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5"/>
    <p:sldMasterId id="2147483703" r:id="rId6"/>
    <p:sldMasterId id="2147483714" r:id="rId7"/>
  </p:sldMasterIdLst>
  <p:notesMasterIdLst>
    <p:notesMasterId r:id="rId82"/>
  </p:notesMasterIdLst>
  <p:handoutMasterIdLst>
    <p:handoutMasterId r:id="rId83"/>
  </p:handoutMasterIdLst>
  <p:sldIdLst>
    <p:sldId id="264" r:id="rId8"/>
    <p:sldId id="277" r:id="rId9"/>
    <p:sldId id="312" r:id="rId10"/>
    <p:sldId id="311" r:id="rId11"/>
    <p:sldId id="464" r:id="rId12"/>
    <p:sldId id="261" r:id="rId13"/>
    <p:sldId id="465" r:id="rId14"/>
    <p:sldId id="468" r:id="rId15"/>
    <p:sldId id="283" r:id="rId16"/>
    <p:sldId id="278" r:id="rId17"/>
    <p:sldId id="470" r:id="rId18"/>
    <p:sldId id="471" r:id="rId19"/>
    <p:sldId id="281" r:id="rId20"/>
    <p:sldId id="472" r:id="rId21"/>
    <p:sldId id="473" r:id="rId22"/>
    <p:sldId id="274" r:id="rId23"/>
    <p:sldId id="474" r:id="rId24"/>
    <p:sldId id="475" r:id="rId25"/>
    <p:sldId id="276" r:id="rId26"/>
    <p:sldId id="476" r:id="rId27"/>
    <p:sldId id="477" r:id="rId28"/>
    <p:sldId id="266" r:id="rId29"/>
    <p:sldId id="461" r:id="rId30"/>
    <p:sldId id="478" r:id="rId31"/>
    <p:sldId id="279" r:id="rId32"/>
    <p:sldId id="466" r:id="rId33"/>
    <p:sldId id="467" r:id="rId34"/>
    <p:sldId id="452" r:id="rId35"/>
    <p:sldId id="267" r:id="rId36"/>
    <p:sldId id="313" r:id="rId37"/>
    <p:sldId id="291" r:id="rId38"/>
    <p:sldId id="457" r:id="rId39"/>
    <p:sldId id="268" r:id="rId40"/>
    <p:sldId id="280" r:id="rId41"/>
    <p:sldId id="458" r:id="rId42"/>
    <p:sldId id="315" r:id="rId43"/>
    <p:sldId id="318" r:id="rId44"/>
    <p:sldId id="479" r:id="rId45"/>
    <p:sldId id="273" r:id="rId46"/>
    <p:sldId id="482" r:id="rId47"/>
    <p:sldId id="271" r:id="rId48"/>
    <p:sldId id="301" r:id="rId49"/>
    <p:sldId id="302" r:id="rId50"/>
    <p:sldId id="320" r:id="rId51"/>
    <p:sldId id="325" r:id="rId52"/>
    <p:sldId id="454" r:id="rId53"/>
    <p:sldId id="459" r:id="rId54"/>
    <p:sldId id="321" r:id="rId55"/>
    <p:sldId id="324" r:id="rId56"/>
    <p:sldId id="456" r:id="rId57"/>
    <p:sldId id="480" r:id="rId58"/>
    <p:sldId id="481" r:id="rId59"/>
    <p:sldId id="322" r:id="rId60"/>
    <p:sldId id="334" r:id="rId61"/>
    <p:sldId id="455" r:id="rId62"/>
    <p:sldId id="309" r:id="rId63"/>
    <p:sldId id="335" r:id="rId64"/>
    <p:sldId id="308" r:id="rId65"/>
    <p:sldId id="327" r:id="rId66"/>
    <p:sldId id="284" r:id="rId67"/>
    <p:sldId id="285" r:id="rId68"/>
    <p:sldId id="286" r:id="rId69"/>
    <p:sldId id="287" r:id="rId70"/>
    <p:sldId id="289" r:id="rId71"/>
    <p:sldId id="256" r:id="rId72"/>
    <p:sldId id="263" r:id="rId73"/>
    <p:sldId id="307" r:id="rId74"/>
    <p:sldId id="329" r:id="rId75"/>
    <p:sldId id="450" r:id="rId76"/>
    <p:sldId id="401" r:id="rId77"/>
    <p:sldId id="451" r:id="rId78"/>
    <p:sldId id="448" r:id="rId79"/>
    <p:sldId id="262" r:id="rId80"/>
    <p:sldId id="275" r:id="rId81"/>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hjeet" id="{78A290E5-5AAA-4D44-8457-78B06D811255}">
          <p14:sldIdLst/>
        </p14:section>
        <p14:section name="Esitys" id="{8800AE33-4428-4831-AC74-A1857DD8EFFE}">
          <p14:sldIdLst>
            <p14:sldId id="264"/>
            <p14:sldId id="277"/>
            <p14:sldId id="312"/>
            <p14:sldId id="311"/>
            <p14:sldId id="464"/>
            <p14:sldId id="261"/>
            <p14:sldId id="465"/>
            <p14:sldId id="468"/>
            <p14:sldId id="283"/>
            <p14:sldId id="278"/>
            <p14:sldId id="470"/>
            <p14:sldId id="471"/>
            <p14:sldId id="281"/>
            <p14:sldId id="472"/>
            <p14:sldId id="473"/>
            <p14:sldId id="274"/>
            <p14:sldId id="474"/>
            <p14:sldId id="475"/>
            <p14:sldId id="276"/>
            <p14:sldId id="476"/>
            <p14:sldId id="477"/>
            <p14:sldId id="266"/>
            <p14:sldId id="461"/>
            <p14:sldId id="478"/>
            <p14:sldId id="279"/>
            <p14:sldId id="466"/>
            <p14:sldId id="467"/>
            <p14:sldId id="452"/>
            <p14:sldId id="267"/>
            <p14:sldId id="313"/>
            <p14:sldId id="291"/>
            <p14:sldId id="457"/>
            <p14:sldId id="268"/>
            <p14:sldId id="280"/>
            <p14:sldId id="458"/>
            <p14:sldId id="315"/>
            <p14:sldId id="318"/>
            <p14:sldId id="479"/>
            <p14:sldId id="273"/>
            <p14:sldId id="482"/>
            <p14:sldId id="271"/>
            <p14:sldId id="301"/>
            <p14:sldId id="302"/>
            <p14:sldId id="320"/>
            <p14:sldId id="325"/>
            <p14:sldId id="454"/>
            <p14:sldId id="459"/>
            <p14:sldId id="321"/>
            <p14:sldId id="324"/>
            <p14:sldId id="456"/>
            <p14:sldId id="480"/>
            <p14:sldId id="481"/>
            <p14:sldId id="322"/>
            <p14:sldId id="334"/>
            <p14:sldId id="455"/>
            <p14:sldId id="309"/>
            <p14:sldId id="335"/>
            <p14:sldId id="308"/>
            <p14:sldId id="327"/>
            <p14:sldId id="284"/>
            <p14:sldId id="285"/>
            <p14:sldId id="286"/>
            <p14:sldId id="287"/>
            <p14:sldId id="289"/>
            <p14:sldId id="256"/>
            <p14:sldId id="263"/>
            <p14:sldId id="307"/>
            <p14:sldId id="329"/>
            <p14:sldId id="450"/>
            <p14:sldId id="401"/>
            <p14:sldId id="451"/>
            <p14:sldId id="448"/>
            <p14:sldId id="262"/>
            <p14:sldId id="27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4042"/>
    <a:srgbClr val="7C87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630" autoAdjust="0"/>
  </p:normalViewPr>
  <p:slideViewPr>
    <p:cSldViewPr snapToGrid="0">
      <p:cViewPr varScale="1">
        <p:scale>
          <a:sx n="67" d="100"/>
          <a:sy n="67" d="100"/>
        </p:scale>
        <p:origin x="644" y="44"/>
      </p:cViewPr>
      <p:guideLst/>
    </p:cSldViewPr>
  </p:slideViewPr>
  <p:outlineViewPr>
    <p:cViewPr>
      <p:scale>
        <a:sx n="33" d="100"/>
        <a:sy n="33" d="100"/>
      </p:scale>
      <p:origin x="0" y="-12704"/>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62" d="100"/>
          <a:sy n="62" d="100"/>
        </p:scale>
        <p:origin x="3154" y="77"/>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presProps" Target="presProps.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slideMaster" Target="slideMasters/slideMaster1.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7" Type="http://schemas.openxmlformats.org/officeDocument/2006/relationships/slideMaster" Target="slideMasters/slideMaster3.xml"/><Relationship Id="rId71" Type="http://schemas.openxmlformats.org/officeDocument/2006/relationships/slide" Target="slides/slide64.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tableStyles" Target="tableStyles.xml"/><Relationship Id="rId61" Type="http://schemas.openxmlformats.org/officeDocument/2006/relationships/slide" Target="slides/slide54.xml"/><Relationship Id="rId8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a:extLst>
              <a:ext uri="{FF2B5EF4-FFF2-40B4-BE49-F238E27FC236}">
                <a16:creationId xmlns:a16="http://schemas.microsoft.com/office/drawing/2014/main" id="{64602575-9EAF-19A0-9847-12CD2B7914E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a:extLst>
              <a:ext uri="{FF2B5EF4-FFF2-40B4-BE49-F238E27FC236}">
                <a16:creationId xmlns:a16="http://schemas.microsoft.com/office/drawing/2014/main" id="{FE704949-FF20-BDA6-80A8-5BB77E4430E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A4A647E-FC34-48BE-8E96-6D156D49D38A}" type="datetimeFigureOut">
              <a:rPr lang="fi-FI" smtClean="0"/>
              <a:t>31.10.2023</a:t>
            </a:fld>
            <a:endParaRPr lang="fi-FI"/>
          </a:p>
        </p:txBody>
      </p:sp>
      <p:sp>
        <p:nvSpPr>
          <p:cNvPr id="4" name="Alatunnisteen paikkamerkki 3">
            <a:extLst>
              <a:ext uri="{FF2B5EF4-FFF2-40B4-BE49-F238E27FC236}">
                <a16:creationId xmlns:a16="http://schemas.microsoft.com/office/drawing/2014/main" id="{25E27156-F8DF-D6F6-89BD-731383CB97D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5" name="Dian numeron paikkamerkki 4">
            <a:extLst>
              <a:ext uri="{FF2B5EF4-FFF2-40B4-BE49-F238E27FC236}">
                <a16:creationId xmlns:a16="http://schemas.microsoft.com/office/drawing/2014/main" id="{1F7BC741-35EB-5276-DE13-B01C7C01D06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EABDB7B-4381-47BB-BC73-39DA21E3556D}" type="slidenum">
              <a:rPr lang="fi-FI" smtClean="0"/>
              <a:t>‹#›</a:t>
            </a:fld>
            <a:endParaRPr lang="fi-FI"/>
          </a:p>
        </p:txBody>
      </p:sp>
    </p:spTree>
    <p:extLst>
      <p:ext uri="{BB962C8B-B14F-4D97-AF65-F5344CB8AC3E}">
        <p14:creationId xmlns:p14="http://schemas.microsoft.com/office/powerpoint/2010/main" val="23669252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9ADEF0-302C-0740-AA59-1A0E43384264}" type="datetimeFigureOut">
              <a:rPr lang="en-FI" smtClean="0"/>
              <a:t>10/31/2023</a:t>
            </a:fld>
            <a:endParaRPr lang="en-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A87C45-9367-6644-83AC-E35F0EDF28AC}" type="slidenum">
              <a:rPr lang="en-FI" smtClean="0"/>
              <a:t>‹#›</a:t>
            </a:fld>
            <a:endParaRPr lang="en-FI"/>
          </a:p>
        </p:txBody>
      </p:sp>
    </p:spTree>
    <p:extLst>
      <p:ext uri="{BB962C8B-B14F-4D97-AF65-F5344CB8AC3E}">
        <p14:creationId xmlns:p14="http://schemas.microsoft.com/office/powerpoint/2010/main" val="42615857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06A87C45-9367-6644-83AC-E35F0EDF28AC}" type="slidenum">
              <a:rPr lang="en-FI" smtClean="0"/>
              <a:t>40</a:t>
            </a:fld>
            <a:endParaRPr lang="en-FI"/>
          </a:p>
        </p:txBody>
      </p:sp>
    </p:spTree>
    <p:extLst>
      <p:ext uri="{BB962C8B-B14F-4D97-AF65-F5344CB8AC3E}">
        <p14:creationId xmlns:p14="http://schemas.microsoft.com/office/powerpoint/2010/main" val="2597709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800" dirty="0"/>
              <a:t>KOMISSION DELEGOITU ASETUS (EU) 2018/761</a:t>
            </a:r>
          </a:p>
        </p:txBody>
      </p:sp>
      <p:sp>
        <p:nvSpPr>
          <p:cNvPr id="4" name="Slide Number Placeholder 3"/>
          <p:cNvSpPr>
            <a:spLocks noGrp="1"/>
          </p:cNvSpPr>
          <p:nvPr>
            <p:ph type="sldNum" sz="quarter" idx="5"/>
          </p:nvPr>
        </p:nvSpPr>
        <p:spPr/>
        <p:txBody>
          <a:bodyPr/>
          <a:lstStyle/>
          <a:p>
            <a:fld id="{06A87C45-9367-6644-83AC-E35F0EDF28AC}" type="slidenum">
              <a:rPr lang="en-FI" smtClean="0"/>
              <a:t>55</a:t>
            </a:fld>
            <a:endParaRPr lang="en-FI"/>
          </a:p>
        </p:txBody>
      </p:sp>
    </p:spTree>
    <p:extLst>
      <p:ext uri="{BB962C8B-B14F-4D97-AF65-F5344CB8AC3E}">
        <p14:creationId xmlns:p14="http://schemas.microsoft.com/office/powerpoint/2010/main" val="27949766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Kansallista turvallisuusviranomaista kehotetaan hyödyntämään johtamisen ja hallinnan kypsyysmallin tuloksia valvontastrategiassaan (ja siten myös valvontasuunnitelmissaan). Vaikka tällainen toiminta onkin hankittujen tietojen perusteltua käyttöä riskien priorisoimiseksi, olisi kuitenkin tarkasteltava koko toiminnan suhteellista riskiä. </a:t>
            </a:r>
          </a:p>
        </p:txBody>
      </p:sp>
      <p:sp>
        <p:nvSpPr>
          <p:cNvPr id="4" name="Slide Number Placeholder 3"/>
          <p:cNvSpPr>
            <a:spLocks noGrp="1"/>
          </p:cNvSpPr>
          <p:nvPr>
            <p:ph type="sldNum" sz="quarter" idx="10"/>
          </p:nvPr>
        </p:nvSpPr>
        <p:spPr/>
        <p:txBody>
          <a:bodyPr/>
          <a:lstStyle/>
          <a:p>
            <a:fld id="{06A87C45-9367-6644-83AC-E35F0EDF28AC}" type="slidenum">
              <a:rPr lang="en-FI" smtClean="0"/>
              <a:t>56</a:t>
            </a:fld>
            <a:endParaRPr lang="en-FI"/>
          </a:p>
        </p:txBody>
      </p:sp>
    </p:spTree>
    <p:extLst>
      <p:ext uri="{BB962C8B-B14F-4D97-AF65-F5344CB8AC3E}">
        <p14:creationId xmlns:p14="http://schemas.microsoft.com/office/powerpoint/2010/main" val="28815991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Tietoa monista lähteistä, kuten lupaprosessit, valvonta, turvallisuuspoikkeamien seuranta, yhteistyö viranomaisten ja toimialan kanssa</a:t>
            </a:r>
          </a:p>
          <a:p>
            <a:endParaRPr lang="fi-FI" dirty="0"/>
          </a:p>
        </p:txBody>
      </p:sp>
      <p:sp>
        <p:nvSpPr>
          <p:cNvPr id="4" name="Slide Number Placeholder 3"/>
          <p:cNvSpPr>
            <a:spLocks noGrp="1"/>
          </p:cNvSpPr>
          <p:nvPr>
            <p:ph type="sldNum" sz="quarter" idx="5"/>
          </p:nvPr>
        </p:nvSpPr>
        <p:spPr/>
        <p:txBody>
          <a:bodyPr/>
          <a:lstStyle/>
          <a:p>
            <a:fld id="{06A87C45-9367-6644-83AC-E35F0EDF28AC}" type="slidenum">
              <a:rPr lang="en-FI" smtClean="0"/>
              <a:t>57</a:t>
            </a:fld>
            <a:endParaRPr lang="en-FI"/>
          </a:p>
        </p:txBody>
      </p:sp>
    </p:spTree>
    <p:extLst>
      <p:ext uri="{BB962C8B-B14F-4D97-AF65-F5344CB8AC3E}">
        <p14:creationId xmlns:p14="http://schemas.microsoft.com/office/powerpoint/2010/main" val="1476963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3_Otsikkodia_ikonein">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6272463" y="2857550"/>
            <a:ext cx="5067536" cy="2169000"/>
          </a:xfrm>
        </p:spPr>
        <p:txBody>
          <a:bodyPr anchor="b"/>
          <a:lstStyle>
            <a:lvl1pPr algn="r">
              <a:defRPr sz="3800" b="1"/>
            </a:lvl1pPr>
          </a:lstStyle>
          <a:p>
            <a:r>
              <a:rPr lang="fi-FI" noProof="0"/>
              <a:t>Muokkaa perustyyl. napsautt.</a:t>
            </a:r>
            <a:endParaRPr lang="fi-FI" noProof="0" dirty="0"/>
          </a:p>
        </p:txBody>
      </p:sp>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6272463" y="5206550"/>
            <a:ext cx="5067536" cy="972000"/>
          </a:xfrm>
        </p:spPr>
        <p:txBody>
          <a:bodyPr>
            <a:noAutofit/>
          </a:bodyPr>
          <a:lstStyle>
            <a:lvl1pPr marL="0" indent="0" algn="r">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endParaRPr lang="fi-FI" noProof="0" dirty="0"/>
          </a:p>
        </p:txBody>
      </p:sp>
      <p:sp>
        <p:nvSpPr>
          <p:cNvPr id="13" name="Freeform 12">
            <a:extLst>
              <a:ext uri="{FF2B5EF4-FFF2-40B4-BE49-F238E27FC236}">
                <a16:creationId xmlns:a16="http://schemas.microsoft.com/office/drawing/2014/main" id="{E9A7DEC2-5842-0951-0ACC-7F31031690CE}"/>
              </a:ext>
              <a:ext uri="{C183D7F6-B498-43B3-948B-1728B52AA6E4}">
                <adec:decorative xmlns:adec="http://schemas.microsoft.com/office/drawing/2017/decorative" val="1"/>
              </a:ext>
            </a:extLst>
          </p:cNvPr>
          <p:cNvSpPr/>
          <p:nvPr userDrawn="1"/>
        </p:nvSpPr>
        <p:spPr>
          <a:xfrm>
            <a:off x="0" y="0"/>
            <a:ext cx="6096000" cy="6858000"/>
          </a:xfrm>
          <a:custGeom>
            <a:avLst/>
            <a:gdLst>
              <a:gd name="connsiteX0" fmla="*/ 0 w 6096000"/>
              <a:gd name="connsiteY0" fmla="*/ 0 h 6858000"/>
              <a:gd name="connsiteX1" fmla="*/ 4809938 w 6096000"/>
              <a:gd name="connsiteY1" fmla="*/ 0 h 6858000"/>
              <a:gd name="connsiteX2" fmla="*/ 4904006 w 6096000"/>
              <a:gd name="connsiteY2" fmla="*/ 108596 h 6858000"/>
              <a:gd name="connsiteX3" fmla="*/ 6096000 w 6096000"/>
              <a:gd name="connsiteY3" fmla="*/ 3429000 h 6858000"/>
              <a:gd name="connsiteX4" fmla="*/ 4904006 w 6096000"/>
              <a:gd name="connsiteY4" fmla="*/ 6749405 h 6858000"/>
              <a:gd name="connsiteX5" fmla="*/ 4809938 w 6096000"/>
              <a:gd name="connsiteY5" fmla="*/ 6858000 h 6858000"/>
              <a:gd name="connsiteX6" fmla="*/ 0 w 6096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0" y="0"/>
                </a:moveTo>
                <a:lnTo>
                  <a:pt x="4809938" y="0"/>
                </a:lnTo>
                <a:lnTo>
                  <a:pt x="4904006" y="108596"/>
                </a:lnTo>
                <a:cubicBezTo>
                  <a:pt x="5648670" y="1010919"/>
                  <a:pt x="6096000" y="2167720"/>
                  <a:pt x="6096000" y="3429000"/>
                </a:cubicBezTo>
                <a:cubicBezTo>
                  <a:pt x="6096000" y="4690280"/>
                  <a:pt x="5648670" y="5847081"/>
                  <a:pt x="4904006" y="6749405"/>
                </a:cubicBezTo>
                <a:lnTo>
                  <a:pt x="4809938" y="6858000"/>
                </a:lnTo>
                <a:lnTo>
                  <a:pt x="0" y="6858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endParaRPr lang="en-FI" dirty="0" err="1">
              <a:solidFill>
                <a:schemeClr val="bg1"/>
              </a:solidFill>
              <a:latin typeface="+mj-lt"/>
            </a:endParaRPr>
          </a:p>
        </p:txBody>
      </p:sp>
      <p:pic>
        <p:nvPicPr>
          <p:cNvPr id="11" name="Kuva 10">
            <a:extLst>
              <a:ext uri="{FF2B5EF4-FFF2-40B4-BE49-F238E27FC236}">
                <a16:creationId xmlns:a16="http://schemas.microsoft.com/office/drawing/2014/main" id="{754A59EF-6601-481C-8F1E-85253E26AA2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356" y="2329543"/>
            <a:ext cx="5889726" cy="2303033"/>
          </a:xfrm>
          <a:prstGeom prst="rect">
            <a:avLst/>
          </a:prstGeom>
        </p:spPr>
      </p:pic>
      <p:pic>
        <p:nvPicPr>
          <p:cNvPr id="8" name="Kuva 7" descr="Liikenne- ja viestintävirasto Traficom">
            <a:extLst>
              <a:ext uri="{FF2B5EF4-FFF2-40B4-BE49-F238E27FC236}">
                <a16:creationId xmlns:a16="http://schemas.microsoft.com/office/drawing/2014/main" id="{0C0CC08A-7141-701C-38CF-39B1B2B3EC0B}"/>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26123" y="1194997"/>
            <a:ext cx="3001432" cy="647737"/>
          </a:xfrm>
          <a:prstGeom prst="rect">
            <a:avLst/>
          </a:prstGeom>
        </p:spPr>
      </p:pic>
    </p:spTree>
    <p:extLst>
      <p:ext uri="{BB962C8B-B14F-4D97-AF65-F5344CB8AC3E}">
        <p14:creationId xmlns:p14="http://schemas.microsoft.com/office/powerpoint/2010/main" val="1468373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5_Ikonit_vaale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601663" y="601663"/>
            <a:ext cx="5494337" cy="1127125"/>
          </a:xfrm>
        </p:spPr>
        <p:txBody>
          <a:bodyPr anchor="t"/>
          <a:lstStyle>
            <a:lvl1pPr algn="l">
              <a:defRPr sz="2800" b="1">
                <a:solidFill>
                  <a:schemeClr val="tx2"/>
                </a:solidFill>
              </a:defRPr>
            </a:lvl1pPr>
          </a:lstStyle>
          <a:p>
            <a:r>
              <a:rPr lang="fi-FI" noProof="0"/>
              <a:t>Muokkaa perustyyl. napsautt.</a:t>
            </a:r>
            <a:endParaRPr lang="fi-FI" noProof="0" dirty="0"/>
          </a:p>
        </p:txBody>
      </p:sp>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601664" y="1365211"/>
            <a:ext cx="5494336" cy="1456048"/>
          </a:xfrm>
        </p:spPr>
        <p:txBody>
          <a:bodyPr>
            <a:noAutofit/>
          </a:bodyPr>
          <a:lstStyle>
            <a:lvl1pPr marL="0" indent="0" algn="l">
              <a:spcBef>
                <a:spcPts val="0"/>
              </a:spcBef>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endParaRPr lang="fi-FI" noProof="0" dirty="0"/>
          </a:p>
        </p:txBody>
      </p:sp>
      <p:sp>
        <p:nvSpPr>
          <p:cNvPr id="11" name="Alatunnisteen paikkamerkki 10">
            <a:extLst>
              <a:ext uri="{FF2B5EF4-FFF2-40B4-BE49-F238E27FC236}">
                <a16:creationId xmlns:a16="http://schemas.microsoft.com/office/drawing/2014/main" id="{4363EDDE-ADD3-4504-8A94-8E34C40C8414}"/>
              </a:ext>
            </a:extLst>
          </p:cNvPr>
          <p:cNvSpPr>
            <a:spLocks noGrp="1"/>
          </p:cNvSpPr>
          <p:nvPr>
            <p:ph type="ftr" sz="quarter" idx="15"/>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7C878E"/>
                </a:solidFill>
              </a:defRPr>
            </a:lvl1pPr>
          </a:lstStyle>
          <a:p>
            <a:pPr>
              <a:defRPr/>
            </a:pPr>
            <a:r>
              <a:rPr kumimoji="0" lang="fi-FI" sz="1000" b="0" i="0" u="none" strike="noStrike" kern="1200" cap="none" spc="0" normalizeH="0" baseline="0" noProof="0" dirty="0">
                <a:ln>
                  <a:noFill/>
                </a:ln>
                <a:solidFill>
                  <a:srgbClr val="7C878E"/>
                </a:solidFill>
                <a:effectLst/>
                <a:uLnTx/>
                <a:uFillTx/>
                <a:latin typeface="+mn-lt"/>
                <a:ea typeface="+mn-ea"/>
                <a:cs typeface="+mn-cs"/>
              </a:rPr>
              <a:t>[Esityksen nimi]</a:t>
            </a:r>
          </a:p>
        </p:txBody>
      </p:sp>
      <p:sp>
        <p:nvSpPr>
          <p:cNvPr id="8" name="Päivämäärän paikkamerkki 7">
            <a:extLst>
              <a:ext uri="{FF2B5EF4-FFF2-40B4-BE49-F238E27FC236}">
                <a16:creationId xmlns:a16="http://schemas.microsoft.com/office/drawing/2014/main" id="{9169D6F5-1440-4AD1-BFD2-06029438D076}"/>
              </a:ext>
            </a:extLst>
          </p:cNvPr>
          <p:cNvSpPr>
            <a:spLocks noGrp="1"/>
          </p:cNvSpPr>
          <p:nvPr>
            <p:ph type="dt" sz="half" idx="14"/>
          </p:nvPr>
        </p:nvSpPr>
        <p:spPr/>
        <p:txBody>
          <a:bodyPr/>
          <a:lstStyle>
            <a:lvl1pPr>
              <a:defRPr>
                <a:solidFill>
                  <a:srgbClr val="7C878E"/>
                </a:solidFill>
              </a:defRPr>
            </a:lvl1pPr>
          </a:lstStyle>
          <a:p>
            <a:pPr>
              <a:defRPr/>
            </a:pPr>
            <a:fld id="{5C7005AC-9276-49F9-A829-8A247E5503D5}" type="datetime1">
              <a:rPr lang="fi-FI" smtClean="0"/>
              <a:t>31.10.2023</a:t>
            </a:fld>
            <a:endParaRPr lang="fi-FI" dirty="0"/>
          </a:p>
        </p:txBody>
      </p:sp>
      <p:sp>
        <p:nvSpPr>
          <p:cNvPr id="12" name="Dian numeron paikkamerkki 11">
            <a:extLst>
              <a:ext uri="{FF2B5EF4-FFF2-40B4-BE49-F238E27FC236}">
                <a16:creationId xmlns:a16="http://schemas.microsoft.com/office/drawing/2014/main" id="{62C44236-A5A3-44F0-A1ED-F788F96664E5}"/>
              </a:ext>
            </a:extLst>
          </p:cNvPr>
          <p:cNvSpPr>
            <a:spLocks noGrp="1"/>
          </p:cNvSpPr>
          <p:nvPr>
            <p:ph type="sldNum" sz="quarter" idx="16"/>
          </p:nvPr>
        </p:nvSpPr>
        <p:spPr/>
        <p:txBody>
          <a:bodyPr/>
          <a:lstStyle>
            <a:lvl1pPr>
              <a:defRPr>
                <a:solidFill>
                  <a:srgbClr val="7C878E"/>
                </a:solidFill>
              </a:defRPr>
            </a:lvl1pPr>
          </a:lstStyle>
          <a:p>
            <a:pPr>
              <a:defRPr/>
            </a:pPr>
            <a:fld id="{E97DE6E4-DC77-456C-872A-552B509F49AF}" type="slidenum">
              <a:rPr lang="fi-FI" smtClean="0"/>
              <a:pPr>
                <a:defRPr/>
              </a:pPr>
              <a:t>‹#›</a:t>
            </a:fld>
            <a:endParaRPr lang="fi-FI" dirty="0"/>
          </a:p>
        </p:txBody>
      </p:sp>
      <p:pic>
        <p:nvPicPr>
          <p:cNvPr id="7" name="Picture 6">
            <a:extLst>
              <a:ext uri="{FF2B5EF4-FFF2-40B4-BE49-F238E27FC236}">
                <a16:creationId xmlns:a16="http://schemas.microsoft.com/office/drawing/2014/main" id="{D4314ADB-317C-87AF-0E03-F7978D16C8D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46" y="3106509"/>
            <a:ext cx="12178308" cy="2763712"/>
          </a:xfrm>
          <a:prstGeom prst="rect">
            <a:avLst/>
          </a:prstGeom>
        </p:spPr>
      </p:pic>
    </p:spTree>
    <p:extLst>
      <p:ext uri="{BB962C8B-B14F-4D97-AF65-F5344CB8AC3E}">
        <p14:creationId xmlns:p14="http://schemas.microsoft.com/office/powerpoint/2010/main" val="23090438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6_Ikonit_tumma">
    <p:bg>
      <p:bgPr>
        <a:solidFill>
          <a:schemeClr val="tx2"/>
        </a:solidFill>
        <a:effectLst/>
      </p:bgPr>
    </p:bg>
    <p:spTree>
      <p:nvGrpSpPr>
        <p:cNvPr id="1" name=""/>
        <p:cNvGrpSpPr/>
        <p:nvPr/>
      </p:nvGrpSpPr>
      <p:grpSpPr>
        <a:xfrm>
          <a:off x="0" y="0"/>
          <a:ext cx="0" cy="0"/>
          <a:chOff x="0" y="0"/>
          <a:chExt cx="0" cy="0"/>
        </a:xfrm>
      </p:grpSpPr>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601663" y="1376093"/>
            <a:ext cx="5494337" cy="972000"/>
          </a:xfrm>
        </p:spPr>
        <p:txBody>
          <a:bodyPr>
            <a:noAutofit/>
          </a:bodyPr>
          <a:lstStyle>
            <a:lvl1pPr marL="0" indent="0" algn="l">
              <a:spcBef>
                <a:spcPts val="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endParaRPr lang="fi-FI" noProof="0" dirty="0"/>
          </a:p>
        </p:txBody>
      </p:sp>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601663" y="601663"/>
            <a:ext cx="5494337" cy="1127125"/>
          </a:xfrm>
        </p:spPr>
        <p:txBody>
          <a:bodyPr anchor="t"/>
          <a:lstStyle>
            <a:lvl1pPr algn="l">
              <a:defRPr sz="2800" b="1">
                <a:solidFill>
                  <a:schemeClr val="bg1"/>
                </a:solidFill>
              </a:defRPr>
            </a:lvl1pPr>
          </a:lstStyle>
          <a:p>
            <a:r>
              <a:rPr lang="fi-FI" noProof="0"/>
              <a:t>Muokkaa perustyyl. napsautt.</a:t>
            </a:r>
            <a:endParaRPr lang="fi-FI" noProof="0" dirty="0"/>
          </a:p>
        </p:txBody>
      </p:sp>
      <p:sp>
        <p:nvSpPr>
          <p:cNvPr id="11" name="Alatunnisteen paikkamerkki 10">
            <a:extLst>
              <a:ext uri="{FF2B5EF4-FFF2-40B4-BE49-F238E27FC236}">
                <a16:creationId xmlns:a16="http://schemas.microsoft.com/office/drawing/2014/main" id="{4363EDDE-ADD3-4504-8A94-8E34C40C8414}"/>
              </a:ext>
            </a:extLst>
          </p:cNvPr>
          <p:cNvSpPr>
            <a:spLocks noGrp="1"/>
          </p:cNvSpPr>
          <p:nvPr>
            <p:ph type="ftr" sz="quarter" idx="15"/>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chemeClr val="bg1"/>
                </a:solidFill>
              </a:defRPr>
            </a:lvl1pPr>
          </a:lstStyle>
          <a:p>
            <a:pPr>
              <a:defRPr/>
            </a:pPr>
            <a:r>
              <a:rPr lang="fi-FI"/>
              <a:t>[Esityksen nimi]</a:t>
            </a:r>
            <a:endParaRPr lang="fi-FI" dirty="0"/>
          </a:p>
        </p:txBody>
      </p:sp>
      <p:sp>
        <p:nvSpPr>
          <p:cNvPr id="8" name="Päivämäärän paikkamerkki 7">
            <a:extLst>
              <a:ext uri="{FF2B5EF4-FFF2-40B4-BE49-F238E27FC236}">
                <a16:creationId xmlns:a16="http://schemas.microsoft.com/office/drawing/2014/main" id="{9169D6F5-1440-4AD1-BFD2-06029438D076}"/>
              </a:ext>
            </a:extLst>
          </p:cNvPr>
          <p:cNvSpPr>
            <a:spLocks noGrp="1"/>
          </p:cNvSpPr>
          <p:nvPr>
            <p:ph type="dt" sz="half" idx="14"/>
          </p:nvPr>
        </p:nvSpPr>
        <p:spPr/>
        <p:txBody>
          <a:bodyPr/>
          <a:lstStyle>
            <a:lvl1pPr>
              <a:defRPr>
                <a:solidFill>
                  <a:schemeClr val="bg1"/>
                </a:solidFill>
              </a:defRPr>
            </a:lvl1pPr>
          </a:lstStyle>
          <a:p>
            <a:pPr>
              <a:defRPr/>
            </a:pPr>
            <a:fld id="{0CE7EAF8-A420-4164-B281-0AC5A108056B}" type="datetime1">
              <a:rPr lang="fi-FI" smtClean="0"/>
              <a:t>31.10.2023</a:t>
            </a:fld>
            <a:endParaRPr lang="fi-FI" dirty="0"/>
          </a:p>
        </p:txBody>
      </p:sp>
      <p:sp>
        <p:nvSpPr>
          <p:cNvPr id="12" name="Dian numeron paikkamerkki 11">
            <a:extLst>
              <a:ext uri="{FF2B5EF4-FFF2-40B4-BE49-F238E27FC236}">
                <a16:creationId xmlns:a16="http://schemas.microsoft.com/office/drawing/2014/main" id="{62C44236-A5A3-44F0-A1ED-F788F96664E5}"/>
              </a:ext>
            </a:extLst>
          </p:cNvPr>
          <p:cNvSpPr>
            <a:spLocks noGrp="1"/>
          </p:cNvSpPr>
          <p:nvPr>
            <p:ph type="sldNum" sz="quarter" idx="16"/>
          </p:nvPr>
        </p:nvSpPr>
        <p:spPr/>
        <p:txBody>
          <a:bodyPr/>
          <a:lstStyle>
            <a:lvl1pPr>
              <a:defRPr>
                <a:solidFill>
                  <a:schemeClr val="bg1"/>
                </a:solidFill>
              </a:defRPr>
            </a:lvl1pPr>
          </a:lstStyle>
          <a:p>
            <a:pPr>
              <a:defRPr/>
            </a:pPr>
            <a:fld id="{E97DE6E4-DC77-456C-872A-552B509F49AF}" type="slidenum">
              <a:rPr lang="fi-FI" smtClean="0"/>
              <a:pPr>
                <a:defRPr/>
              </a:pPr>
              <a:t>‹#›</a:t>
            </a:fld>
            <a:endParaRPr lang="fi-FI" dirty="0"/>
          </a:p>
        </p:txBody>
      </p:sp>
      <p:pic>
        <p:nvPicPr>
          <p:cNvPr id="9" name="Picture 8">
            <a:extLst>
              <a:ext uri="{FF2B5EF4-FFF2-40B4-BE49-F238E27FC236}">
                <a16:creationId xmlns:a16="http://schemas.microsoft.com/office/drawing/2014/main" id="{4394FCE0-4079-4FBC-7DBD-6F30E0793E0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107240"/>
            <a:ext cx="12192000" cy="2762250"/>
          </a:xfrm>
          <a:prstGeom prst="rect">
            <a:avLst/>
          </a:prstGeom>
        </p:spPr>
      </p:pic>
      <p:pic>
        <p:nvPicPr>
          <p:cNvPr id="14" name="Kuva 11">
            <a:extLst>
              <a:ext uri="{FF2B5EF4-FFF2-40B4-BE49-F238E27FC236}">
                <a16:creationId xmlns:a16="http://schemas.microsoft.com/office/drawing/2014/main" id="{7600CAA5-FF58-09FC-7806-109B4F65880E}"/>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18293" y="6490548"/>
            <a:ext cx="1158851" cy="158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5461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7_Kaksi_kuvaa_A">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3633CA5-363D-42E1-9C8C-C7BFBF4A650A}"/>
              </a:ext>
            </a:extLst>
          </p:cNvPr>
          <p:cNvSpPr>
            <a:spLocks noGrp="1"/>
          </p:cNvSpPr>
          <p:nvPr>
            <p:ph type="pic" sz="quarter" idx="10"/>
          </p:nvPr>
        </p:nvSpPr>
        <p:spPr>
          <a:xfrm>
            <a:off x="-1" y="0"/>
            <a:ext cx="6530401" cy="6858001"/>
          </a:xfrm>
          <a:custGeom>
            <a:avLst/>
            <a:gdLst>
              <a:gd name="connsiteX0" fmla="*/ 0 w 6530401"/>
              <a:gd name="connsiteY0" fmla="*/ 0 h 6858001"/>
              <a:gd name="connsiteX1" fmla="*/ 5244339 w 6530401"/>
              <a:gd name="connsiteY1" fmla="*/ 0 h 6858001"/>
              <a:gd name="connsiteX2" fmla="*/ 5338407 w 6530401"/>
              <a:gd name="connsiteY2" fmla="*/ 108596 h 6858001"/>
              <a:gd name="connsiteX3" fmla="*/ 6530401 w 6530401"/>
              <a:gd name="connsiteY3" fmla="*/ 3429000 h 6858001"/>
              <a:gd name="connsiteX4" fmla="*/ 5338407 w 6530401"/>
              <a:gd name="connsiteY4" fmla="*/ 6749405 h 6858001"/>
              <a:gd name="connsiteX5" fmla="*/ 5244338 w 6530401"/>
              <a:gd name="connsiteY5" fmla="*/ 6858001 h 6858001"/>
              <a:gd name="connsiteX6" fmla="*/ 0 w 6530401"/>
              <a:gd name="connsiteY6"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30401" h="6858001">
                <a:moveTo>
                  <a:pt x="0" y="0"/>
                </a:moveTo>
                <a:lnTo>
                  <a:pt x="5244339" y="0"/>
                </a:lnTo>
                <a:lnTo>
                  <a:pt x="5338407" y="108596"/>
                </a:lnTo>
                <a:cubicBezTo>
                  <a:pt x="6083071" y="1010919"/>
                  <a:pt x="6530401" y="2167720"/>
                  <a:pt x="6530401" y="3429000"/>
                </a:cubicBezTo>
                <a:cubicBezTo>
                  <a:pt x="6530401" y="4690280"/>
                  <a:pt x="6083071" y="5847081"/>
                  <a:pt x="5338407" y="6749405"/>
                </a:cubicBezTo>
                <a:lnTo>
                  <a:pt x="5244338" y="6858001"/>
                </a:lnTo>
                <a:lnTo>
                  <a:pt x="0" y="6858001"/>
                </a:lnTo>
                <a:close/>
              </a:path>
            </a:pathLst>
          </a:custGeom>
          <a:noFill/>
        </p:spPr>
        <p:txBody>
          <a:bodyPr wrap="square" anchor="ctr" anchorCtr="0">
            <a:noAutofit/>
          </a:bodyPr>
          <a:lstStyle>
            <a:lvl1pPr marL="0" indent="0" algn="ctr">
              <a:buNone/>
              <a:defRPr/>
            </a:lvl1pPr>
          </a:lstStyle>
          <a:p>
            <a:r>
              <a:rPr lang="fi-FI"/>
              <a:t>Lisää kuva napsauttamalla kuvaketta</a:t>
            </a:r>
            <a:endParaRPr lang="en-FI"/>
          </a:p>
        </p:txBody>
      </p:sp>
      <p:sp>
        <p:nvSpPr>
          <p:cNvPr id="9" name="Tekstin paikkamerkki 4">
            <a:extLst>
              <a:ext uri="{FF2B5EF4-FFF2-40B4-BE49-F238E27FC236}">
                <a16:creationId xmlns:a16="http://schemas.microsoft.com/office/drawing/2014/main" id="{2B5D60B4-8F31-9E28-4F4B-5F203DB9CCEE}"/>
              </a:ext>
              <a:ext uri="{C183D7F6-B498-43B3-948B-1728B52AA6E4}">
                <adec:decorative xmlns:adec="http://schemas.microsoft.com/office/drawing/2017/decorative" val="1"/>
              </a:ext>
            </a:extLst>
          </p:cNvPr>
          <p:cNvSpPr>
            <a:spLocks noGrp="1"/>
          </p:cNvSpPr>
          <p:nvPr>
            <p:ph type="body" sz="quarter" idx="18" hasCustomPrompt="1"/>
          </p:nvPr>
        </p:nvSpPr>
        <p:spPr>
          <a:xfrm>
            <a:off x="212400" y="6490800"/>
            <a:ext cx="1170000" cy="158400"/>
          </a:xfrm>
          <a:blipFill>
            <a:blip r:embed="rId2"/>
            <a:stretch>
              <a:fillRect/>
            </a:stretch>
          </a:blipFill>
        </p:spPr>
        <p:txBody>
          <a:bodyPr lIns="0" tIns="0" rIns="0" bIns="0" anchor="ctr" anchorCtr="0"/>
          <a:lstStyle>
            <a:lvl1pPr marL="0" indent="0" algn="ctr">
              <a:lnSpc>
                <a:spcPct val="100000"/>
              </a:lnSpc>
              <a:spcBef>
                <a:spcPts val="0"/>
              </a:spcBef>
              <a:buFontTx/>
              <a:buNone/>
              <a:defRPr sz="100"/>
            </a:lvl1pPr>
          </a:lstStyle>
          <a:p>
            <a:pPr lvl="0"/>
            <a:r>
              <a:rPr lang="fi-FI" dirty="0"/>
              <a:t> </a:t>
            </a:r>
          </a:p>
        </p:txBody>
      </p:sp>
      <p:sp>
        <p:nvSpPr>
          <p:cNvPr id="20" name="Picture Placeholder 19">
            <a:extLst>
              <a:ext uri="{FF2B5EF4-FFF2-40B4-BE49-F238E27FC236}">
                <a16:creationId xmlns:a16="http://schemas.microsoft.com/office/drawing/2014/main" id="{14BDE79F-109B-6CAC-ACD2-CDF7FBA42569}"/>
              </a:ext>
            </a:extLst>
          </p:cNvPr>
          <p:cNvSpPr>
            <a:spLocks noGrp="1"/>
          </p:cNvSpPr>
          <p:nvPr>
            <p:ph type="pic" sz="quarter" idx="11"/>
          </p:nvPr>
        </p:nvSpPr>
        <p:spPr>
          <a:xfrm>
            <a:off x="5363212" y="0"/>
            <a:ext cx="6828789" cy="6858000"/>
          </a:xfrm>
          <a:custGeom>
            <a:avLst/>
            <a:gdLst>
              <a:gd name="connsiteX0" fmla="*/ 0 w 6828789"/>
              <a:gd name="connsiteY0" fmla="*/ 0 h 6858000"/>
              <a:gd name="connsiteX1" fmla="*/ 6828789 w 6828789"/>
              <a:gd name="connsiteY1" fmla="*/ 0 h 6858000"/>
              <a:gd name="connsiteX2" fmla="*/ 6828789 w 6828789"/>
              <a:gd name="connsiteY2" fmla="*/ 6858000 h 6858000"/>
              <a:gd name="connsiteX3" fmla="*/ 0 w 6828789"/>
              <a:gd name="connsiteY3" fmla="*/ 6858000 h 6858000"/>
              <a:gd name="connsiteX4" fmla="*/ 94068 w 6828789"/>
              <a:gd name="connsiteY4" fmla="*/ 6749405 h 6858000"/>
              <a:gd name="connsiteX5" fmla="*/ 1286062 w 6828789"/>
              <a:gd name="connsiteY5" fmla="*/ 3429000 h 6858000"/>
              <a:gd name="connsiteX6" fmla="*/ 94068 w 6828789"/>
              <a:gd name="connsiteY6" fmla="*/ 1085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28789" h="6858000">
                <a:moveTo>
                  <a:pt x="0" y="0"/>
                </a:moveTo>
                <a:lnTo>
                  <a:pt x="6828789" y="0"/>
                </a:lnTo>
                <a:lnTo>
                  <a:pt x="6828789" y="6858000"/>
                </a:lnTo>
                <a:lnTo>
                  <a:pt x="0" y="6858000"/>
                </a:lnTo>
                <a:lnTo>
                  <a:pt x="94068" y="6749405"/>
                </a:lnTo>
                <a:cubicBezTo>
                  <a:pt x="838732" y="5847081"/>
                  <a:pt x="1286062" y="4690280"/>
                  <a:pt x="1286062" y="3429000"/>
                </a:cubicBezTo>
                <a:cubicBezTo>
                  <a:pt x="1286062" y="2167720"/>
                  <a:pt x="838732" y="1010919"/>
                  <a:pt x="94068" y="108596"/>
                </a:cubicBezTo>
                <a:close/>
              </a:path>
            </a:pathLst>
          </a:custGeom>
          <a:noFill/>
        </p:spPr>
        <p:txBody>
          <a:bodyPr wrap="square" anchor="ctr" anchorCtr="0">
            <a:noAutofit/>
          </a:bodyPr>
          <a:lstStyle>
            <a:lvl1pPr marL="0" indent="0" algn="ctr">
              <a:buNone/>
              <a:defRPr/>
            </a:lvl1pPr>
          </a:lstStyle>
          <a:p>
            <a:r>
              <a:rPr lang="fi-FI"/>
              <a:t>Lisää kuva napsauttamalla kuvaketta</a:t>
            </a:r>
            <a:endParaRPr lang="en-FI" dirty="0"/>
          </a:p>
        </p:txBody>
      </p:sp>
      <p:sp>
        <p:nvSpPr>
          <p:cNvPr id="12" name="Alatunnisteen paikkamerkki 10">
            <a:extLst>
              <a:ext uri="{FF2B5EF4-FFF2-40B4-BE49-F238E27FC236}">
                <a16:creationId xmlns:a16="http://schemas.microsoft.com/office/drawing/2014/main" id="{890D0764-9D39-051D-E31B-D2F12B59A4E7}"/>
              </a:ext>
            </a:extLst>
          </p:cNvPr>
          <p:cNvSpPr>
            <a:spLocks noGrp="1"/>
          </p:cNvSpPr>
          <p:nvPr>
            <p:ph type="ftr" sz="quarter" idx="15"/>
          </p:nvPr>
        </p:nvSpPr>
        <p:spPr>
          <a:xfrm>
            <a:off x="2507022" y="6466504"/>
            <a:ext cx="3588978" cy="252000"/>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chemeClr val="bg1"/>
                </a:solidFill>
              </a:defRPr>
            </a:lvl1pPr>
          </a:lstStyle>
          <a:p>
            <a:pPr>
              <a:defRPr/>
            </a:pPr>
            <a:r>
              <a:rPr lang="fi-FI"/>
              <a:t>[Esityksen nimi]</a:t>
            </a:r>
            <a:endParaRPr lang="fi-FI" dirty="0"/>
          </a:p>
        </p:txBody>
      </p:sp>
      <p:sp>
        <p:nvSpPr>
          <p:cNvPr id="13" name="Päivämäärän paikkamerkki 7">
            <a:extLst>
              <a:ext uri="{FF2B5EF4-FFF2-40B4-BE49-F238E27FC236}">
                <a16:creationId xmlns:a16="http://schemas.microsoft.com/office/drawing/2014/main" id="{C475DB7C-9802-7A93-3FFF-1D1C60CCDDAD}"/>
              </a:ext>
            </a:extLst>
          </p:cNvPr>
          <p:cNvSpPr>
            <a:spLocks noGrp="1"/>
          </p:cNvSpPr>
          <p:nvPr>
            <p:ph type="dt" sz="half" idx="14"/>
          </p:nvPr>
        </p:nvSpPr>
        <p:spPr>
          <a:xfrm>
            <a:off x="9164150" y="6466504"/>
            <a:ext cx="1872000" cy="252000"/>
          </a:xfrm>
        </p:spPr>
        <p:txBody>
          <a:bodyPr/>
          <a:lstStyle>
            <a:lvl1pPr>
              <a:defRPr>
                <a:solidFill>
                  <a:schemeClr val="bg1"/>
                </a:solidFill>
              </a:defRPr>
            </a:lvl1pPr>
          </a:lstStyle>
          <a:p>
            <a:pPr>
              <a:defRPr/>
            </a:pPr>
            <a:fld id="{34F5B146-DA5F-4270-BB37-F0CEC4445449}" type="datetime1">
              <a:rPr lang="fi-FI" smtClean="0"/>
              <a:t>31.10.2023</a:t>
            </a:fld>
            <a:endParaRPr lang="fi-FI" dirty="0"/>
          </a:p>
        </p:txBody>
      </p:sp>
      <p:sp>
        <p:nvSpPr>
          <p:cNvPr id="14" name="Dian numeron paikkamerkki 11">
            <a:extLst>
              <a:ext uri="{FF2B5EF4-FFF2-40B4-BE49-F238E27FC236}">
                <a16:creationId xmlns:a16="http://schemas.microsoft.com/office/drawing/2014/main" id="{5B7D8C49-CCB9-D752-0407-B22AA03A770A}"/>
              </a:ext>
            </a:extLst>
          </p:cNvPr>
          <p:cNvSpPr>
            <a:spLocks noGrp="1"/>
          </p:cNvSpPr>
          <p:nvPr>
            <p:ph type="sldNum" sz="quarter" idx="16"/>
          </p:nvPr>
        </p:nvSpPr>
        <p:spPr>
          <a:xfrm>
            <a:off x="11304000" y="6466504"/>
            <a:ext cx="610671" cy="252000"/>
          </a:xfrm>
        </p:spPr>
        <p:txBody>
          <a:bodyPr/>
          <a:lstStyle>
            <a:lvl1pPr>
              <a:defRPr>
                <a:solidFill>
                  <a:schemeClr val="bg1"/>
                </a:solidFill>
              </a:defRPr>
            </a:lvl1pPr>
          </a:lstStyle>
          <a:p>
            <a:pPr>
              <a:defRPr/>
            </a:pPr>
            <a:fld id="{E97DE6E4-DC77-456C-872A-552B509F49AF}" type="slidenum">
              <a:rPr lang="fi-FI" smtClean="0"/>
              <a:pPr>
                <a:defRPr/>
              </a:pPr>
              <a:t>‹#›</a:t>
            </a:fld>
            <a:endParaRPr lang="fi-FI" dirty="0"/>
          </a:p>
        </p:txBody>
      </p:sp>
    </p:spTree>
    <p:extLst>
      <p:ext uri="{BB962C8B-B14F-4D97-AF65-F5344CB8AC3E}">
        <p14:creationId xmlns:p14="http://schemas.microsoft.com/office/powerpoint/2010/main" val="6573260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8_Kaksi_kuvaa_B">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4664CDCB-40F3-B61C-3DF1-392DB71E0421}"/>
              </a:ext>
            </a:extLst>
          </p:cNvPr>
          <p:cNvSpPr>
            <a:spLocks noGrp="1"/>
          </p:cNvSpPr>
          <p:nvPr>
            <p:ph type="pic" sz="quarter" idx="10"/>
          </p:nvPr>
        </p:nvSpPr>
        <p:spPr>
          <a:xfrm>
            <a:off x="0" y="0"/>
            <a:ext cx="7001548" cy="6858000"/>
          </a:xfrm>
          <a:custGeom>
            <a:avLst/>
            <a:gdLst>
              <a:gd name="connsiteX0" fmla="*/ 0 w 7001548"/>
              <a:gd name="connsiteY0" fmla="*/ 0 h 6858000"/>
              <a:gd name="connsiteX1" fmla="*/ 7001548 w 7001548"/>
              <a:gd name="connsiteY1" fmla="*/ 0 h 6858000"/>
              <a:gd name="connsiteX2" fmla="*/ 6907480 w 7001548"/>
              <a:gd name="connsiteY2" fmla="*/ 108596 h 6858000"/>
              <a:gd name="connsiteX3" fmla="*/ 5715485 w 7001548"/>
              <a:gd name="connsiteY3" fmla="*/ 3429000 h 6858000"/>
              <a:gd name="connsiteX4" fmla="*/ 6907480 w 7001548"/>
              <a:gd name="connsiteY4" fmla="*/ 6749405 h 6858000"/>
              <a:gd name="connsiteX5" fmla="*/ 7001548 w 7001548"/>
              <a:gd name="connsiteY5" fmla="*/ 6858000 h 6858000"/>
              <a:gd name="connsiteX6" fmla="*/ 0 w 700154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01548" h="6858000">
                <a:moveTo>
                  <a:pt x="0" y="0"/>
                </a:moveTo>
                <a:lnTo>
                  <a:pt x="7001548" y="0"/>
                </a:lnTo>
                <a:lnTo>
                  <a:pt x="6907480" y="108596"/>
                </a:lnTo>
                <a:cubicBezTo>
                  <a:pt x="6162816" y="1010919"/>
                  <a:pt x="5715485" y="2167720"/>
                  <a:pt x="5715485" y="3429000"/>
                </a:cubicBezTo>
                <a:cubicBezTo>
                  <a:pt x="5715485" y="4690280"/>
                  <a:pt x="6162816" y="5847081"/>
                  <a:pt x="6907480" y="6749405"/>
                </a:cubicBezTo>
                <a:lnTo>
                  <a:pt x="7001548" y="6858000"/>
                </a:lnTo>
                <a:lnTo>
                  <a:pt x="0" y="6858000"/>
                </a:lnTo>
                <a:close/>
              </a:path>
            </a:pathLst>
          </a:custGeom>
          <a:noFill/>
        </p:spPr>
        <p:txBody>
          <a:bodyPr wrap="square" anchor="ctr" anchorCtr="0">
            <a:noAutofit/>
          </a:bodyPr>
          <a:lstStyle>
            <a:lvl1pPr marL="0" indent="0" algn="ctr">
              <a:buNone/>
              <a:defRPr/>
            </a:lvl1pPr>
          </a:lstStyle>
          <a:p>
            <a:r>
              <a:rPr lang="fi-FI"/>
              <a:t>Lisää kuva napsauttamalla kuvaketta</a:t>
            </a:r>
            <a:endParaRPr lang="en-FI"/>
          </a:p>
        </p:txBody>
      </p:sp>
      <p:sp>
        <p:nvSpPr>
          <p:cNvPr id="9" name="Tekstin paikkamerkki 4">
            <a:extLst>
              <a:ext uri="{FF2B5EF4-FFF2-40B4-BE49-F238E27FC236}">
                <a16:creationId xmlns:a16="http://schemas.microsoft.com/office/drawing/2014/main" id="{5A861390-BC65-D90B-A67A-81EC2CA5A7D1}"/>
              </a:ext>
              <a:ext uri="{C183D7F6-B498-43B3-948B-1728B52AA6E4}">
                <adec:decorative xmlns:adec="http://schemas.microsoft.com/office/drawing/2017/decorative" val="1"/>
              </a:ext>
            </a:extLst>
          </p:cNvPr>
          <p:cNvSpPr>
            <a:spLocks noGrp="1"/>
          </p:cNvSpPr>
          <p:nvPr>
            <p:ph type="body" sz="quarter" idx="18" hasCustomPrompt="1"/>
          </p:nvPr>
        </p:nvSpPr>
        <p:spPr>
          <a:xfrm>
            <a:off x="212400" y="6490800"/>
            <a:ext cx="1170000" cy="158400"/>
          </a:xfrm>
          <a:blipFill>
            <a:blip r:embed="rId2"/>
            <a:stretch>
              <a:fillRect/>
            </a:stretch>
          </a:blipFill>
        </p:spPr>
        <p:txBody>
          <a:bodyPr lIns="0" tIns="0" rIns="0" bIns="0" anchor="ctr" anchorCtr="0"/>
          <a:lstStyle>
            <a:lvl1pPr marL="0" indent="0" algn="ctr">
              <a:lnSpc>
                <a:spcPct val="100000"/>
              </a:lnSpc>
              <a:spcBef>
                <a:spcPts val="0"/>
              </a:spcBef>
              <a:buFontTx/>
              <a:buNone/>
              <a:defRPr sz="100"/>
            </a:lvl1pPr>
          </a:lstStyle>
          <a:p>
            <a:pPr lvl="0"/>
            <a:r>
              <a:rPr lang="fi-FI" dirty="0"/>
              <a:t> </a:t>
            </a:r>
          </a:p>
        </p:txBody>
      </p:sp>
      <p:sp>
        <p:nvSpPr>
          <p:cNvPr id="25" name="Picture Placeholder 24">
            <a:extLst>
              <a:ext uri="{FF2B5EF4-FFF2-40B4-BE49-F238E27FC236}">
                <a16:creationId xmlns:a16="http://schemas.microsoft.com/office/drawing/2014/main" id="{39480CDD-F2DF-ABB6-4D21-D3394137689F}"/>
              </a:ext>
            </a:extLst>
          </p:cNvPr>
          <p:cNvSpPr>
            <a:spLocks noGrp="1"/>
          </p:cNvSpPr>
          <p:nvPr>
            <p:ph type="pic" sz="quarter" idx="11"/>
          </p:nvPr>
        </p:nvSpPr>
        <p:spPr>
          <a:xfrm>
            <a:off x="5824542" y="0"/>
            <a:ext cx="6367458" cy="6858000"/>
          </a:xfrm>
          <a:custGeom>
            <a:avLst/>
            <a:gdLst>
              <a:gd name="connsiteX0" fmla="*/ 1286063 w 6367458"/>
              <a:gd name="connsiteY0" fmla="*/ 0 h 6858000"/>
              <a:gd name="connsiteX1" fmla="*/ 6367458 w 6367458"/>
              <a:gd name="connsiteY1" fmla="*/ 0 h 6858000"/>
              <a:gd name="connsiteX2" fmla="*/ 6367458 w 6367458"/>
              <a:gd name="connsiteY2" fmla="*/ 6858000 h 6858000"/>
              <a:gd name="connsiteX3" fmla="*/ 1286063 w 6367458"/>
              <a:gd name="connsiteY3" fmla="*/ 6858000 h 6858000"/>
              <a:gd name="connsiteX4" fmla="*/ 1191995 w 6367458"/>
              <a:gd name="connsiteY4" fmla="*/ 6749405 h 6858000"/>
              <a:gd name="connsiteX5" fmla="*/ 0 w 6367458"/>
              <a:gd name="connsiteY5" fmla="*/ 3429000 h 6858000"/>
              <a:gd name="connsiteX6" fmla="*/ 1191995 w 6367458"/>
              <a:gd name="connsiteY6" fmla="*/ 1085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67458" h="6858000">
                <a:moveTo>
                  <a:pt x="1286063" y="0"/>
                </a:moveTo>
                <a:lnTo>
                  <a:pt x="6367458" y="0"/>
                </a:lnTo>
                <a:lnTo>
                  <a:pt x="6367458" y="6858000"/>
                </a:lnTo>
                <a:lnTo>
                  <a:pt x="1286063" y="6858000"/>
                </a:lnTo>
                <a:lnTo>
                  <a:pt x="1191995" y="6749405"/>
                </a:lnTo>
                <a:cubicBezTo>
                  <a:pt x="447331" y="5847081"/>
                  <a:pt x="0" y="4690280"/>
                  <a:pt x="0" y="3429000"/>
                </a:cubicBezTo>
                <a:cubicBezTo>
                  <a:pt x="0" y="2167720"/>
                  <a:pt x="447331" y="1010919"/>
                  <a:pt x="1191995" y="108596"/>
                </a:cubicBezTo>
                <a:close/>
              </a:path>
            </a:pathLst>
          </a:custGeom>
          <a:noFill/>
          <a:ln>
            <a:noFill/>
          </a:ln>
        </p:spPr>
        <p:txBody>
          <a:bodyPr wrap="square" anchor="ctr" anchorCtr="0">
            <a:noAutofit/>
          </a:bodyPr>
          <a:lstStyle>
            <a:lvl1pPr marL="0" indent="0" algn="ctr">
              <a:buNone/>
              <a:defRPr/>
            </a:lvl1pPr>
          </a:lstStyle>
          <a:p>
            <a:r>
              <a:rPr lang="fi-FI"/>
              <a:t>Lisää kuva napsauttamalla kuvaketta</a:t>
            </a:r>
            <a:endParaRPr lang="en-FI"/>
          </a:p>
        </p:txBody>
      </p:sp>
      <p:sp>
        <p:nvSpPr>
          <p:cNvPr id="12" name="Alatunnisteen paikkamerkki 10">
            <a:extLst>
              <a:ext uri="{FF2B5EF4-FFF2-40B4-BE49-F238E27FC236}">
                <a16:creationId xmlns:a16="http://schemas.microsoft.com/office/drawing/2014/main" id="{E3380DD7-B927-F80E-1485-3D677EE601D0}"/>
              </a:ext>
            </a:extLst>
          </p:cNvPr>
          <p:cNvSpPr>
            <a:spLocks noGrp="1"/>
          </p:cNvSpPr>
          <p:nvPr>
            <p:ph type="ftr" sz="quarter" idx="15"/>
          </p:nvPr>
        </p:nvSpPr>
        <p:spPr>
          <a:xfrm>
            <a:off x="2507022" y="6466504"/>
            <a:ext cx="3588978" cy="252000"/>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chemeClr val="bg1"/>
                </a:solidFill>
              </a:defRPr>
            </a:lvl1pPr>
          </a:lstStyle>
          <a:p>
            <a:pPr>
              <a:defRPr/>
            </a:pPr>
            <a:r>
              <a:rPr lang="fi-FI"/>
              <a:t>[Esityksen nimi]</a:t>
            </a:r>
            <a:endParaRPr lang="fi-FI" dirty="0"/>
          </a:p>
        </p:txBody>
      </p:sp>
      <p:sp>
        <p:nvSpPr>
          <p:cNvPr id="13" name="Päivämäärän paikkamerkki 7">
            <a:extLst>
              <a:ext uri="{FF2B5EF4-FFF2-40B4-BE49-F238E27FC236}">
                <a16:creationId xmlns:a16="http://schemas.microsoft.com/office/drawing/2014/main" id="{7AC75DE7-1369-7459-CD9C-777319A2C5A7}"/>
              </a:ext>
            </a:extLst>
          </p:cNvPr>
          <p:cNvSpPr>
            <a:spLocks noGrp="1"/>
          </p:cNvSpPr>
          <p:nvPr>
            <p:ph type="dt" sz="half" idx="14"/>
          </p:nvPr>
        </p:nvSpPr>
        <p:spPr>
          <a:xfrm>
            <a:off x="9164150" y="6466504"/>
            <a:ext cx="1872000" cy="252000"/>
          </a:xfrm>
        </p:spPr>
        <p:txBody>
          <a:bodyPr/>
          <a:lstStyle>
            <a:lvl1pPr>
              <a:defRPr>
                <a:solidFill>
                  <a:schemeClr val="bg1"/>
                </a:solidFill>
              </a:defRPr>
            </a:lvl1pPr>
          </a:lstStyle>
          <a:p>
            <a:pPr>
              <a:defRPr/>
            </a:pPr>
            <a:fld id="{AE8A1AF4-62C6-44D9-92F5-342A8891623D}" type="datetime1">
              <a:rPr lang="fi-FI" smtClean="0"/>
              <a:t>31.10.2023</a:t>
            </a:fld>
            <a:endParaRPr lang="fi-FI" dirty="0"/>
          </a:p>
        </p:txBody>
      </p:sp>
      <p:sp>
        <p:nvSpPr>
          <p:cNvPr id="14" name="Dian numeron paikkamerkki 11">
            <a:extLst>
              <a:ext uri="{FF2B5EF4-FFF2-40B4-BE49-F238E27FC236}">
                <a16:creationId xmlns:a16="http://schemas.microsoft.com/office/drawing/2014/main" id="{45468E87-8776-F96B-3440-0E3E5E66C466}"/>
              </a:ext>
            </a:extLst>
          </p:cNvPr>
          <p:cNvSpPr>
            <a:spLocks noGrp="1"/>
          </p:cNvSpPr>
          <p:nvPr>
            <p:ph type="sldNum" sz="quarter" idx="16"/>
          </p:nvPr>
        </p:nvSpPr>
        <p:spPr>
          <a:xfrm>
            <a:off x="11304000" y="6466504"/>
            <a:ext cx="610671" cy="252000"/>
          </a:xfrm>
        </p:spPr>
        <p:txBody>
          <a:bodyPr/>
          <a:lstStyle>
            <a:lvl1pPr>
              <a:defRPr>
                <a:solidFill>
                  <a:schemeClr val="bg1"/>
                </a:solidFill>
              </a:defRPr>
            </a:lvl1pPr>
          </a:lstStyle>
          <a:p>
            <a:pPr>
              <a:defRPr/>
            </a:pPr>
            <a:fld id="{E97DE6E4-DC77-456C-872A-552B509F49AF}" type="slidenum">
              <a:rPr lang="fi-FI" smtClean="0"/>
              <a:pPr>
                <a:defRPr/>
              </a:pPr>
              <a:t>‹#›</a:t>
            </a:fld>
            <a:endParaRPr lang="fi-FI" dirty="0"/>
          </a:p>
        </p:txBody>
      </p:sp>
    </p:spTree>
    <p:extLst>
      <p:ext uri="{BB962C8B-B14F-4D97-AF65-F5344CB8AC3E}">
        <p14:creationId xmlns:p14="http://schemas.microsoft.com/office/powerpoint/2010/main" val="5879646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19_Lopetusdia">
    <p:bg>
      <p:bgPr>
        <a:solidFill>
          <a:schemeClr val="bg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C31EDD55-C41C-9E4D-C5EF-6A7A1982E321}"/>
              </a:ext>
              <a:ext uri="{C183D7F6-B498-43B3-948B-1728B52AA6E4}">
                <adec:decorative xmlns:adec="http://schemas.microsoft.com/office/drawing/2017/decorative" val="1"/>
              </a:ext>
            </a:extLst>
          </p:cNvPr>
          <p:cNvSpPr/>
          <p:nvPr userDrawn="1"/>
        </p:nvSpPr>
        <p:spPr>
          <a:xfrm>
            <a:off x="0" y="0"/>
            <a:ext cx="6096000" cy="6858000"/>
          </a:xfrm>
          <a:custGeom>
            <a:avLst/>
            <a:gdLst>
              <a:gd name="connsiteX0" fmla="*/ 0 w 6096000"/>
              <a:gd name="connsiteY0" fmla="*/ 0 h 6858000"/>
              <a:gd name="connsiteX1" fmla="*/ 4809938 w 6096000"/>
              <a:gd name="connsiteY1" fmla="*/ 0 h 6858000"/>
              <a:gd name="connsiteX2" fmla="*/ 4904006 w 6096000"/>
              <a:gd name="connsiteY2" fmla="*/ 108596 h 6858000"/>
              <a:gd name="connsiteX3" fmla="*/ 6096000 w 6096000"/>
              <a:gd name="connsiteY3" fmla="*/ 3429000 h 6858000"/>
              <a:gd name="connsiteX4" fmla="*/ 4904006 w 6096000"/>
              <a:gd name="connsiteY4" fmla="*/ 6749405 h 6858000"/>
              <a:gd name="connsiteX5" fmla="*/ 4809938 w 6096000"/>
              <a:gd name="connsiteY5" fmla="*/ 6858000 h 6858000"/>
              <a:gd name="connsiteX6" fmla="*/ 0 w 6096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0" y="0"/>
                </a:moveTo>
                <a:lnTo>
                  <a:pt x="4809938" y="0"/>
                </a:lnTo>
                <a:lnTo>
                  <a:pt x="4904006" y="108596"/>
                </a:lnTo>
                <a:cubicBezTo>
                  <a:pt x="5648670" y="1010919"/>
                  <a:pt x="6096000" y="2167720"/>
                  <a:pt x="6096000" y="3429000"/>
                </a:cubicBezTo>
                <a:cubicBezTo>
                  <a:pt x="6096000" y="4690280"/>
                  <a:pt x="5648670" y="5847081"/>
                  <a:pt x="4904006" y="6749405"/>
                </a:cubicBezTo>
                <a:lnTo>
                  <a:pt x="4809938" y="6858000"/>
                </a:lnTo>
                <a:lnTo>
                  <a:pt x="0" y="6858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endParaRPr lang="en-FI" dirty="0" err="1">
              <a:solidFill>
                <a:schemeClr val="bg1"/>
              </a:solidFill>
              <a:latin typeface="+mj-lt"/>
            </a:endParaRPr>
          </a:p>
        </p:txBody>
      </p:sp>
      <p:sp>
        <p:nvSpPr>
          <p:cNvPr id="2" name="Otsikko 1"/>
          <p:cNvSpPr>
            <a:spLocks noGrp="1"/>
          </p:cNvSpPr>
          <p:nvPr>
            <p:ph type="title"/>
          </p:nvPr>
        </p:nvSpPr>
        <p:spPr>
          <a:xfrm>
            <a:off x="612000" y="2595138"/>
            <a:ext cx="4764000" cy="2431412"/>
          </a:xfrm>
        </p:spPr>
        <p:txBody>
          <a:bodyPr anchor="b">
            <a:noAutofit/>
          </a:bodyPr>
          <a:lstStyle>
            <a:lvl1pPr algn="l">
              <a:defRPr sz="3800" b="1" cap="none" baseline="0">
                <a:solidFill>
                  <a:schemeClr val="bg1"/>
                </a:solidFill>
              </a:defRPr>
            </a:lvl1pPr>
          </a:lstStyle>
          <a:p>
            <a:r>
              <a:rPr lang="fi-FI" noProof="0"/>
              <a:t>Muokkaa perustyyl. napsautt.</a:t>
            </a:r>
            <a:endParaRPr lang="fi-FI" noProof="0" dirty="0"/>
          </a:p>
        </p:txBody>
      </p:sp>
      <p:sp>
        <p:nvSpPr>
          <p:cNvPr id="3" name="Tekstin paikkamerkki 2"/>
          <p:cNvSpPr>
            <a:spLocks noGrp="1"/>
          </p:cNvSpPr>
          <p:nvPr>
            <p:ph type="body" idx="1"/>
          </p:nvPr>
        </p:nvSpPr>
        <p:spPr>
          <a:xfrm>
            <a:off x="612000" y="5206550"/>
            <a:ext cx="4764000" cy="972000"/>
          </a:xfrm>
        </p:spPr>
        <p:txBody>
          <a:bodyPr anchor="t">
            <a:normAutofit/>
          </a:bodyPr>
          <a:lstStyle>
            <a:lvl1pPr marL="0" indent="0" algn="l">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noProof="0"/>
              <a:t>Muokkaa tekstin perustyylejä</a:t>
            </a:r>
          </a:p>
        </p:txBody>
      </p:sp>
      <p:sp>
        <p:nvSpPr>
          <p:cNvPr id="4" name="Päivämäärän paikkamerkki 3">
            <a:extLst>
              <a:ext uri="{FF2B5EF4-FFF2-40B4-BE49-F238E27FC236}">
                <a16:creationId xmlns:a16="http://schemas.microsoft.com/office/drawing/2014/main" id="{196E1121-9A04-DF32-96C1-1C77E7007599}"/>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1187DA6-21F7-469B-9D46-8FB3A29DB99E}"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31.10.2023</a:t>
            </a:fld>
            <a:endParaRPr kumimoji="0" lang="fi-FI" sz="1000" b="0" i="0" u="none" strike="noStrike" kern="1200" cap="none" spc="0" normalizeH="0" baseline="0" noProof="0" dirty="0">
              <a:ln>
                <a:noFill/>
              </a:ln>
              <a:solidFill>
                <a:srgbClr val="7C878E"/>
              </a:solidFill>
              <a:effectLst/>
              <a:uLnTx/>
              <a:uFillTx/>
              <a:latin typeface="Verdana"/>
              <a:ea typeface="+mn-ea"/>
              <a:cs typeface="+mn-cs"/>
            </a:endParaRPr>
          </a:p>
        </p:txBody>
      </p:sp>
      <p:sp>
        <p:nvSpPr>
          <p:cNvPr id="6" name="Dian numeron paikkamerkki 5">
            <a:extLst>
              <a:ext uri="{FF2B5EF4-FFF2-40B4-BE49-F238E27FC236}">
                <a16:creationId xmlns:a16="http://schemas.microsoft.com/office/drawing/2014/main" id="{BC40F370-7881-2D45-CCBB-9D1F9E3A288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i-FI" sz="1000" b="0" i="0" u="none" strike="noStrike" kern="1200" cap="none" spc="0" normalizeH="0" baseline="0" noProof="0" dirty="0">
              <a:ln>
                <a:noFill/>
              </a:ln>
              <a:solidFill>
                <a:srgbClr val="7C878E"/>
              </a:solidFill>
              <a:effectLst/>
              <a:uLnTx/>
              <a:uFillTx/>
              <a:latin typeface="Verdana"/>
              <a:ea typeface="+mn-ea"/>
              <a:cs typeface="+mn-cs"/>
            </a:endParaRPr>
          </a:p>
        </p:txBody>
      </p:sp>
      <p:pic>
        <p:nvPicPr>
          <p:cNvPr id="9" name="Kuva 8" descr="Liikenne- ja viestintävirasto Traficom">
            <a:extLst>
              <a:ext uri="{FF2B5EF4-FFF2-40B4-BE49-F238E27FC236}">
                <a16:creationId xmlns:a16="http://schemas.microsoft.com/office/drawing/2014/main" id="{046234B7-137B-6806-7011-3560101411B7}"/>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26123" y="1194997"/>
            <a:ext cx="3001432" cy="647737"/>
          </a:xfrm>
          <a:prstGeom prst="rect">
            <a:avLst/>
          </a:prstGeom>
        </p:spPr>
      </p:pic>
    </p:spTree>
    <p:extLst>
      <p:ext uri="{BB962C8B-B14F-4D97-AF65-F5344CB8AC3E}">
        <p14:creationId xmlns:p14="http://schemas.microsoft.com/office/powerpoint/2010/main" val="11791631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Sisältö_ja_kuva_tai_vär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1C1A5E9-D42C-4D43-8CA5-39B0F1DB52EC}"/>
              </a:ext>
            </a:extLst>
          </p:cNvPr>
          <p:cNvSpPr>
            <a:spLocks noGrp="1"/>
          </p:cNvSpPr>
          <p:nvPr>
            <p:ph type="title"/>
          </p:nvPr>
        </p:nvSpPr>
        <p:spPr>
          <a:xfrm>
            <a:off x="612000" y="612000"/>
            <a:ext cx="7104000" cy="1108800"/>
          </a:xfrm>
        </p:spPr>
        <p:txBody>
          <a:bodyPr/>
          <a:lstStyle/>
          <a:p>
            <a:r>
              <a:rPr lang="fi-FI" noProof="0"/>
              <a:t>Muokkaa perustyyl. napsautt.</a:t>
            </a:r>
          </a:p>
        </p:txBody>
      </p:sp>
      <p:sp>
        <p:nvSpPr>
          <p:cNvPr id="3" name="Sisällön paikkamerkki 2">
            <a:extLst>
              <a:ext uri="{FF2B5EF4-FFF2-40B4-BE49-F238E27FC236}">
                <a16:creationId xmlns:a16="http://schemas.microsoft.com/office/drawing/2014/main" id="{966746D6-3E70-49E1-8B41-0A34555554AF}"/>
              </a:ext>
            </a:extLst>
          </p:cNvPr>
          <p:cNvSpPr>
            <a:spLocks noGrp="1"/>
          </p:cNvSpPr>
          <p:nvPr>
            <p:ph idx="1"/>
          </p:nvPr>
        </p:nvSpPr>
        <p:spPr>
          <a:xfrm>
            <a:off x="612000" y="1736725"/>
            <a:ext cx="7104000" cy="4437275"/>
          </a:xfrm>
        </p:spPr>
        <p:txBody>
          <a:body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19" name="Picture Placeholder 18">
            <a:extLst>
              <a:ext uri="{FF2B5EF4-FFF2-40B4-BE49-F238E27FC236}">
                <a16:creationId xmlns:a16="http://schemas.microsoft.com/office/drawing/2014/main" id="{EDEE3086-9377-0AC1-2357-D5A9D1808178}"/>
              </a:ext>
            </a:extLst>
          </p:cNvPr>
          <p:cNvSpPr>
            <a:spLocks noGrp="1"/>
          </p:cNvSpPr>
          <p:nvPr>
            <p:ph type="pic" sz="quarter" idx="13"/>
          </p:nvPr>
        </p:nvSpPr>
        <p:spPr>
          <a:xfrm>
            <a:off x="8530200" y="0"/>
            <a:ext cx="3661800" cy="6858000"/>
          </a:xfrm>
          <a:custGeom>
            <a:avLst/>
            <a:gdLst>
              <a:gd name="connsiteX0" fmla="*/ 1286063 w 3661800"/>
              <a:gd name="connsiteY0" fmla="*/ 0 h 6858000"/>
              <a:gd name="connsiteX1" fmla="*/ 3661800 w 3661800"/>
              <a:gd name="connsiteY1" fmla="*/ 0 h 6858000"/>
              <a:gd name="connsiteX2" fmla="*/ 3661800 w 3661800"/>
              <a:gd name="connsiteY2" fmla="*/ 6858000 h 6858000"/>
              <a:gd name="connsiteX3" fmla="*/ 1286063 w 3661800"/>
              <a:gd name="connsiteY3" fmla="*/ 6858000 h 6858000"/>
              <a:gd name="connsiteX4" fmla="*/ 1191995 w 3661800"/>
              <a:gd name="connsiteY4" fmla="*/ 6749405 h 6858000"/>
              <a:gd name="connsiteX5" fmla="*/ 0 w 3661800"/>
              <a:gd name="connsiteY5" fmla="*/ 3429000 h 6858000"/>
              <a:gd name="connsiteX6" fmla="*/ 1191995 w 3661800"/>
              <a:gd name="connsiteY6" fmla="*/ 1085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1800" h="6858000">
                <a:moveTo>
                  <a:pt x="1286063" y="0"/>
                </a:moveTo>
                <a:lnTo>
                  <a:pt x="3661800" y="0"/>
                </a:lnTo>
                <a:lnTo>
                  <a:pt x="3661800" y="6858000"/>
                </a:lnTo>
                <a:lnTo>
                  <a:pt x="1286063" y="6858000"/>
                </a:lnTo>
                <a:lnTo>
                  <a:pt x="1191995" y="6749405"/>
                </a:lnTo>
                <a:cubicBezTo>
                  <a:pt x="447331" y="5847081"/>
                  <a:pt x="0" y="4690280"/>
                  <a:pt x="0" y="3429000"/>
                </a:cubicBezTo>
                <a:cubicBezTo>
                  <a:pt x="0" y="2167720"/>
                  <a:pt x="447331" y="1010919"/>
                  <a:pt x="1191995" y="108596"/>
                </a:cubicBezTo>
                <a:close/>
              </a:path>
            </a:pathLst>
          </a:custGeom>
          <a:solidFill>
            <a:schemeClr val="tx2"/>
          </a:solidFill>
        </p:spPr>
        <p:txBody>
          <a:bodyPr wrap="square" anchor="ctr" anchorCtr="0">
            <a:noAutofit/>
          </a:bodyPr>
          <a:lstStyle>
            <a:lvl1pPr marL="0" indent="0" algn="r">
              <a:buNone/>
              <a:defRPr>
                <a:solidFill>
                  <a:schemeClr val="bg1"/>
                </a:solidFill>
              </a:defRPr>
            </a:lvl1pPr>
          </a:lstStyle>
          <a:p>
            <a:r>
              <a:rPr lang="fi-FI"/>
              <a:t>Lisää kuva napsauttamalla kuvaketta</a:t>
            </a:r>
            <a:endParaRPr lang="en-FI" dirty="0"/>
          </a:p>
        </p:txBody>
      </p:sp>
      <p:sp>
        <p:nvSpPr>
          <p:cNvPr id="5" name="Alatunnisteen paikkamerkki 4">
            <a:extLst>
              <a:ext uri="{FF2B5EF4-FFF2-40B4-BE49-F238E27FC236}">
                <a16:creationId xmlns:a16="http://schemas.microsoft.com/office/drawing/2014/main" id="{D00231BA-9E4C-454A-AA20-81787EFB2426}"/>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srgbClr val="7C878E"/>
                </a:solidFill>
                <a:effectLst/>
                <a:uLnTx/>
                <a:uFillTx/>
                <a:latin typeface="Verdana"/>
                <a:ea typeface="+mn-ea"/>
                <a:cs typeface="+mn-cs"/>
              </a:rPr>
              <a:t>[Esityksen nimi]</a:t>
            </a:r>
          </a:p>
        </p:txBody>
      </p:sp>
      <p:sp>
        <p:nvSpPr>
          <p:cNvPr id="4" name="Päivämäärän paikkamerkki 3">
            <a:extLst>
              <a:ext uri="{FF2B5EF4-FFF2-40B4-BE49-F238E27FC236}">
                <a16:creationId xmlns:a16="http://schemas.microsoft.com/office/drawing/2014/main" id="{C565B8CB-64D5-4936-8F86-950A5F8483F5}"/>
              </a:ext>
            </a:extLst>
          </p:cNvPr>
          <p:cNvSpPr>
            <a:spLocks noGrp="1"/>
          </p:cNvSpPr>
          <p:nvPr>
            <p:ph type="dt" sz="half" idx="10"/>
          </p:nvPr>
        </p:nvSpPr>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FC294846-036B-4AA4-B6A1-F566788AC18E}" type="datetime1">
              <a:rPr kumimoji="0" lang="fi-FI" sz="1000" b="0" i="0" u="none" strike="noStrike" kern="1200" cap="none" spc="0" normalizeH="0" baseline="0" noProof="0" smtClean="0">
                <a:ln>
                  <a:noFill/>
                </a:ln>
                <a:solidFill>
                  <a:prstClr val="white"/>
                </a:solidFill>
                <a:effectLst/>
                <a:uLnTx/>
                <a:uFillTx/>
                <a:latin typeface="Verdana"/>
                <a:ea typeface="+mn-ea"/>
                <a:cs typeface="+mn-cs"/>
              </a:rPr>
              <a:t>31.10.2023</a:t>
            </a:fld>
            <a:endParaRPr kumimoji="0" lang="fi-FI" sz="1000" b="0" i="0" u="none" strike="noStrike" kern="1200" cap="none" spc="0" normalizeH="0" baseline="0" noProof="0">
              <a:ln>
                <a:noFill/>
              </a:ln>
              <a:solidFill>
                <a:prstClr val="white"/>
              </a:solidFill>
              <a:effectLst/>
              <a:uLnTx/>
              <a:uFillTx/>
              <a:latin typeface="Verdana"/>
              <a:ea typeface="+mn-ea"/>
              <a:cs typeface="+mn-cs"/>
            </a:endParaRPr>
          </a:p>
        </p:txBody>
      </p:sp>
      <p:sp>
        <p:nvSpPr>
          <p:cNvPr id="6" name="Dian numeron paikkamerkki 5">
            <a:extLst>
              <a:ext uri="{FF2B5EF4-FFF2-40B4-BE49-F238E27FC236}">
                <a16:creationId xmlns:a16="http://schemas.microsoft.com/office/drawing/2014/main" id="{BE6DA02A-6C94-4B34-9C65-5F8A0BEE7B0C}"/>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i-FI" sz="1000" b="0" i="0" u="none" strike="noStrike" kern="1200" cap="none" spc="0" normalizeH="0" baseline="0" noProof="0">
              <a:ln>
                <a:noFill/>
              </a:ln>
              <a:solidFill>
                <a:prstClr val="white"/>
              </a:solidFill>
              <a:effectLst/>
              <a:uLnTx/>
              <a:uFillTx/>
              <a:latin typeface="Verdana"/>
              <a:ea typeface="+mn-ea"/>
              <a:cs typeface="+mn-cs"/>
            </a:endParaRPr>
          </a:p>
        </p:txBody>
      </p:sp>
    </p:spTree>
    <p:extLst>
      <p:ext uri="{BB962C8B-B14F-4D97-AF65-F5344CB8AC3E}">
        <p14:creationId xmlns:p14="http://schemas.microsoft.com/office/powerpoint/2010/main" val="27871053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cSld name="Otsikkodia">
    <p:bg>
      <p:bgPr>
        <a:solidFill>
          <a:schemeClr val="bg1"/>
        </a:solidFill>
        <a:effectLst/>
      </p:bgPr>
    </p:bg>
    <p:spTree>
      <p:nvGrpSpPr>
        <p:cNvPr id="1" name=""/>
        <p:cNvGrpSpPr/>
        <p:nvPr/>
      </p:nvGrpSpPr>
      <p:grpSpPr>
        <a:xfrm>
          <a:off x="0" y="0"/>
          <a:ext cx="0" cy="0"/>
          <a:chOff x="0" y="0"/>
          <a:chExt cx="0" cy="0"/>
        </a:xfrm>
      </p:grpSpPr>
      <p:pic>
        <p:nvPicPr>
          <p:cNvPr id="21" name="Kuva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p:cNvSpPr>
            <a:spLocks noGrp="1"/>
          </p:cNvSpPr>
          <p:nvPr>
            <p:ph type="ctrTitle"/>
          </p:nvPr>
        </p:nvSpPr>
        <p:spPr bwMode="white">
          <a:xfrm>
            <a:off x="742952" y="1122363"/>
            <a:ext cx="7562856" cy="2387600"/>
          </a:xfrm>
        </p:spPr>
        <p:txBody>
          <a:bodyPr anchor="b">
            <a:normAutofit/>
          </a:bodyPr>
          <a:lstStyle>
            <a:lvl1pPr algn="l">
              <a:lnSpc>
                <a:spcPct val="85000"/>
              </a:lnSpc>
              <a:defRPr sz="4400">
                <a:solidFill>
                  <a:schemeClr val="bg1"/>
                </a:solidFill>
              </a:defRPr>
            </a:lvl1pPr>
          </a:lstStyle>
          <a:p>
            <a:r>
              <a:rPr lang="fi-FI"/>
              <a:t>Muokkaa perustyyl. napsautt.</a:t>
            </a:r>
            <a:endParaRPr lang="fi-FI" dirty="0"/>
          </a:p>
        </p:txBody>
      </p:sp>
      <p:sp>
        <p:nvSpPr>
          <p:cNvPr id="3" name="Alaotsikko 2"/>
          <p:cNvSpPr>
            <a:spLocks noGrp="1"/>
          </p:cNvSpPr>
          <p:nvPr>
            <p:ph type="subTitle" idx="1"/>
          </p:nvPr>
        </p:nvSpPr>
        <p:spPr bwMode="white">
          <a:xfrm>
            <a:off x="742952" y="3602041"/>
            <a:ext cx="7562856" cy="1655763"/>
          </a:xfrm>
        </p:spPr>
        <p:txBody>
          <a:bodyPr/>
          <a:lstStyle>
            <a:lvl1pPr marL="0" indent="0" algn="l">
              <a:buNone/>
              <a:defRPr sz="2400">
                <a:solidFill>
                  <a:schemeClr val="bg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fi-FI"/>
              <a:t>Muokkaa alaotsikon perustyyliä napsautt.</a:t>
            </a:r>
            <a:endParaRPr lang="fi-FI" dirty="0"/>
          </a:p>
        </p:txBody>
      </p:sp>
      <p:sp>
        <p:nvSpPr>
          <p:cNvPr id="18" name="Päivämäärän paikkamerkki 3"/>
          <p:cNvSpPr>
            <a:spLocks noGrp="1"/>
          </p:cNvSpPr>
          <p:nvPr>
            <p:ph type="dt" sz="half" idx="10"/>
          </p:nvPr>
        </p:nvSpPr>
        <p:spPr>
          <a:xfrm>
            <a:off x="9098097" y="6089653"/>
            <a:ext cx="2617660" cy="180000"/>
          </a:xfrm>
        </p:spPr>
        <p:txBody>
          <a:bodyPr/>
          <a:lstStyle/>
          <a:p>
            <a:fld id="{3B2940CA-764F-3445-83AB-AF87E7909C2F}" type="datetimeFigureOut">
              <a:rPr lang="fi-FI" smtClean="0"/>
              <a:t>31.10.2023</a:t>
            </a:fld>
            <a:endParaRPr lang="fi-FI" dirty="0"/>
          </a:p>
        </p:txBody>
      </p:sp>
      <p:sp>
        <p:nvSpPr>
          <p:cNvPr id="19" name="Alatunnisteen paikkamerkki 4"/>
          <p:cNvSpPr>
            <a:spLocks noGrp="1"/>
          </p:cNvSpPr>
          <p:nvPr>
            <p:ph type="ftr" sz="quarter" idx="11"/>
          </p:nvPr>
        </p:nvSpPr>
        <p:spPr>
          <a:xfrm>
            <a:off x="9098097" y="6275391"/>
            <a:ext cx="2617660" cy="180000"/>
          </a:xfrm>
        </p:spPr>
        <p:txBody>
          <a:bodyPr/>
          <a:lstStyle/>
          <a:p>
            <a:endParaRPr lang="fi-FI"/>
          </a:p>
        </p:txBody>
      </p:sp>
      <p:sp>
        <p:nvSpPr>
          <p:cNvPr id="20" name="Dian numeron paikkamerkki 5"/>
          <p:cNvSpPr>
            <a:spLocks noGrp="1"/>
          </p:cNvSpPr>
          <p:nvPr>
            <p:ph type="sldNum" sz="quarter" idx="12"/>
          </p:nvPr>
        </p:nvSpPr>
        <p:spPr>
          <a:xfrm>
            <a:off x="10506082" y="6461128"/>
            <a:ext cx="1209676" cy="180000"/>
          </a:xfrm>
        </p:spPr>
        <p:txBody>
          <a:bodyPr/>
          <a:lstStyle/>
          <a:p>
            <a:fld id="{5A3ADEFC-2778-6B49-9C82-2158FE27C40E}" type="slidenum">
              <a:rPr lang="fi-FI" smtClean="0"/>
              <a:t>‹#›</a:t>
            </a:fld>
            <a:endParaRPr lang="fi-FI"/>
          </a:p>
        </p:txBody>
      </p:sp>
    </p:spTree>
    <p:extLst>
      <p:ext uri="{BB962C8B-B14F-4D97-AF65-F5344CB8AC3E}">
        <p14:creationId xmlns:p14="http://schemas.microsoft.com/office/powerpoint/2010/main" val="37555068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7_Sisältö_ja_iso_kuva_tai_vär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1C1A5E9-D42C-4D43-8CA5-39B0F1DB52EC}"/>
              </a:ext>
            </a:extLst>
          </p:cNvPr>
          <p:cNvSpPr>
            <a:spLocks noGrp="1"/>
          </p:cNvSpPr>
          <p:nvPr>
            <p:ph type="title"/>
          </p:nvPr>
        </p:nvSpPr>
        <p:spPr>
          <a:xfrm>
            <a:off x="612000" y="612000"/>
            <a:ext cx="5020704" cy="1108800"/>
          </a:xfrm>
        </p:spPr>
        <p:txBody>
          <a:bodyPr/>
          <a:lstStyle/>
          <a:p>
            <a:r>
              <a:rPr lang="fi-FI" noProof="0"/>
              <a:t>Muokkaa ots. perustyyl. napsautt.</a:t>
            </a:r>
            <a:endParaRPr lang="fi-FI" noProof="0" dirty="0"/>
          </a:p>
        </p:txBody>
      </p:sp>
      <p:sp>
        <p:nvSpPr>
          <p:cNvPr id="3" name="Sisällön paikkamerkki 2">
            <a:extLst>
              <a:ext uri="{FF2B5EF4-FFF2-40B4-BE49-F238E27FC236}">
                <a16:creationId xmlns:a16="http://schemas.microsoft.com/office/drawing/2014/main" id="{966746D6-3E70-49E1-8B41-0A34555554AF}"/>
              </a:ext>
            </a:extLst>
          </p:cNvPr>
          <p:cNvSpPr>
            <a:spLocks noGrp="1"/>
          </p:cNvSpPr>
          <p:nvPr>
            <p:ph idx="1"/>
          </p:nvPr>
        </p:nvSpPr>
        <p:spPr>
          <a:xfrm>
            <a:off x="612000" y="1736725"/>
            <a:ext cx="5020704" cy="4437275"/>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13" name="Picture Placeholder 12">
            <a:extLst>
              <a:ext uri="{FF2B5EF4-FFF2-40B4-BE49-F238E27FC236}">
                <a16:creationId xmlns:a16="http://schemas.microsoft.com/office/drawing/2014/main" id="{0A42AC09-A746-8C88-74AB-010E3AFBF36C}"/>
              </a:ext>
            </a:extLst>
          </p:cNvPr>
          <p:cNvSpPr>
            <a:spLocks noGrp="1"/>
          </p:cNvSpPr>
          <p:nvPr>
            <p:ph type="pic" sz="quarter" idx="13"/>
          </p:nvPr>
        </p:nvSpPr>
        <p:spPr>
          <a:xfrm>
            <a:off x="6254750" y="0"/>
            <a:ext cx="5937250" cy="6858000"/>
          </a:xfrm>
          <a:custGeom>
            <a:avLst/>
            <a:gdLst>
              <a:gd name="connsiteX0" fmla="*/ 1286063 w 5937250"/>
              <a:gd name="connsiteY0" fmla="*/ 0 h 6858000"/>
              <a:gd name="connsiteX1" fmla="*/ 5937250 w 5937250"/>
              <a:gd name="connsiteY1" fmla="*/ 0 h 6858000"/>
              <a:gd name="connsiteX2" fmla="*/ 5937250 w 5937250"/>
              <a:gd name="connsiteY2" fmla="*/ 6858000 h 6858000"/>
              <a:gd name="connsiteX3" fmla="*/ 1286063 w 5937250"/>
              <a:gd name="connsiteY3" fmla="*/ 6858000 h 6858000"/>
              <a:gd name="connsiteX4" fmla="*/ 1191995 w 5937250"/>
              <a:gd name="connsiteY4" fmla="*/ 6749405 h 6858000"/>
              <a:gd name="connsiteX5" fmla="*/ 0 w 5937250"/>
              <a:gd name="connsiteY5" fmla="*/ 3429000 h 6858000"/>
              <a:gd name="connsiteX6" fmla="*/ 1191995 w 5937250"/>
              <a:gd name="connsiteY6" fmla="*/ 1085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7250" h="6858000">
                <a:moveTo>
                  <a:pt x="1286063" y="0"/>
                </a:moveTo>
                <a:lnTo>
                  <a:pt x="5937250" y="0"/>
                </a:lnTo>
                <a:lnTo>
                  <a:pt x="5937250" y="6858000"/>
                </a:lnTo>
                <a:lnTo>
                  <a:pt x="1286063" y="6858000"/>
                </a:lnTo>
                <a:lnTo>
                  <a:pt x="1191995" y="6749405"/>
                </a:lnTo>
                <a:cubicBezTo>
                  <a:pt x="447331" y="5847081"/>
                  <a:pt x="0" y="4690280"/>
                  <a:pt x="0" y="3429000"/>
                </a:cubicBezTo>
                <a:cubicBezTo>
                  <a:pt x="0" y="2167720"/>
                  <a:pt x="447331" y="1010919"/>
                  <a:pt x="1191995" y="108596"/>
                </a:cubicBezTo>
                <a:close/>
              </a:path>
            </a:pathLst>
          </a:custGeom>
          <a:solidFill>
            <a:schemeClr val="tx2"/>
          </a:solidFill>
        </p:spPr>
        <p:txBody>
          <a:bodyPr wrap="square" anchor="ctr" anchorCtr="0">
            <a:noAutofit/>
          </a:bodyPr>
          <a:lstStyle>
            <a:lvl1pPr marL="0" indent="0" algn="r">
              <a:buNone/>
              <a:defRPr>
                <a:solidFill>
                  <a:schemeClr val="bg1"/>
                </a:solidFill>
              </a:defRPr>
            </a:lvl1pPr>
          </a:lstStyle>
          <a:p>
            <a:r>
              <a:rPr lang="fi-FI"/>
              <a:t>Lisää kuva napsauttamalla kuvaketta</a:t>
            </a:r>
            <a:endParaRPr lang="en-FI"/>
          </a:p>
        </p:txBody>
      </p:sp>
      <p:sp>
        <p:nvSpPr>
          <p:cNvPr id="5" name="Alatunnisteen paikkamerkki 4">
            <a:extLst>
              <a:ext uri="{FF2B5EF4-FFF2-40B4-BE49-F238E27FC236}">
                <a16:creationId xmlns:a16="http://schemas.microsoft.com/office/drawing/2014/main" id="{D00231BA-9E4C-454A-AA20-81787EFB2426}"/>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srgbClr val="7C878E"/>
                </a:solidFill>
                <a:effectLst/>
                <a:uLnTx/>
                <a:uFillTx/>
                <a:latin typeface="Verdana"/>
                <a:ea typeface="+mn-ea"/>
                <a:cs typeface="+mn-cs"/>
              </a:rPr>
              <a:t>[Esityksen nimi]</a:t>
            </a:r>
          </a:p>
        </p:txBody>
      </p:sp>
      <p:sp>
        <p:nvSpPr>
          <p:cNvPr id="4" name="Päivämäärän paikkamerkki 3">
            <a:extLst>
              <a:ext uri="{FF2B5EF4-FFF2-40B4-BE49-F238E27FC236}">
                <a16:creationId xmlns:a16="http://schemas.microsoft.com/office/drawing/2014/main" id="{C565B8CB-64D5-4936-8F86-950A5F8483F5}"/>
              </a:ext>
            </a:extLst>
          </p:cNvPr>
          <p:cNvSpPr>
            <a:spLocks noGrp="1"/>
          </p:cNvSpPr>
          <p:nvPr>
            <p:ph type="dt" sz="half" idx="10"/>
          </p:nvPr>
        </p:nvSpPr>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D7F63AAA-B86C-48D9-9853-8F6F9DBA9216}" type="datetime1">
              <a:rPr kumimoji="0" lang="fi-FI" sz="1000" b="0" i="0" u="none" strike="noStrike" kern="1200" cap="none" spc="0" normalizeH="0" baseline="0" noProof="0" smtClean="0">
                <a:ln>
                  <a:noFill/>
                </a:ln>
                <a:solidFill>
                  <a:prstClr val="white"/>
                </a:solidFill>
                <a:effectLst/>
                <a:uLnTx/>
                <a:uFillTx/>
                <a:latin typeface="Verdana"/>
                <a:ea typeface="+mn-ea"/>
                <a:cs typeface="+mn-cs"/>
              </a:rPr>
              <a:t>31.10.2023</a:t>
            </a:fld>
            <a:endParaRPr kumimoji="0" lang="fi-FI" sz="1000" b="0" i="0" u="none" strike="noStrike" kern="1200" cap="none" spc="0" normalizeH="0" baseline="0" noProof="0" dirty="0">
              <a:ln>
                <a:noFill/>
              </a:ln>
              <a:solidFill>
                <a:prstClr val="white"/>
              </a:solidFill>
              <a:effectLst/>
              <a:uLnTx/>
              <a:uFillTx/>
              <a:latin typeface="Verdana"/>
              <a:ea typeface="+mn-ea"/>
              <a:cs typeface="+mn-cs"/>
            </a:endParaRPr>
          </a:p>
        </p:txBody>
      </p:sp>
      <p:sp>
        <p:nvSpPr>
          <p:cNvPr id="6" name="Dian numeron paikkamerkki 5">
            <a:extLst>
              <a:ext uri="{FF2B5EF4-FFF2-40B4-BE49-F238E27FC236}">
                <a16:creationId xmlns:a16="http://schemas.microsoft.com/office/drawing/2014/main" id="{BE6DA02A-6C94-4B34-9C65-5F8A0BEE7B0C}"/>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i-FI" sz="1000" b="0" i="0" u="none" strike="noStrike" kern="1200" cap="none" spc="0" normalizeH="0" baseline="0" noProof="0">
              <a:ln>
                <a:noFill/>
              </a:ln>
              <a:solidFill>
                <a:prstClr val="white"/>
              </a:solidFill>
              <a:effectLst/>
              <a:uLnTx/>
              <a:uFillTx/>
              <a:latin typeface="Verdana"/>
              <a:ea typeface="+mn-ea"/>
              <a:cs typeface="+mn-cs"/>
            </a:endParaRPr>
          </a:p>
        </p:txBody>
      </p:sp>
    </p:spTree>
    <p:extLst>
      <p:ext uri="{BB962C8B-B14F-4D97-AF65-F5344CB8AC3E}">
        <p14:creationId xmlns:p14="http://schemas.microsoft.com/office/powerpoint/2010/main" val="22407160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Otsikkodia">
    <p:bg>
      <p:bgPr>
        <a:solidFill>
          <a:schemeClr val="bg1"/>
        </a:solidFill>
        <a:effectLst/>
      </p:bgPr>
    </p:bg>
    <p:spTree>
      <p:nvGrpSpPr>
        <p:cNvPr id="1" name=""/>
        <p:cNvGrpSpPr/>
        <p:nvPr/>
      </p:nvGrpSpPr>
      <p:grpSpPr>
        <a:xfrm>
          <a:off x="0" y="0"/>
          <a:ext cx="0" cy="0"/>
          <a:chOff x="0" y="0"/>
          <a:chExt cx="0" cy="0"/>
        </a:xfrm>
      </p:grpSpPr>
      <p:pic>
        <p:nvPicPr>
          <p:cNvPr id="21" name="Kuva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p:cNvSpPr>
            <a:spLocks noGrp="1"/>
          </p:cNvSpPr>
          <p:nvPr>
            <p:ph type="ctrTitle"/>
          </p:nvPr>
        </p:nvSpPr>
        <p:spPr bwMode="white">
          <a:xfrm>
            <a:off x="742952" y="1122363"/>
            <a:ext cx="7562856" cy="2387600"/>
          </a:xfrm>
        </p:spPr>
        <p:txBody>
          <a:bodyPr anchor="b">
            <a:normAutofit/>
          </a:bodyPr>
          <a:lstStyle>
            <a:lvl1pPr algn="l">
              <a:lnSpc>
                <a:spcPct val="85000"/>
              </a:lnSpc>
              <a:defRPr sz="4400">
                <a:solidFill>
                  <a:schemeClr val="bg1"/>
                </a:solidFill>
              </a:defRPr>
            </a:lvl1pPr>
          </a:lstStyle>
          <a:p>
            <a:r>
              <a:rPr lang="fi-FI"/>
              <a:t>Muokkaa perustyyl. napsautt.</a:t>
            </a:r>
            <a:endParaRPr lang="fi-FI" dirty="0"/>
          </a:p>
        </p:txBody>
      </p:sp>
      <p:sp>
        <p:nvSpPr>
          <p:cNvPr id="3" name="Alaotsikko 2"/>
          <p:cNvSpPr>
            <a:spLocks noGrp="1"/>
          </p:cNvSpPr>
          <p:nvPr>
            <p:ph type="subTitle" idx="1"/>
          </p:nvPr>
        </p:nvSpPr>
        <p:spPr bwMode="white">
          <a:xfrm>
            <a:off x="742952" y="3602041"/>
            <a:ext cx="7562856" cy="1655763"/>
          </a:xfrm>
        </p:spPr>
        <p:txBody>
          <a:bodyPr/>
          <a:lstStyle>
            <a:lvl1pPr marL="0" indent="0" algn="l">
              <a:buNone/>
              <a:defRPr sz="2400">
                <a:solidFill>
                  <a:schemeClr val="bg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fi-FI"/>
              <a:t>Muokkaa alaotsikon perustyyliä napsautt.</a:t>
            </a:r>
            <a:endParaRPr lang="fi-FI" dirty="0"/>
          </a:p>
        </p:txBody>
      </p:sp>
      <p:sp>
        <p:nvSpPr>
          <p:cNvPr id="18" name="Päivämäärän paikkamerkki 3"/>
          <p:cNvSpPr>
            <a:spLocks noGrp="1"/>
          </p:cNvSpPr>
          <p:nvPr>
            <p:ph type="dt" sz="half" idx="10"/>
          </p:nvPr>
        </p:nvSpPr>
        <p:spPr>
          <a:xfrm>
            <a:off x="9098097" y="6089653"/>
            <a:ext cx="2617660" cy="180000"/>
          </a:xfrm>
        </p:spPr>
        <p:txBody>
          <a:bodyPr/>
          <a:lstStyle/>
          <a:p>
            <a:fld id="{3B2940CA-764F-3445-83AB-AF87E7909C2F}" type="datetimeFigureOut">
              <a:rPr lang="fi-FI" smtClean="0"/>
              <a:t>31.10.2023</a:t>
            </a:fld>
            <a:endParaRPr lang="fi-FI" dirty="0"/>
          </a:p>
        </p:txBody>
      </p:sp>
      <p:sp>
        <p:nvSpPr>
          <p:cNvPr id="19" name="Alatunnisteen paikkamerkki 4"/>
          <p:cNvSpPr>
            <a:spLocks noGrp="1"/>
          </p:cNvSpPr>
          <p:nvPr>
            <p:ph type="ftr" sz="quarter" idx="11"/>
          </p:nvPr>
        </p:nvSpPr>
        <p:spPr>
          <a:xfrm>
            <a:off x="9098097" y="6275391"/>
            <a:ext cx="2617660" cy="180000"/>
          </a:xfrm>
        </p:spPr>
        <p:txBody>
          <a:bodyPr/>
          <a:lstStyle/>
          <a:p>
            <a:endParaRPr lang="fi-FI"/>
          </a:p>
        </p:txBody>
      </p:sp>
      <p:sp>
        <p:nvSpPr>
          <p:cNvPr id="20" name="Dian numeron paikkamerkki 5"/>
          <p:cNvSpPr>
            <a:spLocks noGrp="1"/>
          </p:cNvSpPr>
          <p:nvPr>
            <p:ph type="sldNum" sz="quarter" idx="12"/>
          </p:nvPr>
        </p:nvSpPr>
        <p:spPr>
          <a:xfrm>
            <a:off x="10506082" y="6461128"/>
            <a:ext cx="1209676" cy="180000"/>
          </a:xfrm>
        </p:spPr>
        <p:txBody>
          <a:bodyPr/>
          <a:lstStyle/>
          <a:p>
            <a:fld id="{5A3ADEFC-2778-6B49-9C82-2158FE27C40E}" type="slidenum">
              <a:rPr lang="fi-FI" smtClean="0"/>
              <a:t>‹#›</a:t>
            </a:fld>
            <a:endParaRPr lang="fi-FI"/>
          </a:p>
        </p:txBody>
      </p:sp>
    </p:spTree>
    <p:extLst>
      <p:ext uri="{BB962C8B-B14F-4D97-AF65-F5344CB8AC3E}">
        <p14:creationId xmlns:p14="http://schemas.microsoft.com/office/powerpoint/2010/main" val="5182654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1_Otsikkodia">
    <p:bg>
      <p:bgPr>
        <a:solidFill>
          <a:schemeClr val="bg1"/>
        </a:solidFill>
        <a:effectLst/>
      </p:bgPr>
    </p:bg>
    <p:spTree>
      <p:nvGrpSpPr>
        <p:cNvPr id="1" name=""/>
        <p:cNvGrpSpPr/>
        <p:nvPr/>
      </p:nvGrpSpPr>
      <p:grpSpPr>
        <a:xfrm>
          <a:off x="0" y="0"/>
          <a:ext cx="0" cy="0"/>
          <a:chOff x="0" y="0"/>
          <a:chExt cx="0" cy="0"/>
        </a:xfrm>
      </p:grpSpPr>
      <p:pic>
        <p:nvPicPr>
          <p:cNvPr id="21" name="Kuva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p:cNvSpPr>
            <a:spLocks noGrp="1"/>
          </p:cNvSpPr>
          <p:nvPr>
            <p:ph type="ctrTitle"/>
          </p:nvPr>
        </p:nvSpPr>
        <p:spPr bwMode="white">
          <a:xfrm>
            <a:off x="742952" y="1122363"/>
            <a:ext cx="7562856" cy="2387600"/>
          </a:xfrm>
        </p:spPr>
        <p:txBody>
          <a:bodyPr anchor="b">
            <a:normAutofit/>
          </a:bodyPr>
          <a:lstStyle>
            <a:lvl1pPr algn="l">
              <a:lnSpc>
                <a:spcPct val="85000"/>
              </a:lnSpc>
              <a:defRPr sz="4400">
                <a:solidFill>
                  <a:schemeClr val="bg1"/>
                </a:solidFill>
              </a:defRPr>
            </a:lvl1pPr>
          </a:lstStyle>
          <a:p>
            <a:r>
              <a:rPr lang="fi-FI"/>
              <a:t>Muokkaa perustyyl. napsautt.</a:t>
            </a:r>
            <a:endParaRPr lang="fi-FI" dirty="0"/>
          </a:p>
        </p:txBody>
      </p:sp>
      <p:sp>
        <p:nvSpPr>
          <p:cNvPr id="3" name="Alaotsikko 2"/>
          <p:cNvSpPr>
            <a:spLocks noGrp="1"/>
          </p:cNvSpPr>
          <p:nvPr>
            <p:ph type="subTitle" idx="1"/>
          </p:nvPr>
        </p:nvSpPr>
        <p:spPr bwMode="white">
          <a:xfrm>
            <a:off x="742952" y="3602041"/>
            <a:ext cx="7562856" cy="1655763"/>
          </a:xfrm>
        </p:spPr>
        <p:txBody>
          <a:bodyPr/>
          <a:lstStyle>
            <a:lvl1pPr marL="0" indent="0" algn="l">
              <a:buNone/>
              <a:defRPr sz="2400">
                <a:solidFill>
                  <a:schemeClr val="bg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fi-FI"/>
              <a:t>Muokkaa alaotsikon perustyyliä napsautt.</a:t>
            </a:r>
            <a:endParaRPr lang="fi-FI" dirty="0"/>
          </a:p>
        </p:txBody>
      </p:sp>
      <p:sp>
        <p:nvSpPr>
          <p:cNvPr id="18" name="Päivämäärän paikkamerkki 3"/>
          <p:cNvSpPr>
            <a:spLocks noGrp="1"/>
          </p:cNvSpPr>
          <p:nvPr>
            <p:ph type="dt" sz="half" idx="10"/>
          </p:nvPr>
        </p:nvSpPr>
        <p:spPr>
          <a:xfrm>
            <a:off x="9098097" y="6089653"/>
            <a:ext cx="2617660" cy="180000"/>
          </a:xfrm>
        </p:spPr>
        <p:txBody>
          <a:bodyPr/>
          <a:lstStyle/>
          <a:p>
            <a:fld id="{3B2940CA-764F-3445-83AB-AF87E7909C2F}" type="datetimeFigureOut">
              <a:rPr lang="fi-FI" smtClean="0"/>
              <a:t>31.10.2023</a:t>
            </a:fld>
            <a:endParaRPr lang="fi-FI" dirty="0"/>
          </a:p>
        </p:txBody>
      </p:sp>
      <p:sp>
        <p:nvSpPr>
          <p:cNvPr id="19" name="Alatunnisteen paikkamerkki 4"/>
          <p:cNvSpPr>
            <a:spLocks noGrp="1"/>
          </p:cNvSpPr>
          <p:nvPr>
            <p:ph type="ftr" sz="quarter" idx="11"/>
          </p:nvPr>
        </p:nvSpPr>
        <p:spPr>
          <a:xfrm>
            <a:off x="9098097" y="6275391"/>
            <a:ext cx="2617660" cy="180000"/>
          </a:xfrm>
        </p:spPr>
        <p:txBody>
          <a:bodyPr/>
          <a:lstStyle/>
          <a:p>
            <a:endParaRPr lang="fi-FI"/>
          </a:p>
        </p:txBody>
      </p:sp>
      <p:sp>
        <p:nvSpPr>
          <p:cNvPr id="20" name="Dian numeron paikkamerkki 5"/>
          <p:cNvSpPr>
            <a:spLocks noGrp="1"/>
          </p:cNvSpPr>
          <p:nvPr>
            <p:ph type="sldNum" sz="quarter" idx="12"/>
          </p:nvPr>
        </p:nvSpPr>
        <p:spPr>
          <a:xfrm>
            <a:off x="10506082" y="6461128"/>
            <a:ext cx="1209676" cy="180000"/>
          </a:xfrm>
        </p:spPr>
        <p:txBody>
          <a:bodyPr/>
          <a:lstStyle/>
          <a:p>
            <a:fld id="{5A3ADEFC-2778-6B49-9C82-2158FE27C40E}" type="slidenum">
              <a:rPr lang="fi-FI" smtClean="0"/>
              <a:t>‹#›</a:t>
            </a:fld>
            <a:endParaRPr lang="fi-FI"/>
          </a:p>
        </p:txBody>
      </p:sp>
    </p:spTree>
    <p:extLst>
      <p:ext uri="{BB962C8B-B14F-4D97-AF65-F5344CB8AC3E}">
        <p14:creationId xmlns:p14="http://schemas.microsoft.com/office/powerpoint/2010/main" val="35628031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Otsikko_ja_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1C1A5E9-D42C-4D43-8CA5-39B0F1DB52EC}"/>
              </a:ext>
            </a:extLst>
          </p:cNvPr>
          <p:cNvSpPr>
            <a:spLocks noGrp="1"/>
          </p:cNvSpPr>
          <p:nvPr>
            <p:ph type="title"/>
          </p:nvPr>
        </p:nvSpPr>
        <p:spPr/>
        <p:txBody>
          <a:bodyPr/>
          <a:lstStyle/>
          <a:p>
            <a:r>
              <a:rPr lang="fi-FI" noProof="0"/>
              <a:t>Muokkaa perustyyl. napsautt.</a:t>
            </a:r>
            <a:endParaRPr lang="fi-FI" noProof="0" dirty="0"/>
          </a:p>
        </p:txBody>
      </p:sp>
      <p:sp>
        <p:nvSpPr>
          <p:cNvPr id="3" name="Sisällön paikkamerkki 2">
            <a:extLst>
              <a:ext uri="{FF2B5EF4-FFF2-40B4-BE49-F238E27FC236}">
                <a16:creationId xmlns:a16="http://schemas.microsoft.com/office/drawing/2014/main" id="{966746D6-3E70-49E1-8B41-0A34555554AF}"/>
              </a:ext>
            </a:extLst>
          </p:cNvPr>
          <p:cNvSpPr>
            <a:spLocks noGrp="1"/>
          </p:cNvSpPr>
          <p:nvPr>
            <p:ph idx="1"/>
          </p:nvPr>
        </p:nvSpPr>
        <p:spPr>
          <a:xfrm>
            <a:off x="612000" y="1747358"/>
            <a:ext cx="10746000" cy="4437275"/>
          </a:xfrm>
        </p:spPr>
        <p:txBody>
          <a:body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5" name="Alatunnisteen paikkamerkki 4">
            <a:extLst>
              <a:ext uri="{FF2B5EF4-FFF2-40B4-BE49-F238E27FC236}">
                <a16:creationId xmlns:a16="http://schemas.microsoft.com/office/drawing/2014/main" id="{D00231BA-9E4C-454A-AA20-81787EFB2426}"/>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srgbClr val="7C878E"/>
                </a:solidFill>
                <a:effectLst/>
                <a:uLnTx/>
                <a:uFillTx/>
                <a:latin typeface="Verdana"/>
                <a:ea typeface="+mn-ea"/>
                <a:cs typeface="+mn-cs"/>
              </a:rPr>
              <a:t>[Esityksen nimi]</a:t>
            </a:r>
          </a:p>
        </p:txBody>
      </p:sp>
      <p:sp>
        <p:nvSpPr>
          <p:cNvPr id="4" name="Päivämäärän paikkamerkki 3">
            <a:extLst>
              <a:ext uri="{FF2B5EF4-FFF2-40B4-BE49-F238E27FC236}">
                <a16:creationId xmlns:a16="http://schemas.microsoft.com/office/drawing/2014/main" id="{C565B8CB-64D5-4936-8F86-950A5F8483F5}"/>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31.10.2023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6" name="Dian numeron paikkamerkki 5">
            <a:extLst>
              <a:ext uri="{FF2B5EF4-FFF2-40B4-BE49-F238E27FC236}">
                <a16:creationId xmlns:a16="http://schemas.microsoft.com/office/drawing/2014/main" id="{BE6DA02A-6C94-4B34-9C65-5F8A0BEE7B0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130762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2_Otsikkodia">
    <p:bg>
      <p:bgPr>
        <a:solidFill>
          <a:schemeClr val="bg1"/>
        </a:solidFill>
        <a:effectLst/>
      </p:bgPr>
    </p:bg>
    <p:spTree>
      <p:nvGrpSpPr>
        <p:cNvPr id="1" name=""/>
        <p:cNvGrpSpPr/>
        <p:nvPr/>
      </p:nvGrpSpPr>
      <p:grpSpPr>
        <a:xfrm>
          <a:off x="0" y="0"/>
          <a:ext cx="0" cy="0"/>
          <a:chOff x="0" y="0"/>
          <a:chExt cx="0" cy="0"/>
        </a:xfrm>
      </p:grpSpPr>
      <p:pic>
        <p:nvPicPr>
          <p:cNvPr id="21" name="Kuva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p:cNvSpPr>
            <a:spLocks noGrp="1"/>
          </p:cNvSpPr>
          <p:nvPr>
            <p:ph type="ctrTitle"/>
          </p:nvPr>
        </p:nvSpPr>
        <p:spPr bwMode="white">
          <a:xfrm>
            <a:off x="742952" y="1122363"/>
            <a:ext cx="7562856" cy="2387600"/>
          </a:xfrm>
        </p:spPr>
        <p:txBody>
          <a:bodyPr anchor="b">
            <a:normAutofit/>
          </a:bodyPr>
          <a:lstStyle>
            <a:lvl1pPr algn="l">
              <a:lnSpc>
                <a:spcPct val="85000"/>
              </a:lnSpc>
              <a:defRPr sz="4400">
                <a:solidFill>
                  <a:schemeClr val="bg1"/>
                </a:solidFill>
              </a:defRPr>
            </a:lvl1pPr>
          </a:lstStyle>
          <a:p>
            <a:r>
              <a:rPr lang="fi-FI"/>
              <a:t>Muokkaa perustyyl. napsautt.</a:t>
            </a:r>
            <a:endParaRPr lang="fi-FI" dirty="0"/>
          </a:p>
        </p:txBody>
      </p:sp>
      <p:sp>
        <p:nvSpPr>
          <p:cNvPr id="3" name="Alaotsikko 2"/>
          <p:cNvSpPr>
            <a:spLocks noGrp="1"/>
          </p:cNvSpPr>
          <p:nvPr>
            <p:ph type="subTitle" idx="1"/>
          </p:nvPr>
        </p:nvSpPr>
        <p:spPr bwMode="white">
          <a:xfrm>
            <a:off x="742952" y="3602041"/>
            <a:ext cx="7562856" cy="1655763"/>
          </a:xfrm>
        </p:spPr>
        <p:txBody>
          <a:bodyPr/>
          <a:lstStyle>
            <a:lvl1pPr marL="0" indent="0" algn="l">
              <a:buNone/>
              <a:defRPr sz="2400">
                <a:solidFill>
                  <a:schemeClr val="bg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fi-FI"/>
              <a:t>Muokkaa alaotsikon perustyyliä napsautt.</a:t>
            </a:r>
            <a:endParaRPr lang="fi-FI" dirty="0"/>
          </a:p>
        </p:txBody>
      </p:sp>
      <p:sp>
        <p:nvSpPr>
          <p:cNvPr id="18" name="Päivämäärän paikkamerkki 3"/>
          <p:cNvSpPr>
            <a:spLocks noGrp="1"/>
          </p:cNvSpPr>
          <p:nvPr>
            <p:ph type="dt" sz="half" idx="10"/>
          </p:nvPr>
        </p:nvSpPr>
        <p:spPr>
          <a:xfrm>
            <a:off x="9098097" y="6089653"/>
            <a:ext cx="2617660" cy="180000"/>
          </a:xfrm>
        </p:spPr>
        <p:txBody>
          <a:bodyPr/>
          <a:lstStyle/>
          <a:p>
            <a:fld id="{3B2940CA-764F-3445-83AB-AF87E7909C2F}" type="datetimeFigureOut">
              <a:rPr lang="fi-FI" smtClean="0"/>
              <a:t>31.10.2023</a:t>
            </a:fld>
            <a:endParaRPr lang="fi-FI" dirty="0"/>
          </a:p>
        </p:txBody>
      </p:sp>
      <p:sp>
        <p:nvSpPr>
          <p:cNvPr id="19" name="Alatunnisteen paikkamerkki 4"/>
          <p:cNvSpPr>
            <a:spLocks noGrp="1"/>
          </p:cNvSpPr>
          <p:nvPr>
            <p:ph type="ftr" sz="quarter" idx="11"/>
          </p:nvPr>
        </p:nvSpPr>
        <p:spPr>
          <a:xfrm>
            <a:off x="9098097" y="6275391"/>
            <a:ext cx="2617660" cy="180000"/>
          </a:xfrm>
        </p:spPr>
        <p:txBody>
          <a:bodyPr/>
          <a:lstStyle/>
          <a:p>
            <a:endParaRPr lang="fi-FI"/>
          </a:p>
        </p:txBody>
      </p:sp>
      <p:sp>
        <p:nvSpPr>
          <p:cNvPr id="20" name="Dian numeron paikkamerkki 5"/>
          <p:cNvSpPr>
            <a:spLocks noGrp="1"/>
          </p:cNvSpPr>
          <p:nvPr>
            <p:ph type="sldNum" sz="quarter" idx="12"/>
          </p:nvPr>
        </p:nvSpPr>
        <p:spPr>
          <a:xfrm>
            <a:off x="10506082" y="6461128"/>
            <a:ext cx="1209676" cy="180000"/>
          </a:xfrm>
        </p:spPr>
        <p:txBody>
          <a:bodyPr/>
          <a:lstStyle/>
          <a:p>
            <a:fld id="{5A3ADEFC-2778-6B49-9C82-2158FE27C40E}" type="slidenum">
              <a:rPr lang="fi-FI" smtClean="0"/>
              <a:t>‹#›</a:t>
            </a:fld>
            <a:endParaRPr lang="fi-FI"/>
          </a:p>
        </p:txBody>
      </p:sp>
    </p:spTree>
    <p:extLst>
      <p:ext uri="{BB962C8B-B14F-4D97-AF65-F5344CB8AC3E}">
        <p14:creationId xmlns:p14="http://schemas.microsoft.com/office/powerpoint/2010/main" val="13498222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3_Otsikkodia">
    <p:bg>
      <p:bgPr>
        <a:solidFill>
          <a:schemeClr val="bg1"/>
        </a:solidFill>
        <a:effectLst/>
      </p:bgPr>
    </p:bg>
    <p:spTree>
      <p:nvGrpSpPr>
        <p:cNvPr id="1" name=""/>
        <p:cNvGrpSpPr/>
        <p:nvPr/>
      </p:nvGrpSpPr>
      <p:grpSpPr>
        <a:xfrm>
          <a:off x="0" y="0"/>
          <a:ext cx="0" cy="0"/>
          <a:chOff x="0" y="0"/>
          <a:chExt cx="0" cy="0"/>
        </a:xfrm>
      </p:grpSpPr>
      <p:pic>
        <p:nvPicPr>
          <p:cNvPr id="21" name="Kuva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p:cNvSpPr>
            <a:spLocks noGrp="1"/>
          </p:cNvSpPr>
          <p:nvPr>
            <p:ph type="ctrTitle"/>
          </p:nvPr>
        </p:nvSpPr>
        <p:spPr bwMode="white">
          <a:xfrm>
            <a:off x="742952" y="1122363"/>
            <a:ext cx="7562856" cy="2387600"/>
          </a:xfrm>
        </p:spPr>
        <p:txBody>
          <a:bodyPr anchor="b">
            <a:normAutofit/>
          </a:bodyPr>
          <a:lstStyle>
            <a:lvl1pPr algn="l">
              <a:lnSpc>
                <a:spcPct val="85000"/>
              </a:lnSpc>
              <a:defRPr sz="4400">
                <a:solidFill>
                  <a:schemeClr val="bg1"/>
                </a:solidFill>
              </a:defRPr>
            </a:lvl1pPr>
          </a:lstStyle>
          <a:p>
            <a:r>
              <a:rPr lang="fi-FI"/>
              <a:t>Muokkaa perustyyl. napsautt.</a:t>
            </a:r>
            <a:endParaRPr lang="fi-FI" dirty="0"/>
          </a:p>
        </p:txBody>
      </p:sp>
      <p:sp>
        <p:nvSpPr>
          <p:cNvPr id="3" name="Alaotsikko 2"/>
          <p:cNvSpPr>
            <a:spLocks noGrp="1"/>
          </p:cNvSpPr>
          <p:nvPr>
            <p:ph type="subTitle" idx="1"/>
          </p:nvPr>
        </p:nvSpPr>
        <p:spPr bwMode="white">
          <a:xfrm>
            <a:off x="742952" y="3602041"/>
            <a:ext cx="7562856" cy="1655763"/>
          </a:xfrm>
        </p:spPr>
        <p:txBody>
          <a:bodyPr/>
          <a:lstStyle>
            <a:lvl1pPr marL="0" indent="0" algn="l">
              <a:buNone/>
              <a:defRPr sz="2400">
                <a:solidFill>
                  <a:schemeClr val="bg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fi-FI"/>
              <a:t>Muokkaa alaotsikon perustyyliä napsautt.</a:t>
            </a:r>
            <a:endParaRPr lang="fi-FI" dirty="0"/>
          </a:p>
        </p:txBody>
      </p:sp>
      <p:sp>
        <p:nvSpPr>
          <p:cNvPr id="18" name="Päivämäärän paikkamerkki 3"/>
          <p:cNvSpPr>
            <a:spLocks noGrp="1"/>
          </p:cNvSpPr>
          <p:nvPr>
            <p:ph type="dt" sz="half" idx="10"/>
          </p:nvPr>
        </p:nvSpPr>
        <p:spPr bwMode="white">
          <a:xfrm>
            <a:off x="9098097" y="6089653"/>
            <a:ext cx="2617660" cy="180000"/>
          </a:xfrm>
        </p:spPr>
        <p:txBody>
          <a:bodyPr/>
          <a:lstStyle>
            <a:lvl1pPr>
              <a:defRPr>
                <a:solidFill>
                  <a:schemeClr val="bg1"/>
                </a:solidFill>
              </a:defRPr>
            </a:lvl1pPr>
          </a:lstStyle>
          <a:p>
            <a:fld id="{3B2940CA-764F-3445-83AB-AF87E7909C2F}" type="datetimeFigureOut">
              <a:rPr lang="fi-FI" smtClean="0"/>
              <a:pPr/>
              <a:t>31.10.2023</a:t>
            </a:fld>
            <a:endParaRPr lang="fi-FI" dirty="0"/>
          </a:p>
        </p:txBody>
      </p:sp>
      <p:sp>
        <p:nvSpPr>
          <p:cNvPr id="19" name="Alatunnisteen paikkamerkki 4"/>
          <p:cNvSpPr>
            <a:spLocks noGrp="1"/>
          </p:cNvSpPr>
          <p:nvPr>
            <p:ph type="ftr" sz="quarter" idx="11"/>
          </p:nvPr>
        </p:nvSpPr>
        <p:spPr bwMode="white">
          <a:xfrm>
            <a:off x="9098097" y="6275391"/>
            <a:ext cx="2617660" cy="180000"/>
          </a:xfrm>
        </p:spPr>
        <p:txBody>
          <a:bodyPr/>
          <a:lstStyle>
            <a:lvl1pPr>
              <a:defRPr>
                <a:solidFill>
                  <a:schemeClr val="bg1"/>
                </a:solidFill>
              </a:defRPr>
            </a:lvl1pPr>
          </a:lstStyle>
          <a:p>
            <a:endParaRPr lang="fi-FI"/>
          </a:p>
        </p:txBody>
      </p:sp>
      <p:sp>
        <p:nvSpPr>
          <p:cNvPr id="20" name="Dian numeron paikkamerkki 5"/>
          <p:cNvSpPr>
            <a:spLocks noGrp="1"/>
          </p:cNvSpPr>
          <p:nvPr>
            <p:ph type="sldNum" sz="quarter" idx="12"/>
          </p:nvPr>
        </p:nvSpPr>
        <p:spPr bwMode="white">
          <a:xfrm>
            <a:off x="10506082" y="6461128"/>
            <a:ext cx="1209676" cy="180000"/>
          </a:xfrm>
        </p:spPr>
        <p:txBody>
          <a:bodyPr/>
          <a:lstStyle>
            <a:lvl1pPr>
              <a:defRPr>
                <a:solidFill>
                  <a:schemeClr val="bg1"/>
                </a:solidFill>
              </a:defRPr>
            </a:lvl1pPr>
          </a:lstStyle>
          <a:p>
            <a:fld id="{5A3ADEFC-2778-6B49-9C82-2158FE27C40E}" type="slidenum">
              <a:rPr lang="fi-FI" smtClean="0"/>
              <a:pPr/>
              <a:t>‹#›</a:t>
            </a:fld>
            <a:endParaRPr lang="fi-FI"/>
          </a:p>
        </p:txBody>
      </p:sp>
    </p:spTree>
    <p:extLst>
      <p:ext uri="{BB962C8B-B14F-4D97-AF65-F5344CB8AC3E}">
        <p14:creationId xmlns:p14="http://schemas.microsoft.com/office/powerpoint/2010/main" val="19416727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3B2940CA-764F-3445-83AB-AF87E7909C2F}" type="datetimeFigureOut">
              <a:rPr lang="fi-FI" smtClean="0"/>
              <a:t>31.10.2023</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5A3ADEFC-2778-6B49-9C82-2158FE27C40E}" type="slidenum">
              <a:rPr lang="fi-FI" smtClean="0"/>
              <a:t>‹#›</a:t>
            </a:fld>
            <a:endParaRPr lang="fi-FI"/>
          </a:p>
        </p:txBody>
      </p:sp>
    </p:spTree>
    <p:extLst>
      <p:ext uri="{BB962C8B-B14F-4D97-AF65-F5344CB8AC3E}">
        <p14:creationId xmlns:p14="http://schemas.microsoft.com/office/powerpoint/2010/main" val="1773877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san ylätunniste">
    <p:spTree>
      <p:nvGrpSpPr>
        <p:cNvPr id="1" name=""/>
        <p:cNvGrpSpPr/>
        <p:nvPr/>
      </p:nvGrpSpPr>
      <p:grpSpPr>
        <a:xfrm>
          <a:off x="0" y="0"/>
          <a:ext cx="0" cy="0"/>
          <a:chOff x="0" y="0"/>
          <a:chExt cx="0" cy="0"/>
        </a:xfrm>
      </p:grpSpPr>
      <p:sp>
        <p:nvSpPr>
          <p:cNvPr id="4" name="Päivämäärän paikkamerkki 3"/>
          <p:cNvSpPr>
            <a:spLocks noGrp="1"/>
          </p:cNvSpPr>
          <p:nvPr>
            <p:ph type="dt" sz="half" idx="10"/>
          </p:nvPr>
        </p:nvSpPr>
        <p:spPr/>
        <p:txBody>
          <a:bodyPr/>
          <a:lstStyle/>
          <a:p>
            <a:fld id="{3B2940CA-764F-3445-83AB-AF87E7909C2F}" type="datetimeFigureOut">
              <a:rPr lang="fi-FI" smtClean="0"/>
              <a:t>31.10.2023</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5A3ADEFC-2778-6B49-9C82-2158FE27C40E}" type="slidenum">
              <a:rPr lang="fi-FI" smtClean="0"/>
              <a:t>‹#›</a:t>
            </a:fld>
            <a:endParaRPr lang="fi-FI"/>
          </a:p>
        </p:txBody>
      </p:sp>
      <p:sp>
        <p:nvSpPr>
          <p:cNvPr id="7" name="Otsikko 1"/>
          <p:cNvSpPr>
            <a:spLocks noGrp="1"/>
          </p:cNvSpPr>
          <p:nvPr>
            <p:ph type="ctrTitle"/>
          </p:nvPr>
        </p:nvSpPr>
        <p:spPr>
          <a:xfrm>
            <a:off x="752475" y="1122363"/>
            <a:ext cx="10963285" cy="2387600"/>
          </a:xfrm>
        </p:spPr>
        <p:txBody>
          <a:bodyPr anchor="b">
            <a:normAutofit/>
          </a:bodyPr>
          <a:lstStyle>
            <a:lvl1pPr algn="l">
              <a:lnSpc>
                <a:spcPct val="85000"/>
              </a:lnSpc>
              <a:defRPr sz="4400">
                <a:solidFill>
                  <a:srgbClr val="0000FF"/>
                </a:solidFill>
              </a:defRPr>
            </a:lvl1pPr>
          </a:lstStyle>
          <a:p>
            <a:r>
              <a:rPr lang="fi-FI"/>
              <a:t>Muokkaa perustyyl. napsautt.</a:t>
            </a:r>
            <a:endParaRPr lang="fi-FI" dirty="0"/>
          </a:p>
        </p:txBody>
      </p:sp>
      <p:sp>
        <p:nvSpPr>
          <p:cNvPr id="8" name="Alaotsikko 2"/>
          <p:cNvSpPr>
            <a:spLocks noGrp="1"/>
          </p:cNvSpPr>
          <p:nvPr>
            <p:ph type="subTitle" idx="1"/>
          </p:nvPr>
        </p:nvSpPr>
        <p:spPr>
          <a:xfrm>
            <a:off x="752475" y="3602041"/>
            <a:ext cx="10963285" cy="1655763"/>
          </a:xfrm>
        </p:spPr>
        <p:txBody>
          <a:bodyPr/>
          <a:lstStyle>
            <a:lvl1pPr marL="0" indent="0" algn="l">
              <a:buNone/>
              <a:defRPr sz="2400">
                <a:solidFill>
                  <a:srgbClr val="0000FF"/>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fi-FI"/>
              <a:t>Muokkaa alaotsikon perustyyliä napsautt.</a:t>
            </a:r>
            <a:endParaRPr lang="fi-FI" dirty="0"/>
          </a:p>
        </p:txBody>
      </p:sp>
    </p:spTree>
    <p:extLst>
      <p:ext uri="{BB962C8B-B14F-4D97-AF65-F5344CB8AC3E}">
        <p14:creationId xmlns:p14="http://schemas.microsoft.com/office/powerpoint/2010/main" val="38289172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476254" y="1224885"/>
            <a:ext cx="5518151" cy="5131467"/>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Sisällön paikkamerkki 3"/>
          <p:cNvSpPr>
            <a:spLocks noGrp="1"/>
          </p:cNvSpPr>
          <p:nvPr>
            <p:ph sz="half" idx="2"/>
          </p:nvPr>
        </p:nvSpPr>
        <p:spPr>
          <a:xfrm>
            <a:off x="6197607" y="1224885"/>
            <a:ext cx="5518151" cy="5131467"/>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fld id="{3B2940CA-764F-3445-83AB-AF87E7909C2F}" type="datetimeFigureOut">
              <a:rPr lang="fi-FI" smtClean="0"/>
              <a:t>31.10.2023</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5A3ADEFC-2778-6B49-9C82-2158FE27C40E}" type="slidenum">
              <a:rPr lang="fi-FI" smtClean="0"/>
              <a:t>‹#›</a:t>
            </a:fld>
            <a:endParaRPr lang="fi-FI"/>
          </a:p>
        </p:txBody>
      </p:sp>
    </p:spTree>
    <p:extLst>
      <p:ext uri="{BB962C8B-B14F-4D97-AF65-F5344CB8AC3E}">
        <p14:creationId xmlns:p14="http://schemas.microsoft.com/office/powerpoint/2010/main" val="39387066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476258" y="178599"/>
            <a:ext cx="11239500" cy="1043783"/>
          </a:xfrm>
        </p:spPr>
        <p:txBody>
          <a:bodyPr/>
          <a:lstStyle/>
          <a:p>
            <a:r>
              <a:rPr lang="fi-FI"/>
              <a:t>Muokkaa perustyyl. napsautt.</a:t>
            </a:r>
            <a:endParaRPr lang="fi-FI" dirty="0"/>
          </a:p>
        </p:txBody>
      </p:sp>
      <p:sp>
        <p:nvSpPr>
          <p:cNvPr id="3" name="Tekstin paikkamerkki 2"/>
          <p:cNvSpPr>
            <a:spLocks noGrp="1"/>
          </p:cNvSpPr>
          <p:nvPr>
            <p:ph type="body" idx="1"/>
          </p:nvPr>
        </p:nvSpPr>
        <p:spPr>
          <a:xfrm>
            <a:off x="467793" y="1222376"/>
            <a:ext cx="5530849"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fi-FI"/>
              <a:t>Muokkaa tekstin perustyylejä</a:t>
            </a:r>
          </a:p>
        </p:txBody>
      </p:sp>
      <p:sp>
        <p:nvSpPr>
          <p:cNvPr id="4" name="Sisällön paikkamerkki 3"/>
          <p:cNvSpPr>
            <a:spLocks noGrp="1"/>
          </p:cNvSpPr>
          <p:nvPr>
            <p:ph sz="half" idx="2"/>
          </p:nvPr>
        </p:nvSpPr>
        <p:spPr>
          <a:xfrm>
            <a:off x="467793" y="2082011"/>
            <a:ext cx="5530849" cy="4310061"/>
          </a:xfrm>
        </p:spPr>
        <p:txBody>
          <a:bodyPr/>
          <a:lstStyle>
            <a:lvl1pPr>
              <a:defRPr sz="2200"/>
            </a:lvl1pPr>
            <a:lvl2pPr>
              <a:defRPr sz="2000"/>
            </a:lvl2pPr>
            <a:lvl3pPr>
              <a:defRPr sz="1800"/>
            </a:lvl3pPr>
            <a:lvl4pPr>
              <a:defRPr sz="1600"/>
            </a:lvl4pPr>
            <a:lvl5pPr>
              <a:defRPr sz="14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Tekstin paikkamerkki 4"/>
          <p:cNvSpPr>
            <a:spLocks noGrp="1"/>
          </p:cNvSpPr>
          <p:nvPr>
            <p:ph type="body" sz="quarter" idx="3"/>
          </p:nvPr>
        </p:nvSpPr>
        <p:spPr>
          <a:xfrm>
            <a:off x="6172200" y="1222376"/>
            <a:ext cx="5543549"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fi-FI"/>
              <a:t>Muokkaa tekstin perustyylejä</a:t>
            </a:r>
          </a:p>
        </p:txBody>
      </p:sp>
      <p:sp>
        <p:nvSpPr>
          <p:cNvPr id="6" name="Sisällön paikkamerkki 5"/>
          <p:cNvSpPr>
            <a:spLocks noGrp="1"/>
          </p:cNvSpPr>
          <p:nvPr>
            <p:ph sz="quarter" idx="4"/>
          </p:nvPr>
        </p:nvSpPr>
        <p:spPr>
          <a:xfrm>
            <a:off x="6172200" y="2082011"/>
            <a:ext cx="5543549" cy="4310061"/>
          </a:xfrm>
        </p:spPr>
        <p:txBody>
          <a:bodyPr/>
          <a:lstStyle>
            <a:lvl1pPr>
              <a:defRPr sz="2200"/>
            </a:lvl1pPr>
            <a:lvl2pPr>
              <a:defRPr sz="2000"/>
            </a:lvl2pPr>
            <a:lvl3pPr>
              <a:defRPr sz="1800"/>
            </a:lvl3pPr>
            <a:lvl4pPr>
              <a:defRPr sz="1600"/>
            </a:lvl4pPr>
            <a:lvl5pPr>
              <a:defRPr sz="14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7" name="Päivämäärän paikkamerkki 6"/>
          <p:cNvSpPr>
            <a:spLocks noGrp="1"/>
          </p:cNvSpPr>
          <p:nvPr>
            <p:ph type="dt" sz="half" idx="10"/>
          </p:nvPr>
        </p:nvSpPr>
        <p:spPr/>
        <p:txBody>
          <a:bodyPr/>
          <a:lstStyle/>
          <a:p>
            <a:fld id="{3B2940CA-764F-3445-83AB-AF87E7909C2F}" type="datetimeFigureOut">
              <a:rPr lang="fi-FI" smtClean="0"/>
              <a:t>31.10.2023</a:t>
            </a:fld>
            <a:endParaRPr lang="fi-FI"/>
          </a:p>
        </p:txBody>
      </p:sp>
      <p:sp>
        <p:nvSpPr>
          <p:cNvPr id="8" name="Alatunnisteen paikkamerkki 7"/>
          <p:cNvSpPr>
            <a:spLocks noGrp="1"/>
          </p:cNvSpPr>
          <p:nvPr>
            <p:ph type="ftr" sz="quarter" idx="11"/>
          </p:nvPr>
        </p:nvSpPr>
        <p:spPr/>
        <p:txBody>
          <a:bodyPr/>
          <a:lstStyle/>
          <a:p>
            <a:endParaRPr lang="fi-FI"/>
          </a:p>
        </p:txBody>
      </p:sp>
      <p:sp>
        <p:nvSpPr>
          <p:cNvPr id="9" name="Dian numeron paikkamerkki 8"/>
          <p:cNvSpPr>
            <a:spLocks noGrp="1"/>
          </p:cNvSpPr>
          <p:nvPr>
            <p:ph type="sldNum" sz="quarter" idx="12"/>
          </p:nvPr>
        </p:nvSpPr>
        <p:spPr/>
        <p:txBody>
          <a:bodyPr/>
          <a:lstStyle/>
          <a:p>
            <a:fld id="{5A3ADEFC-2778-6B49-9C82-2158FE27C40E}" type="slidenum">
              <a:rPr lang="fi-FI" smtClean="0"/>
              <a:t>‹#›</a:t>
            </a:fld>
            <a:endParaRPr lang="fi-FI"/>
          </a:p>
        </p:txBody>
      </p:sp>
    </p:spTree>
    <p:extLst>
      <p:ext uri="{BB962C8B-B14F-4D97-AF65-F5344CB8AC3E}">
        <p14:creationId xmlns:p14="http://schemas.microsoft.com/office/powerpoint/2010/main" val="26609374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2"/>
          <p:cNvSpPr>
            <a:spLocks noGrp="1"/>
          </p:cNvSpPr>
          <p:nvPr>
            <p:ph type="dt" sz="half" idx="10"/>
          </p:nvPr>
        </p:nvSpPr>
        <p:spPr/>
        <p:txBody>
          <a:bodyPr/>
          <a:lstStyle/>
          <a:p>
            <a:fld id="{3B2940CA-764F-3445-83AB-AF87E7909C2F}" type="datetimeFigureOut">
              <a:rPr lang="fi-FI" smtClean="0"/>
              <a:t>31.10.2023</a:t>
            </a:fld>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5A3ADEFC-2778-6B49-9C82-2158FE27C40E}" type="slidenum">
              <a:rPr lang="fi-FI" smtClean="0"/>
              <a:t>‹#›</a:t>
            </a:fld>
            <a:endParaRPr lang="fi-FI"/>
          </a:p>
        </p:txBody>
      </p:sp>
    </p:spTree>
    <p:extLst>
      <p:ext uri="{BB962C8B-B14F-4D97-AF65-F5344CB8AC3E}">
        <p14:creationId xmlns:p14="http://schemas.microsoft.com/office/powerpoint/2010/main" val="27028002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3B2940CA-764F-3445-83AB-AF87E7909C2F}" type="datetimeFigureOut">
              <a:rPr lang="fi-FI" smtClean="0"/>
              <a:t>31.10.2023</a:t>
            </a:fld>
            <a:endParaRPr lang="fi-FI"/>
          </a:p>
        </p:txBody>
      </p:sp>
      <p:sp>
        <p:nvSpPr>
          <p:cNvPr id="3" name="Alatunnisteen paikkamerkki 2"/>
          <p:cNvSpPr>
            <a:spLocks noGrp="1"/>
          </p:cNvSpPr>
          <p:nvPr>
            <p:ph type="ftr" sz="quarter" idx="11"/>
          </p:nvPr>
        </p:nvSpPr>
        <p:spPr/>
        <p:txBody>
          <a:bodyPr/>
          <a:lstStyle/>
          <a:p>
            <a:endParaRPr lang="fi-FI"/>
          </a:p>
        </p:txBody>
      </p:sp>
      <p:sp>
        <p:nvSpPr>
          <p:cNvPr id="4" name="Dian numeron paikkamerkki 3"/>
          <p:cNvSpPr>
            <a:spLocks noGrp="1"/>
          </p:cNvSpPr>
          <p:nvPr>
            <p:ph type="sldNum" sz="quarter" idx="12"/>
          </p:nvPr>
        </p:nvSpPr>
        <p:spPr/>
        <p:txBody>
          <a:bodyPr/>
          <a:lstStyle/>
          <a:p>
            <a:fld id="{5A3ADEFC-2778-6B49-9C82-2158FE27C40E}" type="slidenum">
              <a:rPr lang="fi-FI" smtClean="0"/>
              <a:t>‹#›</a:t>
            </a:fld>
            <a:endParaRPr lang="fi-FI"/>
          </a:p>
        </p:txBody>
      </p:sp>
    </p:spTree>
    <p:extLst>
      <p:ext uri="{BB962C8B-B14F-4D97-AF65-F5344CB8AC3E}">
        <p14:creationId xmlns:p14="http://schemas.microsoft.com/office/powerpoint/2010/main" val="1215138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F1E8E-B289-49E3-81DB-D3AAD51BCFC2}"/>
              </a:ext>
            </a:extLst>
          </p:cNvPr>
          <p:cNvSpPr>
            <a:spLocks noGrp="1"/>
          </p:cNvSpPr>
          <p:nvPr>
            <p:ph type="ctrTitle"/>
          </p:nvPr>
        </p:nvSpPr>
        <p:spPr>
          <a:xfrm>
            <a:off x="1524000" y="1122363"/>
            <a:ext cx="9144000" cy="2387600"/>
          </a:xfrm>
        </p:spPr>
        <p:txBody>
          <a:bodyPr anchor="b"/>
          <a:lstStyle>
            <a:lvl1pPr algn="ctr">
              <a:defRPr sz="4500">
                <a:solidFill>
                  <a:srgbClr val="FCC622"/>
                </a:solidFill>
                <a:effectLst>
                  <a:reflection stA="43000" endPos="18000" dist="12700" dir="5400000" sy="-100000" algn="bl" rotWithShape="0"/>
                </a:effectLst>
              </a:defRPr>
            </a:lvl1pPr>
          </a:lstStyle>
          <a:p>
            <a:r>
              <a:rPr lang="en-US" dirty="0"/>
              <a:t>Click to edit Master title style</a:t>
            </a:r>
          </a:p>
        </p:txBody>
      </p:sp>
      <p:sp>
        <p:nvSpPr>
          <p:cNvPr id="3" name="Subtitle 2">
            <a:extLst>
              <a:ext uri="{FF2B5EF4-FFF2-40B4-BE49-F238E27FC236}">
                <a16:creationId xmlns:a16="http://schemas.microsoft.com/office/drawing/2014/main" id="{BA38E4CB-6532-4106-BFA8-974E4F748E26}"/>
              </a:ext>
            </a:extLst>
          </p:cNvPr>
          <p:cNvSpPr>
            <a:spLocks noGrp="1"/>
          </p:cNvSpPr>
          <p:nvPr>
            <p:ph type="subTitle" idx="1"/>
          </p:nvPr>
        </p:nvSpPr>
        <p:spPr>
          <a:xfrm>
            <a:off x="1524000" y="3602038"/>
            <a:ext cx="9144000" cy="1655762"/>
          </a:xfrm>
        </p:spPr>
        <p:txBody>
          <a:bodyPr/>
          <a:lstStyle>
            <a:lvl1pPr marL="0" indent="0" algn="ctr">
              <a:buNone/>
              <a:defRPr sz="1800">
                <a:solidFill>
                  <a:schemeClr val="accent1"/>
                </a:solidFill>
                <a:effectLst>
                  <a:reflection blurRad="6350" stA="42000" endPos="30000" dist="12700" dir="5400000" sy="-100000" algn="bl" rotWithShape="0"/>
                </a:effectLs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a:p>
            <a:r>
              <a:rPr lang="fi-FI" dirty="0"/>
              <a:t>X</a:t>
            </a:r>
            <a:r>
              <a:rPr lang="en-US" dirty="0"/>
              <a:t>/X/20XX</a:t>
            </a:r>
          </a:p>
        </p:txBody>
      </p:sp>
      <p:sp>
        <p:nvSpPr>
          <p:cNvPr id="4" name="Tekstiruutu 3">
            <a:extLst>
              <a:ext uri="{FF2B5EF4-FFF2-40B4-BE49-F238E27FC236}">
                <a16:creationId xmlns:a16="http://schemas.microsoft.com/office/drawing/2014/main" id="{0B2599B0-1D86-47A8-A812-CB4CFD1AEFA6}"/>
              </a:ext>
            </a:extLst>
          </p:cNvPr>
          <p:cNvSpPr txBox="1"/>
          <p:nvPr userDrawn="1"/>
        </p:nvSpPr>
        <p:spPr>
          <a:xfrm>
            <a:off x="3628102" y="770034"/>
            <a:ext cx="3701847" cy="400110"/>
          </a:xfrm>
          <a:prstGeom prst="rect">
            <a:avLst/>
          </a:prstGeom>
          <a:noFill/>
        </p:spPr>
        <p:txBody>
          <a:bodyPr wrap="none" rtlCol="0">
            <a:spAutoFit/>
          </a:bodyPr>
          <a:lstStyle/>
          <a:p>
            <a:r>
              <a:rPr lang="fi-FI" sz="2000" b="0" spc="0" dirty="0">
                <a:solidFill>
                  <a:schemeClr val="accent1"/>
                </a:solidFill>
                <a:latin typeface="Arial Narrow" panose="020B0606020202030204" pitchFamily="34" charset="0"/>
              </a:rPr>
              <a:t>ONNETTOMUUSTUTKINTAKESKUS</a:t>
            </a:r>
          </a:p>
        </p:txBody>
      </p:sp>
      <p:pic>
        <p:nvPicPr>
          <p:cNvPr id="5" name="Kuva 4">
            <a:extLst>
              <a:ext uri="{FF2B5EF4-FFF2-40B4-BE49-F238E27FC236}">
                <a16:creationId xmlns:a16="http://schemas.microsoft.com/office/drawing/2014/main" id="{2DCEBA9B-549E-407E-AD7A-9C91C2DF273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16444" y="4573369"/>
            <a:ext cx="2559109" cy="1919332"/>
          </a:xfrm>
          <a:prstGeom prst="rect">
            <a:avLst/>
          </a:prstGeom>
        </p:spPr>
      </p:pic>
    </p:spTree>
    <p:extLst>
      <p:ext uri="{BB962C8B-B14F-4D97-AF65-F5344CB8AC3E}">
        <p14:creationId xmlns:p14="http://schemas.microsoft.com/office/powerpoint/2010/main" val="322366067"/>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187BB-C0B8-4650-8F61-1DACBD5C8913}"/>
              </a:ext>
            </a:extLst>
          </p:cNvPr>
          <p:cNvSpPr>
            <a:spLocks noGrp="1"/>
          </p:cNvSpPr>
          <p:nvPr>
            <p:ph type="title"/>
          </p:nvPr>
        </p:nvSpPr>
        <p:spPr/>
        <p:txBody>
          <a:bodyPr/>
          <a:lstStyle>
            <a:lvl1pPr>
              <a:defRPr>
                <a:solidFill>
                  <a:srgbClr val="FCC62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1C8DAF8-1A18-4761-99FC-763F922A2DA0}"/>
              </a:ext>
            </a:extLst>
          </p:cNvPr>
          <p:cNvSpPr>
            <a:spLocks noGrp="1"/>
          </p:cNvSpPr>
          <p:nvPr>
            <p:ph idx="1"/>
          </p:nvPr>
        </p:nvSpPr>
        <p:spPr/>
        <p:txBody>
          <a:bodyPr/>
          <a:lstStyle>
            <a:lvl1pPr>
              <a:defRPr>
                <a:solidFill>
                  <a:schemeClr val="accent1"/>
                </a:solidFill>
                <a:latin typeface="Arial" panose="020B0604020202020204" pitchFamily="34" charset="0"/>
                <a:cs typeface="Arial" panose="020B0604020202020204" pitchFamily="34" charset="0"/>
              </a:defRPr>
            </a:lvl1pPr>
            <a:lvl2pPr>
              <a:defRPr>
                <a:solidFill>
                  <a:schemeClr val="accent1"/>
                </a:solidFill>
                <a:latin typeface="Arial" panose="020B0604020202020204" pitchFamily="34" charset="0"/>
                <a:cs typeface="Arial" panose="020B0604020202020204" pitchFamily="34" charset="0"/>
              </a:defRPr>
            </a:lvl2pPr>
            <a:lvl3pPr>
              <a:defRPr>
                <a:solidFill>
                  <a:schemeClr val="accent1"/>
                </a:solidFill>
                <a:latin typeface="Arial" panose="020B0604020202020204" pitchFamily="34" charset="0"/>
                <a:cs typeface="Arial" panose="020B0604020202020204" pitchFamily="34" charset="0"/>
              </a:defRPr>
            </a:lvl3pPr>
            <a:lvl4pPr>
              <a:defRPr>
                <a:solidFill>
                  <a:schemeClr val="accent1"/>
                </a:solidFill>
                <a:latin typeface="Arial" panose="020B0604020202020204" pitchFamily="34" charset="0"/>
                <a:cs typeface="Arial" panose="020B0604020202020204" pitchFamily="34" charset="0"/>
              </a:defRPr>
            </a:lvl4pPr>
            <a:lvl5pPr>
              <a:defRPr>
                <a:solidFill>
                  <a:schemeClr val="accent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Kuva 4">
            <a:extLst>
              <a:ext uri="{FF2B5EF4-FFF2-40B4-BE49-F238E27FC236}">
                <a16:creationId xmlns:a16="http://schemas.microsoft.com/office/drawing/2014/main" id="{084C8FCB-A187-45A7-A100-E36778E44E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87575" y="5937231"/>
            <a:ext cx="1042736" cy="782052"/>
          </a:xfrm>
          <a:prstGeom prst="rect">
            <a:avLst/>
          </a:prstGeom>
        </p:spPr>
      </p:pic>
    </p:spTree>
    <p:extLst>
      <p:ext uri="{BB962C8B-B14F-4D97-AF65-F5344CB8AC3E}">
        <p14:creationId xmlns:p14="http://schemas.microsoft.com/office/powerpoint/2010/main" val="1222674426"/>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8_Kaksi_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EC69458-A717-4EAB-8ECB-6673B0D05E3F}"/>
              </a:ext>
            </a:extLst>
          </p:cNvPr>
          <p:cNvSpPr>
            <a:spLocks noGrp="1"/>
          </p:cNvSpPr>
          <p:nvPr>
            <p:ph type="title"/>
          </p:nvPr>
        </p:nvSpPr>
        <p:spPr/>
        <p:txBody>
          <a:bodyPr/>
          <a:lstStyle/>
          <a:p>
            <a:r>
              <a:rPr lang="fi-FI" noProof="0"/>
              <a:t>Muokkaa perustyyl. napsautt.</a:t>
            </a:r>
            <a:endParaRPr lang="fi-FI" noProof="0" dirty="0"/>
          </a:p>
        </p:txBody>
      </p:sp>
      <p:sp>
        <p:nvSpPr>
          <p:cNvPr id="3" name="Sisällön paikkamerkki 2">
            <a:extLst>
              <a:ext uri="{FF2B5EF4-FFF2-40B4-BE49-F238E27FC236}">
                <a16:creationId xmlns:a16="http://schemas.microsoft.com/office/drawing/2014/main" id="{125FED6C-9254-4D0D-8417-0CC6FBB12FFC}"/>
              </a:ext>
            </a:extLst>
          </p:cNvPr>
          <p:cNvSpPr>
            <a:spLocks noGrp="1"/>
          </p:cNvSpPr>
          <p:nvPr>
            <p:ph sz="half" idx="1"/>
          </p:nvPr>
        </p:nvSpPr>
        <p:spPr>
          <a:xfrm>
            <a:off x="615180" y="1736725"/>
            <a:ext cx="5184000" cy="4444108"/>
          </a:xfrm>
        </p:spPr>
        <p:txBody>
          <a:body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4" name="Sisällön paikkamerkki 3">
            <a:extLst>
              <a:ext uri="{FF2B5EF4-FFF2-40B4-BE49-F238E27FC236}">
                <a16:creationId xmlns:a16="http://schemas.microsoft.com/office/drawing/2014/main" id="{CF52451D-462F-4324-819D-5AEBFCE90E47}"/>
              </a:ext>
            </a:extLst>
          </p:cNvPr>
          <p:cNvSpPr>
            <a:spLocks noGrp="1"/>
          </p:cNvSpPr>
          <p:nvPr>
            <p:ph sz="half" idx="2"/>
          </p:nvPr>
        </p:nvSpPr>
        <p:spPr>
          <a:xfrm>
            <a:off x="6183351" y="1736725"/>
            <a:ext cx="5184000" cy="4444108"/>
          </a:xfrm>
        </p:spPr>
        <p:txBody>
          <a:body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6" name="Alatunnisteen paikkamerkki 5">
            <a:extLst>
              <a:ext uri="{FF2B5EF4-FFF2-40B4-BE49-F238E27FC236}">
                <a16:creationId xmlns:a16="http://schemas.microsoft.com/office/drawing/2014/main" id="{65FF3B8A-CF93-4362-88E6-1E11BC2578B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srgbClr val="7C878E"/>
                </a:solidFill>
                <a:effectLst/>
                <a:uLnTx/>
                <a:uFillTx/>
                <a:latin typeface="Verdana"/>
                <a:ea typeface="+mn-ea"/>
                <a:cs typeface="+mn-cs"/>
              </a:rPr>
              <a:t>[Esityksen nimi]</a:t>
            </a:r>
          </a:p>
        </p:txBody>
      </p:sp>
      <p:sp>
        <p:nvSpPr>
          <p:cNvPr id="5" name="Päivämäärän paikkamerkki 4">
            <a:extLst>
              <a:ext uri="{FF2B5EF4-FFF2-40B4-BE49-F238E27FC236}">
                <a16:creationId xmlns:a16="http://schemas.microsoft.com/office/drawing/2014/main" id="{0B521478-3113-468F-B523-9E429EB096E6}"/>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E3BC778-A641-49F3-A0EA-A5106AE5A3DA}"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31.10.2023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7" name="Dian numeron paikkamerkki 6">
            <a:extLst>
              <a:ext uri="{FF2B5EF4-FFF2-40B4-BE49-F238E27FC236}">
                <a16:creationId xmlns:a16="http://schemas.microsoft.com/office/drawing/2014/main" id="{68D948DA-032C-488C-8CB9-2AC2027C683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36026620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6D9A2-440B-49AA-A5ED-4F316201AEF2}"/>
              </a:ext>
            </a:extLst>
          </p:cNvPr>
          <p:cNvSpPr>
            <a:spLocks noGrp="1"/>
          </p:cNvSpPr>
          <p:nvPr>
            <p:ph type="title"/>
          </p:nvPr>
        </p:nvSpPr>
        <p:spPr>
          <a:xfrm>
            <a:off x="831851" y="1709740"/>
            <a:ext cx="10515600" cy="2852737"/>
          </a:xfrm>
        </p:spPr>
        <p:txBody>
          <a:bodyPr anchor="b"/>
          <a:lstStyle>
            <a:lvl1pPr>
              <a:defRPr sz="4500">
                <a:solidFill>
                  <a:srgbClr val="FCC622"/>
                </a:solidFill>
                <a:effectLst>
                  <a:reflection blurRad="6350" stA="56000" endPos="22000" dist="12700" dir="5400000" sy="-100000" algn="bl" rotWithShape="0"/>
                </a:effectLst>
              </a:defRPr>
            </a:lvl1pPr>
          </a:lstStyle>
          <a:p>
            <a:r>
              <a:rPr lang="en-US" dirty="0"/>
              <a:t>Click to edit Master title style</a:t>
            </a:r>
          </a:p>
        </p:txBody>
      </p:sp>
      <p:sp>
        <p:nvSpPr>
          <p:cNvPr id="3" name="Text Placeholder 2">
            <a:extLst>
              <a:ext uri="{FF2B5EF4-FFF2-40B4-BE49-F238E27FC236}">
                <a16:creationId xmlns:a16="http://schemas.microsoft.com/office/drawing/2014/main" id="{5F5C6950-18FC-47EA-8D8A-227585D798DE}"/>
              </a:ext>
            </a:extLst>
          </p:cNvPr>
          <p:cNvSpPr>
            <a:spLocks noGrp="1"/>
          </p:cNvSpPr>
          <p:nvPr>
            <p:ph type="body" idx="1"/>
          </p:nvPr>
        </p:nvSpPr>
        <p:spPr>
          <a:xfrm>
            <a:off x="831851" y="4589465"/>
            <a:ext cx="10515600" cy="1500187"/>
          </a:xfrm>
        </p:spPr>
        <p:txBody>
          <a:bodyPr/>
          <a:lstStyle>
            <a:lvl1pPr marL="0" indent="0">
              <a:buNone/>
              <a:defRPr sz="180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2668495774"/>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8B8C1-5E5D-4AA6-A147-EF366E68203F}"/>
              </a:ext>
            </a:extLst>
          </p:cNvPr>
          <p:cNvSpPr>
            <a:spLocks noGrp="1"/>
          </p:cNvSpPr>
          <p:nvPr>
            <p:ph type="title"/>
          </p:nvPr>
        </p:nvSpPr>
        <p:spPr/>
        <p:txBody>
          <a:bodyPr/>
          <a:lstStyle>
            <a:lvl1pPr>
              <a:defRPr>
                <a:solidFill>
                  <a:srgbClr val="FCC62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D1D7B340-E9DC-4A65-8755-22F54054B0DA}"/>
              </a:ext>
            </a:extLst>
          </p:cNvPr>
          <p:cNvSpPr>
            <a:spLocks noGrp="1"/>
          </p:cNvSpPr>
          <p:nvPr>
            <p:ph sz="half" idx="1"/>
          </p:nvPr>
        </p:nvSpPr>
        <p:spPr>
          <a:xfrm>
            <a:off x="838200" y="1825625"/>
            <a:ext cx="5181600" cy="4351338"/>
          </a:xfrm>
        </p:spPr>
        <p:txBody>
          <a:bodyPr/>
          <a:lstStyle>
            <a:lvl1pPr>
              <a:defRPr>
                <a:solidFill>
                  <a:schemeClr val="accent1"/>
                </a:solidFill>
                <a:latin typeface="Arial" panose="020B0604020202020204" pitchFamily="34" charset="0"/>
                <a:cs typeface="Arial" panose="020B0604020202020204" pitchFamily="34" charset="0"/>
              </a:defRPr>
            </a:lvl1pPr>
            <a:lvl2pPr>
              <a:defRPr>
                <a:solidFill>
                  <a:schemeClr val="accent1"/>
                </a:solidFill>
                <a:latin typeface="Arial" panose="020B0604020202020204" pitchFamily="34" charset="0"/>
                <a:cs typeface="Arial" panose="020B0604020202020204" pitchFamily="34" charset="0"/>
              </a:defRPr>
            </a:lvl2pPr>
            <a:lvl3pPr>
              <a:defRPr>
                <a:solidFill>
                  <a:schemeClr val="accent1"/>
                </a:solidFill>
                <a:latin typeface="Arial" panose="020B0604020202020204" pitchFamily="34" charset="0"/>
                <a:cs typeface="Arial" panose="020B0604020202020204" pitchFamily="34" charset="0"/>
              </a:defRPr>
            </a:lvl3pPr>
            <a:lvl4pPr>
              <a:defRPr>
                <a:solidFill>
                  <a:schemeClr val="accent1"/>
                </a:solidFill>
                <a:latin typeface="Arial" panose="020B0604020202020204" pitchFamily="34" charset="0"/>
                <a:cs typeface="Arial" panose="020B0604020202020204" pitchFamily="34" charset="0"/>
              </a:defRPr>
            </a:lvl4pPr>
            <a:lvl5pPr>
              <a:defRPr>
                <a:solidFill>
                  <a:schemeClr val="accent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09D7E58-E63D-46BB-A7DF-CB9D6EE3F89D}"/>
              </a:ext>
            </a:extLst>
          </p:cNvPr>
          <p:cNvSpPr>
            <a:spLocks noGrp="1"/>
          </p:cNvSpPr>
          <p:nvPr>
            <p:ph sz="half" idx="2"/>
          </p:nvPr>
        </p:nvSpPr>
        <p:spPr>
          <a:xfrm>
            <a:off x="6172200" y="1825625"/>
            <a:ext cx="5181600" cy="4351338"/>
          </a:xfrm>
        </p:spPr>
        <p:txBody>
          <a:bodyPr/>
          <a:lstStyle>
            <a:lvl1pPr>
              <a:defRPr>
                <a:solidFill>
                  <a:schemeClr val="accent1"/>
                </a:solidFill>
                <a:latin typeface="Arial" panose="020B0604020202020204" pitchFamily="34" charset="0"/>
                <a:cs typeface="Arial" panose="020B0604020202020204" pitchFamily="34" charset="0"/>
              </a:defRPr>
            </a:lvl1pPr>
            <a:lvl2pPr>
              <a:defRPr>
                <a:solidFill>
                  <a:schemeClr val="accent1"/>
                </a:solidFill>
                <a:latin typeface="Arial" panose="020B0604020202020204" pitchFamily="34" charset="0"/>
                <a:cs typeface="Arial" panose="020B0604020202020204" pitchFamily="34" charset="0"/>
              </a:defRPr>
            </a:lvl2pPr>
            <a:lvl3pPr>
              <a:defRPr>
                <a:solidFill>
                  <a:schemeClr val="accent1"/>
                </a:solidFill>
                <a:latin typeface="Arial" panose="020B0604020202020204" pitchFamily="34" charset="0"/>
                <a:cs typeface="Arial" panose="020B0604020202020204" pitchFamily="34" charset="0"/>
              </a:defRPr>
            </a:lvl3pPr>
            <a:lvl4pPr>
              <a:defRPr>
                <a:solidFill>
                  <a:schemeClr val="accent1"/>
                </a:solidFill>
                <a:latin typeface="Arial" panose="020B0604020202020204" pitchFamily="34" charset="0"/>
                <a:cs typeface="Arial" panose="020B0604020202020204" pitchFamily="34" charset="0"/>
              </a:defRPr>
            </a:lvl4pPr>
            <a:lvl5pPr>
              <a:defRPr>
                <a:solidFill>
                  <a:schemeClr val="accent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Kuva 5">
            <a:extLst>
              <a:ext uri="{FF2B5EF4-FFF2-40B4-BE49-F238E27FC236}">
                <a16:creationId xmlns:a16="http://schemas.microsoft.com/office/drawing/2014/main" id="{046817C8-4663-4C4B-8A10-E2EBE017E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87575" y="5937231"/>
            <a:ext cx="1042736" cy="782052"/>
          </a:xfrm>
          <a:prstGeom prst="rect">
            <a:avLst/>
          </a:prstGeom>
        </p:spPr>
      </p:pic>
    </p:spTree>
    <p:extLst>
      <p:ext uri="{BB962C8B-B14F-4D97-AF65-F5344CB8AC3E}">
        <p14:creationId xmlns:p14="http://schemas.microsoft.com/office/powerpoint/2010/main" val="2496145123"/>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73552-D287-4B2D-8787-2A6892A0AB15}"/>
              </a:ext>
            </a:extLst>
          </p:cNvPr>
          <p:cNvSpPr>
            <a:spLocks noGrp="1"/>
          </p:cNvSpPr>
          <p:nvPr>
            <p:ph type="title"/>
          </p:nvPr>
        </p:nvSpPr>
        <p:spPr>
          <a:xfrm>
            <a:off x="839788" y="365127"/>
            <a:ext cx="10515600" cy="1325563"/>
          </a:xfrm>
        </p:spPr>
        <p:txBody>
          <a:bodyPr/>
          <a:lstStyle>
            <a:lvl1pPr>
              <a:defRPr>
                <a:solidFill>
                  <a:srgbClr val="FCC622"/>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351EB647-1AD0-4880-8C08-7E3B3F943F59}"/>
              </a:ext>
            </a:extLst>
          </p:cNvPr>
          <p:cNvSpPr>
            <a:spLocks noGrp="1"/>
          </p:cNvSpPr>
          <p:nvPr>
            <p:ph type="body" idx="1"/>
          </p:nvPr>
        </p:nvSpPr>
        <p:spPr>
          <a:xfrm>
            <a:off x="839789" y="1681163"/>
            <a:ext cx="5157787" cy="823912"/>
          </a:xfrm>
        </p:spPr>
        <p:txBody>
          <a:bodyPr anchor="b"/>
          <a:lstStyle>
            <a:lvl1pPr marL="0" indent="0">
              <a:buNone/>
              <a:defRPr sz="1800" b="0">
                <a:solidFill>
                  <a:srgbClr val="FCC62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4" name="Content Placeholder 3">
            <a:extLst>
              <a:ext uri="{FF2B5EF4-FFF2-40B4-BE49-F238E27FC236}">
                <a16:creationId xmlns:a16="http://schemas.microsoft.com/office/drawing/2014/main" id="{1C1D7082-7AB4-4A29-A70E-A9C9CAC0A904}"/>
              </a:ext>
            </a:extLst>
          </p:cNvPr>
          <p:cNvSpPr>
            <a:spLocks noGrp="1"/>
          </p:cNvSpPr>
          <p:nvPr>
            <p:ph sz="half" idx="2"/>
          </p:nvPr>
        </p:nvSpPr>
        <p:spPr>
          <a:xfrm>
            <a:off x="839789" y="2505075"/>
            <a:ext cx="5157787" cy="3684588"/>
          </a:xfrm>
        </p:spPr>
        <p:txBody>
          <a:bodyPr/>
          <a:lstStyle>
            <a:lvl1pPr>
              <a:defRPr>
                <a:solidFill>
                  <a:schemeClr val="accent1"/>
                </a:solidFill>
                <a:latin typeface="Arial" panose="020B0604020202020204" pitchFamily="34" charset="0"/>
                <a:cs typeface="Arial" panose="020B0604020202020204" pitchFamily="34" charset="0"/>
              </a:defRPr>
            </a:lvl1pPr>
            <a:lvl2pPr>
              <a:defRPr>
                <a:solidFill>
                  <a:schemeClr val="accent1"/>
                </a:solidFill>
                <a:latin typeface="Arial" panose="020B0604020202020204" pitchFamily="34" charset="0"/>
                <a:cs typeface="Arial" panose="020B0604020202020204" pitchFamily="34" charset="0"/>
              </a:defRPr>
            </a:lvl2pPr>
            <a:lvl3pPr>
              <a:defRPr>
                <a:solidFill>
                  <a:schemeClr val="accent1"/>
                </a:solidFill>
                <a:latin typeface="Arial" panose="020B0604020202020204" pitchFamily="34" charset="0"/>
                <a:cs typeface="Arial" panose="020B0604020202020204" pitchFamily="34" charset="0"/>
              </a:defRPr>
            </a:lvl3pPr>
            <a:lvl4pPr>
              <a:defRPr>
                <a:solidFill>
                  <a:schemeClr val="accent1"/>
                </a:solidFill>
                <a:latin typeface="Arial" panose="020B0604020202020204" pitchFamily="34" charset="0"/>
                <a:cs typeface="Arial" panose="020B0604020202020204" pitchFamily="34" charset="0"/>
              </a:defRPr>
            </a:lvl4pPr>
            <a:lvl5pPr>
              <a:defRPr>
                <a:solidFill>
                  <a:schemeClr val="accent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F6F127F4-DCD9-4DF2-B1CC-60CA16E69FCA}"/>
              </a:ext>
            </a:extLst>
          </p:cNvPr>
          <p:cNvSpPr>
            <a:spLocks noGrp="1"/>
          </p:cNvSpPr>
          <p:nvPr>
            <p:ph type="body" sz="quarter" idx="3"/>
          </p:nvPr>
        </p:nvSpPr>
        <p:spPr>
          <a:xfrm>
            <a:off x="6172201" y="1681163"/>
            <a:ext cx="5183188" cy="823912"/>
          </a:xfrm>
        </p:spPr>
        <p:txBody>
          <a:bodyPr anchor="b"/>
          <a:lstStyle>
            <a:lvl1pPr marL="0" indent="0">
              <a:buNone/>
              <a:defRPr sz="1800" b="0">
                <a:solidFill>
                  <a:srgbClr val="FCC62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6" name="Content Placeholder 5">
            <a:extLst>
              <a:ext uri="{FF2B5EF4-FFF2-40B4-BE49-F238E27FC236}">
                <a16:creationId xmlns:a16="http://schemas.microsoft.com/office/drawing/2014/main" id="{DCCB6B4F-F624-4C87-B53A-FE880ABBF536}"/>
              </a:ext>
            </a:extLst>
          </p:cNvPr>
          <p:cNvSpPr>
            <a:spLocks noGrp="1"/>
          </p:cNvSpPr>
          <p:nvPr>
            <p:ph sz="quarter" idx="4"/>
          </p:nvPr>
        </p:nvSpPr>
        <p:spPr>
          <a:xfrm>
            <a:off x="6172201" y="2505075"/>
            <a:ext cx="5183188" cy="3684588"/>
          </a:xfrm>
        </p:spPr>
        <p:txBody>
          <a:bodyPr/>
          <a:lstStyle>
            <a:lvl1pPr>
              <a:defRPr>
                <a:solidFill>
                  <a:schemeClr val="accent1"/>
                </a:solidFill>
                <a:latin typeface="Arial" panose="020B0604020202020204" pitchFamily="34" charset="0"/>
                <a:cs typeface="Arial" panose="020B0604020202020204" pitchFamily="34" charset="0"/>
              </a:defRPr>
            </a:lvl1pPr>
            <a:lvl2pPr>
              <a:defRPr>
                <a:solidFill>
                  <a:schemeClr val="accent1"/>
                </a:solidFill>
                <a:latin typeface="Arial" panose="020B0604020202020204" pitchFamily="34" charset="0"/>
                <a:cs typeface="Arial" panose="020B0604020202020204" pitchFamily="34" charset="0"/>
              </a:defRPr>
            </a:lvl2pPr>
            <a:lvl3pPr>
              <a:defRPr>
                <a:solidFill>
                  <a:schemeClr val="accent1"/>
                </a:solidFill>
                <a:latin typeface="Arial" panose="020B0604020202020204" pitchFamily="34" charset="0"/>
                <a:cs typeface="Arial" panose="020B0604020202020204" pitchFamily="34" charset="0"/>
              </a:defRPr>
            </a:lvl3pPr>
            <a:lvl4pPr>
              <a:defRPr>
                <a:solidFill>
                  <a:schemeClr val="accent1"/>
                </a:solidFill>
                <a:latin typeface="Arial" panose="020B0604020202020204" pitchFamily="34" charset="0"/>
                <a:cs typeface="Arial" panose="020B0604020202020204" pitchFamily="34" charset="0"/>
              </a:defRPr>
            </a:lvl4pPr>
            <a:lvl5pPr>
              <a:defRPr>
                <a:solidFill>
                  <a:schemeClr val="accent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Kuva 7">
            <a:extLst>
              <a:ext uri="{FF2B5EF4-FFF2-40B4-BE49-F238E27FC236}">
                <a16:creationId xmlns:a16="http://schemas.microsoft.com/office/drawing/2014/main" id="{3EEE8DC2-659C-42D3-A5B0-7D472900B0D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87575" y="5937231"/>
            <a:ext cx="1042736" cy="782052"/>
          </a:xfrm>
          <a:prstGeom prst="rect">
            <a:avLst/>
          </a:prstGeom>
        </p:spPr>
      </p:pic>
      <p:sp>
        <p:nvSpPr>
          <p:cNvPr id="9" name="Tekstiruutu 8">
            <a:extLst>
              <a:ext uri="{FF2B5EF4-FFF2-40B4-BE49-F238E27FC236}">
                <a16:creationId xmlns:a16="http://schemas.microsoft.com/office/drawing/2014/main" id="{4622D49A-F263-4B36-8C31-0D6F884EF7DF}"/>
              </a:ext>
            </a:extLst>
          </p:cNvPr>
          <p:cNvSpPr txBox="1"/>
          <p:nvPr userDrawn="1"/>
        </p:nvSpPr>
        <p:spPr>
          <a:xfrm>
            <a:off x="3988372" y="6268453"/>
            <a:ext cx="3161443" cy="300082"/>
          </a:xfrm>
          <a:prstGeom prst="rect">
            <a:avLst/>
          </a:prstGeom>
          <a:noFill/>
        </p:spPr>
        <p:txBody>
          <a:bodyPr wrap="none" rtlCol="0">
            <a:spAutoFit/>
          </a:bodyPr>
          <a:lstStyle/>
          <a:p>
            <a:r>
              <a:rPr lang="fi-FI" sz="1350" spc="300" dirty="0">
                <a:solidFill>
                  <a:schemeClr val="accent1"/>
                </a:solidFill>
              </a:rPr>
              <a:t>Onnettomuustutkintakeskus</a:t>
            </a:r>
          </a:p>
        </p:txBody>
      </p:sp>
    </p:spTree>
    <p:extLst>
      <p:ext uri="{BB962C8B-B14F-4D97-AF65-F5344CB8AC3E}">
        <p14:creationId xmlns:p14="http://schemas.microsoft.com/office/powerpoint/2010/main" val="2811797193"/>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pic>
        <p:nvPicPr>
          <p:cNvPr id="2" name="Kuva 1">
            <a:extLst>
              <a:ext uri="{FF2B5EF4-FFF2-40B4-BE49-F238E27FC236}">
                <a16:creationId xmlns:a16="http://schemas.microsoft.com/office/drawing/2014/main" id="{ADD143D1-AC8C-4903-AC9A-2AB2EF71296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19973" y="4759589"/>
            <a:ext cx="1784803" cy="1338602"/>
          </a:xfrm>
          <a:prstGeom prst="rect">
            <a:avLst/>
          </a:prstGeom>
        </p:spPr>
      </p:pic>
      <p:sp>
        <p:nvSpPr>
          <p:cNvPr id="3" name="Tekstiruutu 2">
            <a:extLst>
              <a:ext uri="{FF2B5EF4-FFF2-40B4-BE49-F238E27FC236}">
                <a16:creationId xmlns:a16="http://schemas.microsoft.com/office/drawing/2014/main" id="{00A6FBC0-7EE6-4C75-A557-BF70AA3A02EA}"/>
              </a:ext>
            </a:extLst>
          </p:cNvPr>
          <p:cNvSpPr txBox="1"/>
          <p:nvPr userDrawn="1"/>
        </p:nvSpPr>
        <p:spPr>
          <a:xfrm>
            <a:off x="3040452" y="970090"/>
            <a:ext cx="4400179" cy="461665"/>
          </a:xfrm>
          <a:prstGeom prst="rect">
            <a:avLst/>
          </a:prstGeom>
          <a:noFill/>
        </p:spPr>
        <p:txBody>
          <a:bodyPr wrap="none" rtlCol="0">
            <a:spAutoFit/>
          </a:bodyPr>
          <a:lstStyle/>
          <a:p>
            <a:r>
              <a:rPr lang="fi-FI" sz="2400" b="0" spc="0" dirty="0">
                <a:solidFill>
                  <a:schemeClr val="accent1"/>
                </a:solidFill>
                <a:latin typeface="Arial Narrow" panose="020B0606020202030204" pitchFamily="34" charset="0"/>
              </a:rPr>
              <a:t>ONNETTOMUUSTUTKINTAKESKUS</a:t>
            </a:r>
          </a:p>
        </p:txBody>
      </p:sp>
    </p:spTree>
    <p:extLst>
      <p:ext uri="{BB962C8B-B14F-4D97-AF65-F5344CB8AC3E}">
        <p14:creationId xmlns:p14="http://schemas.microsoft.com/office/powerpoint/2010/main" val="3577181469"/>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1_Tyhjä">
    <p:spTree>
      <p:nvGrpSpPr>
        <p:cNvPr id="1" name=""/>
        <p:cNvGrpSpPr/>
        <p:nvPr/>
      </p:nvGrpSpPr>
      <p:grpSpPr>
        <a:xfrm>
          <a:off x="0" y="0"/>
          <a:ext cx="0" cy="0"/>
          <a:chOff x="0" y="0"/>
          <a:chExt cx="0" cy="0"/>
        </a:xfrm>
      </p:grpSpPr>
      <p:pic>
        <p:nvPicPr>
          <p:cNvPr id="2" name="Kuva 1">
            <a:extLst>
              <a:ext uri="{FF2B5EF4-FFF2-40B4-BE49-F238E27FC236}">
                <a16:creationId xmlns:a16="http://schemas.microsoft.com/office/drawing/2014/main" id="{ADD143D1-AC8C-4903-AC9A-2AB2EF71296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14174" y="4749009"/>
            <a:ext cx="1994653" cy="1495990"/>
          </a:xfrm>
          <a:prstGeom prst="rect">
            <a:avLst/>
          </a:prstGeom>
        </p:spPr>
      </p:pic>
      <p:sp>
        <p:nvSpPr>
          <p:cNvPr id="4" name="Tekstiruutu 3">
            <a:extLst>
              <a:ext uri="{FF2B5EF4-FFF2-40B4-BE49-F238E27FC236}">
                <a16:creationId xmlns:a16="http://schemas.microsoft.com/office/drawing/2014/main" id="{CA4B0B2A-55D6-4D91-B6A6-4F7153CED0DD}"/>
              </a:ext>
            </a:extLst>
          </p:cNvPr>
          <p:cNvSpPr txBox="1"/>
          <p:nvPr userDrawn="1"/>
        </p:nvSpPr>
        <p:spPr>
          <a:xfrm>
            <a:off x="1874078" y="2678818"/>
            <a:ext cx="6283067" cy="707886"/>
          </a:xfrm>
          <a:prstGeom prst="rect">
            <a:avLst/>
          </a:prstGeom>
          <a:noFill/>
        </p:spPr>
        <p:txBody>
          <a:bodyPr wrap="none" rtlCol="0">
            <a:spAutoFit/>
          </a:bodyPr>
          <a:lstStyle/>
          <a:p>
            <a:r>
              <a:rPr lang="fi-FI" sz="4000" spc="300" dirty="0"/>
              <a:t>Tervetuloa </a:t>
            </a:r>
            <a:r>
              <a:rPr lang="fi-FI" sz="4000" spc="300" dirty="0">
                <a:solidFill>
                  <a:schemeClr val="accent1"/>
                </a:solidFill>
              </a:rPr>
              <a:t>- </a:t>
            </a:r>
            <a:r>
              <a:rPr lang="fi-FI" sz="4000" spc="300" dirty="0" err="1"/>
              <a:t>Välkommen</a:t>
            </a:r>
            <a:r>
              <a:rPr lang="fi-FI" sz="4000" spc="300" dirty="0">
                <a:solidFill>
                  <a:schemeClr val="accent1"/>
                </a:solidFill>
              </a:rPr>
              <a:t>!</a:t>
            </a:r>
          </a:p>
        </p:txBody>
      </p:sp>
      <p:sp>
        <p:nvSpPr>
          <p:cNvPr id="5" name="Tekstiruutu 4">
            <a:extLst>
              <a:ext uri="{FF2B5EF4-FFF2-40B4-BE49-F238E27FC236}">
                <a16:creationId xmlns:a16="http://schemas.microsoft.com/office/drawing/2014/main" id="{CC4AFC99-52A4-467F-A74A-C0A86B22FF00}"/>
              </a:ext>
            </a:extLst>
          </p:cNvPr>
          <p:cNvSpPr txBox="1"/>
          <p:nvPr userDrawn="1"/>
        </p:nvSpPr>
        <p:spPr>
          <a:xfrm>
            <a:off x="5071500" y="3744692"/>
            <a:ext cx="1880002" cy="646331"/>
          </a:xfrm>
          <a:prstGeom prst="rect">
            <a:avLst/>
          </a:prstGeom>
          <a:noFill/>
        </p:spPr>
        <p:txBody>
          <a:bodyPr wrap="none" rtlCol="0">
            <a:spAutoFit/>
          </a:bodyPr>
          <a:lstStyle/>
          <a:p>
            <a:pPr algn="ctr"/>
            <a:r>
              <a:rPr lang="fi-FI" sz="1800" spc="300" dirty="0">
                <a:solidFill>
                  <a:schemeClr val="accent1"/>
                </a:solidFill>
              </a:rPr>
              <a:t>VIERAAN NIMI</a:t>
            </a:r>
          </a:p>
          <a:p>
            <a:pPr algn="ctr"/>
            <a:r>
              <a:rPr lang="fi-FI" sz="1800" spc="300" dirty="0">
                <a:solidFill>
                  <a:schemeClr val="accent1"/>
                </a:solidFill>
              </a:rPr>
              <a:t>X.X.20XX</a:t>
            </a:r>
          </a:p>
        </p:txBody>
      </p:sp>
      <p:sp>
        <p:nvSpPr>
          <p:cNvPr id="6" name="Tekstiruutu 5">
            <a:extLst>
              <a:ext uri="{FF2B5EF4-FFF2-40B4-BE49-F238E27FC236}">
                <a16:creationId xmlns:a16="http://schemas.microsoft.com/office/drawing/2014/main" id="{F7B41F5B-E31E-4026-91CA-11F1A4B86E67}"/>
              </a:ext>
            </a:extLst>
          </p:cNvPr>
          <p:cNvSpPr txBox="1"/>
          <p:nvPr userDrawn="1"/>
        </p:nvSpPr>
        <p:spPr>
          <a:xfrm>
            <a:off x="3039578" y="961036"/>
            <a:ext cx="4400179" cy="461665"/>
          </a:xfrm>
          <a:prstGeom prst="rect">
            <a:avLst/>
          </a:prstGeom>
          <a:noFill/>
        </p:spPr>
        <p:txBody>
          <a:bodyPr wrap="none" rtlCol="0">
            <a:spAutoFit/>
          </a:bodyPr>
          <a:lstStyle/>
          <a:p>
            <a:r>
              <a:rPr lang="fi-FI" sz="2400" b="0" spc="0" dirty="0">
                <a:solidFill>
                  <a:schemeClr val="accent1"/>
                </a:solidFill>
                <a:latin typeface="Arial Narrow" panose="020B0606020202030204" pitchFamily="34" charset="0"/>
              </a:rPr>
              <a:t>ONNETTOMUUSTUTKINTAKESKUS</a:t>
            </a:r>
          </a:p>
        </p:txBody>
      </p:sp>
    </p:spTree>
    <p:extLst>
      <p:ext uri="{BB962C8B-B14F-4D97-AF65-F5344CB8AC3E}">
        <p14:creationId xmlns:p14="http://schemas.microsoft.com/office/powerpoint/2010/main" val="1077735800"/>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cSld name="Otsikkodia">
    <p:spTree>
      <p:nvGrpSpPr>
        <p:cNvPr id="1" name=""/>
        <p:cNvGrpSpPr/>
        <p:nvPr/>
      </p:nvGrpSpPr>
      <p:grpSpPr>
        <a:xfrm>
          <a:off x="0" y="0"/>
          <a:ext cx="0" cy="0"/>
          <a:chOff x="0" y="0"/>
          <a:chExt cx="0" cy="0"/>
        </a:xfrm>
      </p:grpSpPr>
      <p:sp>
        <p:nvSpPr>
          <p:cNvPr id="9219" name="Rectangle 3"/>
          <p:cNvSpPr>
            <a:spLocks noGrp="1" noChangeArrowheads="1"/>
          </p:cNvSpPr>
          <p:nvPr>
            <p:ph type="ctrTitle"/>
          </p:nvPr>
        </p:nvSpPr>
        <p:spPr>
          <a:xfrm>
            <a:off x="914400" y="2130426"/>
            <a:ext cx="10363200" cy="1470025"/>
          </a:xfrm>
        </p:spPr>
        <p:txBody>
          <a:bodyPr/>
          <a:lstStyle>
            <a:lvl1pPr>
              <a:defRPr/>
            </a:lvl1pPr>
          </a:lstStyle>
          <a:p>
            <a:pPr lvl="0"/>
            <a:r>
              <a:rPr lang="fi-FI" noProof="0"/>
              <a:t>Muokkaa perustyyl. napsautt.</a:t>
            </a:r>
          </a:p>
        </p:txBody>
      </p:sp>
      <p:sp>
        <p:nvSpPr>
          <p:cNvPr id="9220" name="Rectangle 4"/>
          <p:cNvSpPr>
            <a:spLocks noGrp="1" noChangeArrowheads="1"/>
          </p:cNvSpPr>
          <p:nvPr>
            <p:ph type="subTitle" idx="1"/>
          </p:nvPr>
        </p:nvSpPr>
        <p:spPr>
          <a:xfrm>
            <a:off x="1828800" y="3886200"/>
            <a:ext cx="8534400" cy="1752600"/>
          </a:xfrm>
        </p:spPr>
        <p:txBody>
          <a:bodyPr/>
          <a:lstStyle>
            <a:lvl1pPr marL="0" indent="0" algn="ctr">
              <a:buFontTx/>
              <a:buNone/>
              <a:defRPr/>
            </a:lvl1pPr>
          </a:lstStyle>
          <a:p>
            <a:pPr lvl="0"/>
            <a:r>
              <a:rPr lang="fi-FI" noProof="0"/>
              <a:t>Muokkaa alaotsikon perustyyliä napsautt.</a:t>
            </a:r>
          </a:p>
        </p:txBody>
      </p:sp>
      <p:sp>
        <p:nvSpPr>
          <p:cNvPr id="9221" name="Rectangle 5"/>
          <p:cNvSpPr>
            <a:spLocks noGrp="1" noChangeArrowheads="1"/>
          </p:cNvSpPr>
          <p:nvPr>
            <p:ph type="dt" sz="half" idx="2"/>
          </p:nvPr>
        </p:nvSpPr>
        <p:spPr/>
        <p:txBody>
          <a:bodyPr/>
          <a:lstStyle>
            <a:lvl1pPr>
              <a:defRPr sz="1400">
                <a:latin typeface="+mn-lt"/>
              </a:defRPr>
            </a:lvl1pPr>
          </a:lstStyle>
          <a:p>
            <a:r>
              <a:rPr lang="fi-FI"/>
              <a:t>Johtaja Veli-Pekka Nurmi</a:t>
            </a:r>
          </a:p>
        </p:txBody>
      </p:sp>
      <p:sp>
        <p:nvSpPr>
          <p:cNvPr id="9222" name="Rectangle 6"/>
          <p:cNvSpPr>
            <a:spLocks noGrp="1" noChangeArrowheads="1"/>
          </p:cNvSpPr>
          <p:nvPr>
            <p:ph type="ftr" sz="quarter" idx="3"/>
          </p:nvPr>
        </p:nvSpPr>
        <p:spPr/>
        <p:txBody>
          <a:bodyPr/>
          <a:lstStyle>
            <a:lvl1pPr>
              <a:defRPr sz="1400">
                <a:latin typeface="+mn-lt"/>
              </a:defRPr>
            </a:lvl1pPr>
          </a:lstStyle>
          <a:p>
            <a:r>
              <a:rPr lang="fi-FI" dirty="0" err="1"/>
              <a:t>www.turvallisuustutkinta.fi</a:t>
            </a:r>
            <a:endParaRPr lang="fi-FI" dirty="0"/>
          </a:p>
        </p:txBody>
      </p:sp>
      <p:sp>
        <p:nvSpPr>
          <p:cNvPr id="9223" name="Rectangle 7"/>
          <p:cNvSpPr>
            <a:spLocks noGrp="1" noChangeArrowheads="1"/>
          </p:cNvSpPr>
          <p:nvPr>
            <p:ph type="sldNum" sz="quarter" idx="4"/>
          </p:nvPr>
        </p:nvSpPr>
        <p:spPr/>
        <p:txBody>
          <a:bodyPr/>
          <a:lstStyle>
            <a:lvl1pPr>
              <a:defRPr/>
            </a:lvl1pPr>
          </a:lstStyle>
          <a:p>
            <a:fld id="{4ED49468-1FB2-41E1-8F82-14A1A9106912}" type="slidenum">
              <a:rPr lang="fi-FI"/>
              <a:pPr/>
              <a:t>‹#›</a:t>
            </a:fld>
            <a:endParaRPr lang="fi-FI"/>
          </a:p>
        </p:txBody>
      </p:sp>
      <p:pic>
        <p:nvPicPr>
          <p:cNvPr id="9224" name="Picture 8" descr="teksti suomeksi"/>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39184" y="188914"/>
            <a:ext cx="2785533" cy="2052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0419102"/>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9_vertailu">
    <p:spTree>
      <p:nvGrpSpPr>
        <p:cNvPr id="1" name=""/>
        <p:cNvGrpSpPr/>
        <p:nvPr/>
      </p:nvGrpSpPr>
      <p:grpSpPr>
        <a:xfrm>
          <a:off x="0" y="0"/>
          <a:ext cx="0" cy="0"/>
          <a:chOff x="0" y="0"/>
          <a:chExt cx="0" cy="0"/>
        </a:xfrm>
      </p:grpSpPr>
      <p:sp>
        <p:nvSpPr>
          <p:cNvPr id="10" name="Otsikko 9">
            <a:extLst>
              <a:ext uri="{FF2B5EF4-FFF2-40B4-BE49-F238E27FC236}">
                <a16:creationId xmlns:a16="http://schemas.microsoft.com/office/drawing/2014/main" id="{EF542232-B672-4C32-A8F2-74DBFBABB00B}"/>
              </a:ext>
            </a:extLst>
          </p:cNvPr>
          <p:cNvSpPr>
            <a:spLocks noGrp="1"/>
          </p:cNvSpPr>
          <p:nvPr>
            <p:ph type="title"/>
          </p:nvPr>
        </p:nvSpPr>
        <p:spPr/>
        <p:txBody>
          <a:bodyPr/>
          <a:lstStyle/>
          <a:p>
            <a:r>
              <a:rPr lang="fi-FI" noProof="0"/>
              <a:t>Muokkaa perustyyl. napsautt.</a:t>
            </a:r>
            <a:endParaRPr lang="fi-FI" noProof="0" dirty="0"/>
          </a:p>
        </p:txBody>
      </p:sp>
      <p:sp>
        <p:nvSpPr>
          <p:cNvPr id="3" name="Tekstin paikkamerkki 2">
            <a:extLst>
              <a:ext uri="{FF2B5EF4-FFF2-40B4-BE49-F238E27FC236}">
                <a16:creationId xmlns:a16="http://schemas.microsoft.com/office/drawing/2014/main" id="{E181FD25-2BF1-4554-900A-0BB0B0481F36}"/>
              </a:ext>
            </a:extLst>
          </p:cNvPr>
          <p:cNvSpPr>
            <a:spLocks noGrp="1"/>
          </p:cNvSpPr>
          <p:nvPr>
            <p:ph type="body" idx="1"/>
          </p:nvPr>
        </p:nvSpPr>
        <p:spPr>
          <a:xfrm>
            <a:off x="616767" y="1736725"/>
            <a:ext cx="5184000" cy="432000"/>
          </a:xfrm>
        </p:spPr>
        <p:txBody>
          <a:bodyPr anchor="t">
            <a:no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a:t>
            </a:r>
          </a:p>
        </p:txBody>
      </p:sp>
      <p:sp>
        <p:nvSpPr>
          <p:cNvPr id="4" name="Sisällön paikkamerkki 3">
            <a:extLst>
              <a:ext uri="{FF2B5EF4-FFF2-40B4-BE49-F238E27FC236}">
                <a16:creationId xmlns:a16="http://schemas.microsoft.com/office/drawing/2014/main" id="{444F9D91-A551-4850-8459-2412B2CD7B84}"/>
              </a:ext>
            </a:extLst>
          </p:cNvPr>
          <p:cNvSpPr>
            <a:spLocks noGrp="1"/>
          </p:cNvSpPr>
          <p:nvPr>
            <p:ph sz="half" idx="2"/>
          </p:nvPr>
        </p:nvSpPr>
        <p:spPr>
          <a:xfrm>
            <a:off x="616767" y="2168724"/>
            <a:ext cx="5184000" cy="4009826"/>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noProof="0" dirty="0"/>
          </a:p>
        </p:txBody>
      </p:sp>
      <p:sp>
        <p:nvSpPr>
          <p:cNvPr id="5" name="Tekstin paikkamerkki 4">
            <a:extLst>
              <a:ext uri="{FF2B5EF4-FFF2-40B4-BE49-F238E27FC236}">
                <a16:creationId xmlns:a16="http://schemas.microsoft.com/office/drawing/2014/main" id="{2F0E0C8E-87A3-4998-A6FB-C3FBD1686784}"/>
              </a:ext>
            </a:extLst>
          </p:cNvPr>
          <p:cNvSpPr>
            <a:spLocks noGrp="1"/>
          </p:cNvSpPr>
          <p:nvPr>
            <p:ph type="body" sz="quarter" idx="3"/>
          </p:nvPr>
        </p:nvSpPr>
        <p:spPr>
          <a:xfrm>
            <a:off x="6172200" y="1736725"/>
            <a:ext cx="5184000" cy="432000"/>
          </a:xfrm>
        </p:spPr>
        <p:txBody>
          <a:bodyPr anchor="t">
            <a:no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a:t>
            </a:r>
          </a:p>
        </p:txBody>
      </p:sp>
      <p:sp>
        <p:nvSpPr>
          <p:cNvPr id="6" name="Sisällön paikkamerkki 5">
            <a:extLst>
              <a:ext uri="{FF2B5EF4-FFF2-40B4-BE49-F238E27FC236}">
                <a16:creationId xmlns:a16="http://schemas.microsoft.com/office/drawing/2014/main" id="{783105CA-AD84-4C63-A3F9-E238BA49B8C0}"/>
              </a:ext>
            </a:extLst>
          </p:cNvPr>
          <p:cNvSpPr>
            <a:spLocks noGrp="1"/>
          </p:cNvSpPr>
          <p:nvPr>
            <p:ph sz="quarter" idx="4"/>
          </p:nvPr>
        </p:nvSpPr>
        <p:spPr>
          <a:xfrm>
            <a:off x="6172200" y="2168724"/>
            <a:ext cx="5184000" cy="4009826"/>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noProof="0" dirty="0"/>
          </a:p>
        </p:txBody>
      </p:sp>
      <p:sp>
        <p:nvSpPr>
          <p:cNvPr id="8" name="Alatunnisteen paikkamerkki 7">
            <a:extLst>
              <a:ext uri="{FF2B5EF4-FFF2-40B4-BE49-F238E27FC236}">
                <a16:creationId xmlns:a16="http://schemas.microsoft.com/office/drawing/2014/main" id="{6165415A-CD5D-4B23-8B7D-5794B6970175}"/>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a:ln>
                  <a:noFill/>
                </a:ln>
                <a:solidFill>
                  <a:srgbClr val="7C878E"/>
                </a:solidFill>
                <a:effectLst/>
                <a:uLnTx/>
                <a:uFillTx/>
                <a:latin typeface="Verdana"/>
                <a:ea typeface="+mn-ea"/>
                <a:cs typeface="+mn-cs"/>
              </a:rPr>
              <a:t>[Esityksen nimi]</a:t>
            </a:r>
          </a:p>
        </p:txBody>
      </p:sp>
      <p:sp>
        <p:nvSpPr>
          <p:cNvPr id="7" name="Päivämäärän paikkamerkki 6">
            <a:extLst>
              <a:ext uri="{FF2B5EF4-FFF2-40B4-BE49-F238E27FC236}">
                <a16:creationId xmlns:a16="http://schemas.microsoft.com/office/drawing/2014/main" id="{07BA898F-CCE9-4DB1-A3B5-4988E385386C}"/>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06BE85D-BD8D-45B8-93A6-76A9AB58C716}"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31.10.2023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9" name="Dian numeron paikkamerkki 8">
            <a:extLst>
              <a:ext uri="{FF2B5EF4-FFF2-40B4-BE49-F238E27FC236}">
                <a16:creationId xmlns:a16="http://schemas.microsoft.com/office/drawing/2014/main" id="{F968FC8D-1ECB-4BA6-BDB9-52373ECFF1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837270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10_Vain_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DCD627D-4466-4DE2-8091-94568D497CF1}"/>
              </a:ext>
            </a:extLst>
          </p:cNvPr>
          <p:cNvSpPr>
            <a:spLocks noGrp="1"/>
          </p:cNvSpPr>
          <p:nvPr>
            <p:ph type="title"/>
          </p:nvPr>
        </p:nvSpPr>
        <p:spPr/>
        <p:txBody>
          <a:bodyPr/>
          <a:lstStyle/>
          <a:p>
            <a:r>
              <a:rPr lang="fi-FI" noProof="0"/>
              <a:t>Muokkaa perustyyl. napsautt.</a:t>
            </a:r>
            <a:endParaRPr lang="fi-FI" noProof="0" dirty="0"/>
          </a:p>
        </p:txBody>
      </p:sp>
      <p:sp>
        <p:nvSpPr>
          <p:cNvPr id="4" name="Alatunnisteen paikkamerkki 3">
            <a:extLst>
              <a:ext uri="{FF2B5EF4-FFF2-40B4-BE49-F238E27FC236}">
                <a16:creationId xmlns:a16="http://schemas.microsoft.com/office/drawing/2014/main" id="{45EFEB35-83D0-4510-BFBF-F0D2F5DB3229}"/>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a:ln>
                  <a:noFill/>
                </a:ln>
                <a:solidFill>
                  <a:srgbClr val="7C878E"/>
                </a:solidFill>
                <a:effectLst/>
                <a:uLnTx/>
                <a:uFillTx/>
                <a:latin typeface="Verdana"/>
                <a:ea typeface="+mn-ea"/>
                <a:cs typeface="+mn-cs"/>
              </a:rPr>
              <a:t>[Esityksen nimi]</a:t>
            </a:r>
          </a:p>
        </p:txBody>
      </p:sp>
      <p:sp>
        <p:nvSpPr>
          <p:cNvPr id="3" name="Päivämäärän paikkamerkki 2">
            <a:extLst>
              <a:ext uri="{FF2B5EF4-FFF2-40B4-BE49-F238E27FC236}">
                <a16:creationId xmlns:a16="http://schemas.microsoft.com/office/drawing/2014/main" id="{ABE35A1F-6521-4E44-998D-229ECD633404}"/>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8E52A0E-71E4-4CE8-933C-8EB6B17ABFBF}"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31.10.2023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4CB975A5-1EAF-412D-848B-6B048E99177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17986225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Väliotsikkodia_kuva_tai_väri_oik">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610051" y="610051"/>
            <a:ext cx="4172043" cy="1127126"/>
          </a:xfrm>
        </p:spPr>
        <p:txBody>
          <a:bodyPr anchor="t"/>
          <a:lstStyle>
            <a:lvl1pPr algn="l">
              <a:defRPr sz="2800" b="1">
                <a:solidFill>
                  <a:schemeClr val="tx2"/>
                </a:solidFill>
              </a:defRPr>
            </a:lvl1pPr>
          </a:lstStyle>
          <a:p>
            <a:r>
              <a:rPr lang="fi-FI" noProof="0"/>
              <a:t>Muokkaa perustyyl. napsautt.</a:t>
            </a:r>
            <a:endParaRPr lang="fi-FI" noProof="0" dirty="0"/>
          </a:p>
        </p:txBody>
      </p:sp>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601664" y="1376362"/>
            <a:ext cx="3466997" cy="2052637"/>
          </a:xfrm>
        </p:spPr>
        <p:txBody>
          <a:bodyPr>
            <a:noAutofit/>
          </a:bodyPr>
          <a:lstStyle>
            <a:lvl1pPr marL="0" indent="0" algn="l">
              <a:spcBef>
                <a:spcPts val="0"/>
              </a:spcBef>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endParaRPr lang="fi-FI" noProof="0" dirty="0"/>
          </a:p>
        </p:txBody>
      </p:sp>
      <p:sp>
        <p:nvSpPr>
          <p:cNvPr id="16" name="Picture Placeholder 15">
            <a:extLst>
              <a:ext uri="{FF2B5EF4-FFF2-40B4-BE49-F238E27FC236}">
                <a16:creationId xmlns:a16="http://schemas.microsoft.com/office/drawing/2014/main" id="{33B3CC76-B329-54EF-A9B2-307DC11F0EC5}"/>
              </a:ext>
            </a:extLst>
          </p:cNvPr>
          <p:cNvSpPr>
            <a:spLocks noGrp="1"/>
          </p:cNvSpPr>
          <p:nvPr>
            <p:ph type="pic" sz="quarter" idx="17"/>
          </p:nvPr>
        </p:nvSpPr>
        <p:spPr>
          <a:xfrm>
            <a:off x="3765480" y="0"/>
            <a:ext cx="8426520" cy="6858000"/>
          </a:xfrm>
          <a:custGeom>
            <a:avLst/>
            <a:gdLst>
              <a:gd name="connsiteX0" fmla="*/ 2933171 w 8426520"/>
              <a:gd name="connsiteY0" fmla="*/ 0 h 6858000"/>
              <a:gd name="connsiteX1" fmla="*/ 8426520 w 8426520"/>
              <a:gd name="connsiteY1" fmla="*/ 0 h 6858000"/>
              <a:gd name="connsiteX2" fmla="*/ 8426520 w 8426520"/>
              <a:gd name="connsiteY2" fmla="*/ 6858000 h 6858000"/>
              <a:gd name="connsiteX3" fmla="*/ 304004 w 8426520"/>
              <a:gd name="connsiteY3" fmla="*/ 6858000 h 6858000"/>
              <a:gd name="connsiteX4" fmla="*/ 258736 w 8426520"/>
              <a:gd name="connsiteY4" fmla="*/ 6724260 h 6858000"/>
              <a:gd name="connsiteX5" fmla="*/ 0 w 8426520"/>
              <a:gd name="connsiteY5" fmla="*/ 5013475 h 6858000"/>
              <a:gd name="connsiteX6" fmla="*/ 2770847 w 8426520"/>
              <a:gd name="connsiteY6" fmla="*/ 9330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26520" h="6858000">
                <a:moveTo>
                  <a:pt x="2933171" y="0"/>
                </a:moveTo>
                <a:lnTo>
                  <a:pt x="8426520" y="0"/>
                </a:lnTo>
                <a:lnTo>
                  <a:pt x="8426520" y="6858000"/>
                </a:lnTo>
                <a:lnTo>
                  <a:pt x="304004" y="6858000"/>
                </a:lnTo>
                <a:lnTo>
                  <a:pt x="258736" y="6724260"/>
                </a:lnTo>
                <a:cubicBezTo>
                  <a:pt x="90585" y="6183824"/>
                  <a:pt x="0" y="5609224"/>
                  <a:pt x="0" y="5013475"/>
                </a:cubicBezTo>
                <a:cubicBezTo>
                  <a:pt x="0" y="2928353"/>
                  <a:pt x="1109659" y="1102316"/>
                  <a:pt x="2770847" y="93302"/>
                </a:cubicBezTo>
                <a:close/>
              </a:path>
            </a:pathLst>
          </a:custGeom>
          <a:solidFill>
            <a:schemeClr val="tx2"/>
          </a:solidFill>
        </p:spPr>
        <p:txBody>
          <a:bodyPr wrap="square" anchor="ctr" anchorCtr="0">
            <a:noAutofit/>
          </a:bodyPr>
          <a:lstStyle>
            <a:lvl1pPr algn="r">
              <a:defRPr>
                <a:solidFill>
                  <a:schemeClr val="bg1"/>
                </a:solidFill>
              </a:defRPr>
            </a:lvl1pPr>
          </a:lstStyle>
          <a:p>
            <a:r>
              <a:rPr lang="fi-FI"/>
              <a:t>Lisää kuva napsauttamalla kuvaketta</a:t>
            </a:r>
            <a:endParaRPr lang="en-FI"/>
          </a:p>
        </p:txBody>
      </p:sp>
      <p:sp>
        <p:nvSpPr>
          <p:cNvPr id="11" name="Alatunnisteen paikkamerkki 10">
            <a:extLst>
              <a:ext uri="{FF2B5EF4-FFF2-40B4-BE49-F238E27FC236}">
                <a16:creationId xmlns:a16="http://schemas.microsoft.com/office/drawing/2014/main" id="{4363EDDE-ADD3-4504-8A94-8E34C40C8414}"/>
              </a:ext>
            </a:extLst>
          </p:cNvPr>
          <p:cNvSpPr>
            <a:spLocks noGrp="1"/>
          </p:cNvSpPr>
          <p:nvPr>
            <p:ph type="ftr" sz="quarter" idx="15"/>
          </p:nvPr>
        </p:nvSpPr>
        <p:spPr/>
        <p:txBody>
          <a:bodyPr/>
          <a:lstStyle>
            <a:lvl1pPr>
              <a:defRPr>
                <a:solidFill>
                  <a:srgbClr val="7C878E"/>
                </a:solidFill>
              </a:defRPr>
            </a:lvl1pPr>
          </a:lstStyle>
          <a:p>
            <a:pPr>
              <a:defRPr/>
            </a:pPr>
            <a:r>
              <a:rPr lang="fi-FI" dirty="0"/>
              <a:t>[Esityksen nimi]</a:t>
            </a:r>
          </a:p>
        </p:txBody>
      </p:sp>
      <p:sp>
        <p:nvSpPr>
          <p:cNvPr id="8" name="Päivämäärän paikkamerkki 7">
            <a:extLst>
              <a:ext uri="{FF2B5EF4-FFF2-40B4-BE49-F238E27FC236}">
                <a16:creationId xmlns:a16="http://schemas.microsoft.com/office/drawing/2014/main" id="{9169D6F5-1440-4AD1-BFD2-06029438D076}"/>
              </a:ext>
            </a:extLst>
          </p:cNvPr>
          <p:cNvSpPr>
            <a:spLocks noGrp="1"/>
          </p:cNvSpPr>
          <p:nvPr>
            <p:ph type="dt" sz="half" idx="14"/>
          </p:nvPr>
        </p:nvSpPr>
        <p:spPr/>
        <p:txBody>
          <a:bodyPr/>
          <a:lstStyle>
            <a:lvl1pPr>
              <a:defRPr>
                <a:solidFill>
                  <a:schemeClr val="bg1"/>
                </a:solidFill>
              </a:defRPr>
            </a:lvl1pPr>
          </a:lstStyle>
          <a:p>
            <a:pPr>
              <a:defRPr/>
            </a:pPr>
            <a:fld id="{FA8375D6-57FF-406A-BFE6-3C8DDB4FAE3D}" type="datetime1">
              <a:rPr lang="fi-FI" smtClean="0"/>
              <a:t>31.10.2023</a:t>
            </a:fld>
            <a:endParaRPr lang="fi-FI" dirty="0"/>
          </a:p>
        </p:txBody>
      </p:sp>
      <p:sp>
        <p:nvSpPr>
          <p:cNvPr id="12" name="Dian numeron paikkamerkki 11">
            <a:extLst>
              <a:ext uri="{FF2B5EF4-FFF2-40B4-BE49-F238E27FC236}">
                <a16:creationId xmlns:a16="http://schemas.microsoft.com/office/drawing/2014/main" id="{62C44236-A5A3-44F0-A1ED-F788F96664E5}"/>
              </a:ext>
            </a:extLst>
          </p:cNvPr>
          <p:cNvSpPr>
            <a:spLocks noGrp="1"/>
          </p:cNvSpPr>
          <p:nvPr>
            <p:ph type="sldNum" sz="quarter" idx="16"/>
          </p:nvPr>
        </p:nvSpPr>
        <p:spPr/>
        <p:txBody>
          <a:bodyPr/>
          <a:lstStyle>
            <a:lvl1pPr>
              <a:defRPr>
                <a:solidFill>
                  <a:schemeClr val="bg1"/>
                </a:solidFill>
              </a:defRPr>
            </a:lvl1pPr>
          </a:lstStyle>
          <a:p>
            <a:pPr>
              <a:defRPr/>
            </a:pPr>
            <a:fld id="{E97DE6E4-DC77-456C-872A-552B509F49AF}" type="slidenum">
              <a:rPr lang="fi-FI" smtClean="0"/>
              <a:pPr>
                <a:defRPr/>
              </a:pPr>
              <a:t>‹#›</a:t>
            </a:fld>
            <a:endParaRPr lang="fi-FI" dirty="0"/>
          </a:p>
        </p:txBody>
      </p:sp>
    </p:spTree>
    <p:extLst>
      <p:ext uri="{BB962C8B-B14F-4D97-AF65-F5344CB8AC3E}">
        <p14:creationId xmlns:p14="http://schemas.microsoft.com/office/powerpoint/2010/main" val="4282068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2_Väliotsikkodia_kuva_tai_väri_vas">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58FA216-5927-0EDB-1582-5966BC43D586}"/>
              </a:ext>
            </a:extLst>
          </p:cNvPr>
          <p:cNvSpPr>
            <a:spLocks noGrp="1"/>
          </p:cNvSpPr>
          <p:nvPr>
            <p:ph type="pic" sz="quarter" idx="17"/>
          </p:nvPr>
        </p:nvSpPr>
        <p:spPr>
          <a:xfrm>
            <a:off x="0" y="0"/>
            <a:ext cx="8471364" cy="6858000"/>
          </a:xfrm>
          <a:custGeom>
            <a:avLst/>
            <a:gdLst>
              <a:gd name="connsiteX0" fmla="*/ 0 w 8471364"/>
              <a:gd name="connsiteY0" fmla="*/ 0 h 6858000"/>
              <a:gd name="connsiteX1" fmla="*/ 5538194 w 8471364"/>
              <a:gd name="connsiteY1" fmla="*/ 0 h 6858000"/>
              <a:gd name="connsiteX2" fmla="*/ 5700518 w 8471364"/>
              <a:gd name="connsiteY2" fmla="*/ 93302 h 6858000"/>
              <a:gd name="connsiteX3" fmla="*/ 8471364 w 8471364"/>
              <a:gd name="connsiteY3" fmla="*/ 5013475 h 6858000"/>
              <a:gd name="connsiteX4" fmla="*/ 8212629 w 8471364"/>
              <a:gd name="connsiteY4" fmla="*/ 6724260 h 6858000"/>
              <a:gd name="connsiteX5" fmla="*/ 8167360 w 8471364"/>
              <a:gd name="connsiteY5" fmla="*/ 6858000 h 6858000"/>
              <a:gd name="connsiteX6" fmla="*/ 0 w 847136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71364" h="6858000">
                <a:moveTo>
                  <a:pt x="0" y="0"/>
                </a:moveTo>
                <a:lnTo>
                  <a:pt x="5538194" y="0"/>
                </a:lnTo>
                <a:lnTo>
                  <a:pt x="5700518" y="93302"/>
                </a:lnTo>
                <a:cubicBezTo>
                  <a:pt x="7361705" y="1102316"/>
                  <a:pt x="8471364" y="2928353"/>
                  <a:pt x="8471364" y="5013475"/>
                </a:cubicBezTo>
                <a:cubicBezTo>
                  <a:pt x="8471364" y="5609224"/>
                  <a:pt x="8380780" y="6183824"/>
                  <a:pt x="8212629" y="6724260"/>
                </a:cubicBezTo>
                <a:lnTo>
                  <a:pt x="8167360" y="6858000"/>
                </a:lnTo>
                <a:lnTo>
                  <a:pt x="0" y="6858000"/>
                </a:lnTo>
                <a:close/>
              </a:path>
            </a:pathLst>
          </a:custGeom>
          <a:solidFill>
            <a:schemeClr val="tx2"/>
          </a:solidFill>
        </p:spPr>
        <p:txBody>
          <a:bodyPr wrap="square" anchor="ctr" anchorCtr="0">
            <a:noAutofit/>
          </a:bodyPr>
          <a:lstStyle>
            <a:lvl1pPr marL="0" indent="0">
              <a:buNone/>
              <a:defRPr>
                <a:solidFill>
                  <a:schemeClr val="bg1"/>
                </a:solidFill>
              </a:defRPr>
            </a:lvl1pPr>
          </a:lstStyle>
          <a:p>
            <a:r>
              <a:rPr lang="fi-FI"/>
              <a:t>Lisää kuva napsauttamalla kuvaketta</a:t>
            </a:r>
            <a:endParaRPr lang="en-FI"/>
          </a:p>
        </p:txBody>
      </p:sp>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7191282" y="601662"/>
            <a:ext cx="4172043" cy="1127126"/>
          </a:xfrm>
        </p:spPr>
        <p:txBody>
          <a:bodyPr anchor="t"/>
          <a:lstStyle>
            <a:lvl1pPr algn="r">
              <a:defRPr sz="2800" b="1">
                <a:solidFill>
                  <a:schemeClr val="tx2"/>
                </a:solidFill>
              </a:defRPr>
            </a:lvl1pPr>
          </a:lstStyle>
          <a:p>
            <a:r>
              <a:rPr lang="fi-FI" noProof="0"/>
              <a:t>Muokkaa perustyyl. napsautt.</a:t>
            </a:r>
            <a:endParaRPr lang="fi-FI" noProof="0" dirty="0"/>
          </a:p>
        </p:txBody>
      </p:sp>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8120543" y="1376363"/>
            <a:ext cx="3242782" cy="2926296"/>
          </a:xfrm>
        </p:spPr>
        <p:txBody>
          <a:bodyPr>
            <a:noAutofit/>
          </a:bodyPr>
          <a:lstStyle>
            <a:lvl1pPr marL="0" indent="0" algn="r">
              <a:spcBef>
                <a:spcPts val="0"/>
              </a:spcBef>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endParaRPr lang="fi-FI" noProof="0" dirty="0"/>
          </a:p>
        </p:txBody>
      </p:sp>
      <p:sp>
        <p:nvSpPr>
          <p:cNvPr id="11" name="Alatunnisteen paikkamerkki 10">
            <a:extLst>
              <a:ext uri="{FF2B5EF4-FFF2-40B4-BE49-F238E27FC236}">
                <a16:creationId xmlns:a16="http://schemas.microsoft.com/office/drawing/2014/main" id="{4363EDDE-ADD3-4504-8A94-8E34C40C8414}"/>
              </a:ext>
            </a:extLst>
          </p:cNvPr>
          <p:cNvSpPr>
            <a:spLocks noGrp="1"/>
          </p:cNvSpPr>
          <p:nvPr>
            <p:ph type="ftr" sz="quarter" idx="15"/>
          </p:nvPr>
        </p:nvSpPr>
        <p:spPr/>
        <p:txBody>
          <a:bodyPr/>
          <a:lstStyle>
            <a:lvl1pPr>
              <a:defRPr>
                <a:solidFill>
                  <a:schemeClr val="bg1"/>
                </a:solidFill>
              </a:defRPr>
            </a:lvl1pPr>
          </a:lstStyle>
          <a:p>
            <a:pPr>
              <a:defRPr/>
            </a:pPr>
            <a:r>
              <a:rPr lang="fi-FI" dirty="0"/>
              <a:t>[Esityksen nimi]</a:t>
            </a:r>
          </a:p>
        </p:txBody>
      </p:sp>
      <p:sp>
        <p:nvSpPr>
          <p:cNvPr id="8" name="Päivämäärän paikkamerkki 7">
            <a:extLst>
              <a:ext uri="{FF2B5EF4-FFF2-40B4-BE49-F238E27FC236}">
                <a16:creationId xmlns:a16="http://schemas.microsoft.com/office/drawing/2014/main" id="{9169D6F5-1440-4AD1-BFD2-06029438D076}"/>
              </a:ext>
            </a:extLst>
          </p:cNvPr>
          <p:cNvSpPr>
            <a:spLocks noGrp="1"/>
          </p:cNvSpPr>
          <p:nvPr>
            <p:ph type="dt" sz="half" idx="14"/>
          </p:nvPr>
        </p:nvSpPr>
        <p:spPr/>
        <p:txBody>
          <a:bodyPr/>
          <a:lstStyle>
            <a:lvl1pPr>
              <a:defRPr>
                <a:solidFill>
                  <a:srgbClr val="7C878E"/>
                </a:solidFill>
              </a:defRPr>
            </a:lvl1pPr>
          </a:lstStyle>
          <a:p>
            <a:pPr>
              <a:defRPr/>
            </a:pPr>
            <a:fld id="{5790EF23-BE95-4E73-9E7D-72E4DAEC26B3}" type="datetime1">
              <a:rPr lang="fi-FI" smtClean="0"/>
              <a:t>31.10.2023</a:t>
            </a:fld>
            <a:endParaRPr lang="fi-FI" dirty="0"/>
          </a:p>
        </p:txBody>
      </p:sp>
      <p:sp>
        <p:nvSpPr>
          <p:cNvPr id="12" name="Dian numeron paikkamerkki 11">
            <a:extLst>
              <a:ext uri="{FF2B5EF4-FFF2-40B4-BE49-F238E27FC236}">
                <a16:creationId xmlns:a16="http://schemas.microsoft.com/office/drawing/2014/main" id="{62C44236-A5A3-44F0-A1ED-F788F96664E5}"/>
              </a:ext>
            </a:extLst>
          </p:cNvPr>
          <p:cNvSpPr>
            <a:spLocks noGrp="1"/>
          </p:cNvSpPr>
          <p:nvPr>
            <p:ph type="sldNum" sz="quarter" idx="16"/>
          </p:nvPr>
        </p:nvSpPr>
        <p:spPr/>
        <p:txBody>
          <a:bodyPr/>
          <a:lstStyle>
            <a:lvl1pPr>
              <a:defRPr>
                <a:solidFill>
                  <a:srgbClr val="7C878E"/>
                </a:solidFill>
              </a:defRPr>
            </a:lvl1pPr>
          </a:lstStyle>
          <a:p>
            <a:pPr>
              <a:defRPr/>
            </a:pPr>
            <a:fld id="{E97DE6E4-DC77-456C-872A-552B509F49AF}" type="slidenum">
              <a:rPr lang="fi-FI" smtClean="0"/>
              <a:pPr>
                <a:defRPr/>
              </a:pPr>
              <a:t>‹#›</a:t>
            </a:fld>
            <a:endParaRPr lang="fi-FI" dirty="0"/>
          </a:p>
        </p:txBody>
      </p:sp>
      <p:sp>
        <p:nvSpPr>
          <p:cNvPr id="5" name="Tekstin paikkamerkki 4">
            <a:extLst>
              <a:ext uri="{FF2B5EF4-FFF2-40B4-BE49-F238E27FC236}">
                <a16:creationId xmlns:a16="http://schemas.microsoft.com/office/drawing/2014/main" id="{C437ABA1-B728-5D24-BC22-137946B9FC08}"/>
              </a:ext>
              <a:ext uri="{C183D7F6-B498-43B3-948B-1728B52AA6E4}">
                <adec:decorative xmlns:adec="http://schemas.microsoft.com/office/drawing/2017/decorative" val="1"/>
              </a:ext>
            </a:extLst>
          </p:cNvPr>
          <p:cNvSpPr>
            <a:spLocks noGrp="1"/>
          </p:cNvSpPr>
          <p:nvPr>
            <p:ph type="body" sz="quarter" idx="18" hasCustomPrompt="1"/>
          </p:nvPr>
        </p:nvSpPr>
        <p:spPr>
          <a:xfrm>
            <a:off x="212400" y="6490800"/>
            <a:ext cx="1170000" cy="158400"/>
          </a:xfrm>
          <a:blipFill>
            <a:blip r:embed="rId2"/>
            <a:stretch>
              <a:fillRect/>
            </a:stretch>
          </a:blipFill>
        </p:spPr>
        <p:txBody>
          <a:bodyPr lIns="0" tIns="0" rIns="0" bIns="0" anchor="ctr" anchorCtr="0"/>
          <a:lstStyle>
            <a:lvl1pPr marL="0" indent="0" algn="ctr">
              <a:lnSpc>
                <a:spcPct val="100000"/>
              </a:lnSpc>
              <a:spcBef>
                <a:spcPts val="0"/>
              </a:spcBef>
              <a:buFontTx/>
              <a:buNone/>
              <a:defRPr sz="100"/>
            </a:lvl1pPr>
          </a:lstStyle>
          <a:p>
            <a:pPr lvl="0"/>
            <a:r>
              <a:rPr lang="fi-FI" dirty="0"/>
              <a:t> </a:t>
            </a:r>
          </a:p>
        </p:txBody>
      </p:sp>
    </p:spTree>
    <p:extLst>
      <p:ext uri="{BB962C8B-B14F-4D97-AF65-F5344CB8AC3E}">
        <p14:creationId xmlns:p14="http://schemas.microsoft.com/office/powerpoint/2010/main" val="3493236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3_Tumma kuva">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FFEBF18-A891-8B79-C2B6-820C2FB83051}"/>
              </a:ext>
            </a:extLst>
          </p:cNvPr>
          <p:cNvSpPr>
            <a:spLocks noGrp="1"/>
          </p:cNvSpPr>
          <p:nvPr>
            <p:ph type="pic" sz="quarter" idx="17"/>
          </p:nvPr>
        </p:nvSpPr>
        <p:spPr>
          <a:xfrm>
            <a:off x="0" y="0"/>
            <a:ext cx="12192000" cy="6858000"/>
          </a:xfrm>
        </p:spPr>
        <p:txBody>
          <a:bodyPr anchor="ctr" anchorCtr="0"/>
          <a:lstStyle>
            <a:lvl1pPr marL="0" indent="0" algn="ctr">
              <a:buNone/>
              <a:defRPr/>
            </a:lvl1pPr>
          </a:lstStyle>
          <a:p>
            <a:r>
              <a:rPr lang="fi-FI"/>
              <a:t>Lisää kuva napsauttamalla kuvaketta</a:t>
            </a:r>
            <a:endParaRPr lang="en-FI" dirty="0"/>
          </a:p>
        </p:txBody>
      </p:sp>
      <p:sp>
        <p:nvSpPr>
          <p:cNvPr id="7" name="Otsikko 1">
            <a:extLst>
              <a:ext uri="{FF2B5EF4-FFF2-40B4-BE49-F238E27FC236}">
                <a16:creationId xmlns:a16="http://schemas.microsoft.com/office/drawing/2014/main" id="{5D8BDDB5-7090-4055-A01C-411BF3D97B86}"/>
              </a:ext>
            </a:extLst>
          </p:cNvPr>
          <p:cNvSpPr>
            <a:spLocks noGrp="1"/>
          </p:cNvSpPr>
          <p:nvPr>
            <p:ph type="ctrTitle"/>
          </p:nvPr>
        </p:nvSpPr>
        <p:spPr>
          <a:xfrm>
            <a:off x="4433325" y="601663"/>
            <a:ext cx="6930000" cy="972000"/>
          </a:xfrm>
          <a:effectLst>
            <a:outerShdw blurRad="260246" dist="9998" dir="5400000" algn="ctr" rotWithShape="0">
              <a:srgbClr val="000000">
                <a:alpha val="60000"/>
              </a:srgbClr>
            </a:outerShdw>
          </a:effectLst>
        </p:spPr>
        <p:txBody>
          <a:bodyPr anchor="b"/>
          <a:lstStyle>
            <a:lvl1pPr algn="r">
              <a:defRPr sz="3800" b="1">
                <a:solidFill>
                  <a:schemeClr val="bg1"/>
                </a:solidFill>
              </a:defRPr>
            </a:lvl1pPr>
          </a:lstStyle>
          <a:p>
            <a:r>
              <a:rPr lang="fi-FI" noProof="0"/>
              <a:t>Muokkaa perustyyl. napsautt.</a:t>
            </a:r>
            <a:endParaRPr lang="en-GB" noProof="0" dirty="0"/>
          </a:p>
        </p:txBody>
      </p:sp>
      <p:sp>
        <p:nvSpPr>
          <p:cNvPr id="8" name="Alaotsikko 2">
            <a:extLst>
              <a:ext uri="{FF2B5EF4-FFF2-40B4-BE49-F238E27FC236}">
                <a16:creationId xmlns:a16="http://schemas.microsoft.com/office/drawing/2014/main" id="{ABD85E11-A5AA-4DC3-BA51-1D8F3812F0D7}"/>
              </a:ext>
            </a:extLst>
          </p:cNvPr>
          <p:cNvSpPr>
            <a:spLocks noGrp="1"/>
          </p:cNvSpPr>
          <p:nvPr>
            <p:ph type="subTitle" idx="1"/>
          </p:nvPr>
        </p:nvSpPr>
        <p:spPr>
          <a:xfrm>
            <a:off x="4433325" y="1753664"/>
            <a:ext cx="6930000" cy="968400"/>
          </a:xfrm>
          <a:effectLst>
            <a:outerShdw blurRad="254000" dir="5040000" algn="ctr" rotWithShape="0">
              <a:srgbClr val="000000">
                <a:alpha val="70000"/>
              </a:srgbClr>
            </a:outerShdw>
          </a:effectLst>
        </p:spPr>
        <p:txBody>
          <a:bodyPr>
            <a:noAutofit/>
          </a:bodyPr>
          <a:lstStyle>
            <a:lvl1pPr marL="0" indent="0" algn="r">
              <a:spcBef>
                <a:spcPts val="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endParaRPr lang="en-GB" noProof="0" dirty="0"/>
          </a:p>
        </p:txBody>
      </p:sp>
      <p:sp>
        <p:nvSpPr>
          <p:cNvPr id="5" name="Alatunnisteen paikkamerkki 4">
            <a:extLst>
              <a:ext uri="{FF2B5EF4-FFF2-40B4-BE49-F238E27FC236}">
                <a16:creationId xmlns:a16="http://schemas.microsoft.com/office/drawing/2014/main" id="{C9EF8BC7-9DBC-4A07-A280-4DE1E67CCF2D}"/>
              </a:ext>
            </a:extLst>
          </p:cNvPr>
          <p:cNvSpPr>
            <a:spLocks noGrp="1"/>
          </p:cNvSpPr>
          <p:nvPr>
            <p:ph type="ftr" sz="quarter" idx="15"/>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a:ln>
                  <a:noFill/>
                </a:ln>
                <a:solidFill>
                  <a:prstClr val="white"/>
                </a:solidFill>
                <a:effectLst/>
                <a:uLnTx/>
                <a:uFillTx/>
                <a:latin typeface="Verdana"/>
                <a:ea typeface="+mn-ea"/>
                <a:cs typeface="+mn-cs"/>
              </a:rPr>
              <a:t>[Esityksen nimi]</a:t>
            </a:r>
          </a:p>
        </p:txBody>
      </p:sp>
      <p:sp>
        <p:nvSpPr>
          <p:cNvPr id="4" name="Päivämäärän paikkamerkki 3">
            <a:extLst>
              <a:ext uri="{FF2B5EF4-FFF2-40B4-BE49-F238E27FC236}">
                <a16:creationId xmlns:a16="http://schemas.microsoft.com/office/drawing/2014/main" id="{86EAB614-91BC-4CF0-9FD0-0E75925CB18C}"/>
              </a:ext>
            </a:extLst>
          </p:cNvPr>
          <p:cNvSpPr>
            <a:spLocks noGrp="1"/>
          </p:cNvSpPr>
          <p:nvPr>
            <p:ph type="dt" sz="half" idx="14"/>
          </p:nvPr>
        </p:nvSpPr>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A1247FDA-E997-4F9B-B4A3-31593E23040F}" type="datetime1">
              <a:rPr kumimoji="0" lang="fi-FI" sz="1000" b="0" i="0" u="none" strike="noStrike" kern="1200" cap="none" spc="0" normalizeH="0" baseline="0" noProof="0" smtClean="0">
                <a:ln>
                  <a:noFill/>
                </a:ln>
                <a:solidFill>
                  <a:prstClr val="white"/>
                </a:solidFill>
                <a:effectLst/>
                <a:uLnTx/>
                <a:uFillTx/>
                <a:latin typeface="Verdana"/>
                <a:ea typeface="+mn-ea"/>
                <a:cs typeface="+mn-cs"/>
              </a:rPr>
              <a:t>31.10.2023</a:t>
            </a:fld>
            <a:endParaRPr kumimoji="0" lang="fi-FI" sz="1000" b="0" i="0" u="none" strike="noStrike" kern="1200" cap="none" spc="0" normalizeH="0" baseline="0" noProof="0" dirty="0">
              <a:ln>
                <a:noFill/>
              </a:ln>
              <a:solidFill>
                <a:prstClr val="white"/>
              </a:solidFill>
              <a:effectLst/>
              <a:uLnTx/>
              <a:uFillTx/>
              <a:latin typeface="Verdana"/>
              <a:ea typeface="+mn-ea"/>
              <a:cs typeface="+mn-cs"/>
            </a:endParaRPr>
          </a:p>
        </p:txBody>
      </p:sp>
      <p:sp>
        <p:nvSpPr>
          <p:cNvPr id="6" name="Dian numeron paikkamerkki 5">
            <a:extLst>
              <a:ext uri="{FF2B5EF4-FFF2-40B4-BE49-F238E27FC236}">
                <a16:creationId xmlns:a16="http://schemas.microsoft.com/office/drawing/2014/main" id="{8A5BE560-416D-46AA-A90A-7A8460935088}"/>
              </a:ext>
            </a:extLst>
          </p:cNvPr>
          <p:cNvSpPr>
            <a:spLocks noGrp="1"/>
          </p:cNvSpPr>
          <p:nvPr>
            <p:ph type="sldNum" sz="quarter" idx="16"/>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i-FI" sz="1000" b="0" i="0" u="none" strike="noStrike" kern="1200" cap="none" spc="0" normalizeH="0" baseline="0" noProof="0">
              <a:ln>
                <a:noFill/>
              </a:ln>
              <a:solidFill>
                <a:prstClr val="white"/>
              </a:solidFill>
              <a:effectLst/>
              <a:uLnTx/>
              <a:uFillTx/>
              <a:latin typeface="Verdana"/>
              <a:ea typeface="+mn-ea"/>
              <a:cs typeface="+mn-cs"/>
            </a:endParaRPr>
          </a:p>
        </p:txBody>
      </p:sp>
      <p:sp>
        <p:nvSpPr>
          <p:cNvPr id="12" name="Tekstin paikkamerkki 4">
            <a:extLst>
              <a:ext uri="{FF2B5EF4-FFF2-40B4-BE49-F238E27FC236}">
                <a16:creationId xmlns:a16="http://schemas.microsoft.com/office/drawing/2014/main" id="{564B6CAD-213F-1B0F-BCA5-A7DA80715474}"/>
              </a:ext>
              <a:ext uri="{C183D7F6-B498-43B3-948B-1728B52AA6E4}">
                <adec:decorative xmlns:adec="http://schemas.microsoft.com/office/drawing/2017/decorative" val="1"/>
              </a:ext>
            </a:extLst>
          </p:cNvPr>
          <p:cNvSpPr>
            <a:spLocks noGrp="1"/>
          </p:cNvSpPr>
          <p:nvPr>
            <p:ph type="body" sz="quarter" idx="18" hasCustomPrompt="1"/>
          </p:nvPr>
        </p:nvSpPr>
        <p:spPr>
          <a:xfrm>
            <a:off x="212400" y="6490800"/>
            <a:ext cx="1170000" cy="158400"/>
          </a:xfrm>
          <a:blipFill>
            <a:blip r:embed="rId2"/>
            <a:stretch>
              <a:fillRect/>
            </a:stretch>
          </a:blipFill>
        </p:spPr>
        <p:txBody>
          <a:bodyPr lIns="0" tIns="0" rIns="0" bIns="0" anchor="ctr" anchorCtr="0"/>
          <a:lstStyle>
            <a:lvl1pPr marL="0" indent="0" algn="ctr">
              <a:lnSpc>
                <a:spcPct val="100000"/>
              </a:lnSpc>
              <a:spcBef>
                <a:spcPts val="0"/>
              </a:spcBef>
              <a:buFontTx/>
              <a:buNone/>
              <a:defRPr sz="100"/>
            </a:lvl1pPr>
          </a:lstStyle>
          <a:p>
            <a:pPr lvl="0"/>
            <a:r>
              <a:rPr lang="fi-FI" dirty="0"/>
              <a:t> </a:t>
            </a:r>
          </a:p>
        </p:txBody>
      </p:sp>
    </p:spTree>
    <p:extLst>
      <p:ext uri="{BB962C8B-B14F-4D97-AF65-F5344CB8AC3E}">
        <p14:creationId xmlns:p14="http://schemas.microsoft.com/office/powerpoint/2010/main" val="75260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4_Vaalea_kuva">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FFEBF18-A891-8B79-C2B6-820C2FB83051}"/>
              </a:ext>
            </a:extLst>
          </p:cNvPr>
          <p:cNvSpPr>
            <a:spLocks noGrp="1"/>
          </p:cNvSpPr>
          <p:nvPr>
            <p:ph type="pic" sz="quarter" idx="17"/>
          </p:nvPr>
        </p:nvSpPr>
        <p:spPr>
          <a:xfrm>
            <a:off x="0" y="0"/>
            <a:ext cx="12192000" cy="6858000"/>
          </a:xfrm>
        </p:spPr>
        <p:txBody>
          <a:bodyPr anchor="ctr" anchorCtr="0"/>
          <a:lstStyle>
            <a:lvl1pPr marL="0" indent="0" algn="ctr">
              <a:buNone/>
              <a:defRPr/>
            </a:lvl1pPr>
          </a:lstStyle>
          <a:p>
            <a:r>
              <a:rPr lang="fi-FI"/>
              <a:t>Lisää kuva napsauttamalla kuvaketta</a:t>
            </a:r>
            <a:endParaRPr lang="en-FI" dirty="0"/>
          </a:p>
        </p:txBody>
      </p:sp>
      <p:sp>
        <p:nvSpPr>
          <p:cNvPr id="7" name="Otsikko 1">
            <a:extLst>
              <a:ext uri="{FF2B5EF4-FFF2-40B4-BE49-F238E27FC236}">
                <a16:creationId xmlns:a16="http://schemas.microsoft.com/office/drawing/2014/main" id="{5D8BDDB5-7090-4055-A01C-411BF3D97B86}"/>
              </a:ext>
            </a:extLst>
          </p:cNvPr>
          <p:cNvSpPr>
            <a:spLocks noGrp="1"/>
          </p:cNvSpPr>
          <p:nvPr>
            <p:ph type="ctrTitle"/>
          </p:nvPr>
        </p:nvSpPr>
        <p:spPr>
          <a:xfrm>
            <a:off x="601200" y="914400"/>
            <a:ext cx="6930000" cy="1019572"/>
          </a:xfrm>
          <a:effectLst/>
        </p:spPr>
        <p:txBody>
          <a:bodyPr anchor="b"/>
          <a:lstStyle>
            <a:lvl1pPr algn="l">
              <a:defRPr sz="3800" b="1">
                <a:solidFill>
                  <a:schemeClr val="tx2"/>
                </a:solidFill>
              </a:defRPr>
            </a:lvl1pPr>
          </a:lstStyle>
          <a:p>
            <a:r>
              <a:rPr lang="fi-FI" noProof="0"/>
              <a:t>Muokkaa perustyyl. napsautt.</a:t>
            </a:r>
            <a:endParaRPr lang="en-GB" noProof="0" dirty="0"/>
          </a:p>
        </p:txBody>
      </p:sp>
      <p:sp>
        <p:nvSpPr>
          <p:cNvPr id="8" name="Alaotsikko 2">
            <a:extLst>
              <a:ext uri="{FF2B5EF4-FFF2-40B4-BE49-F238E27FC236}">
                <a16:creationId xmlns:a16="http://schemas.microsoft.com/office/drawing/2014/main" id="{ABD85E11-A5AA-4DC3-BA51-1D8F3812F0D7}"/>
              </a:ext>
            </a:extLst>
          </p:cNvPr>
          <p:cNvSpPr>
            <a:spLocks noGrp="1"/>
          </p:cNvSpPr>
          <p:nvPr>
            <p:ph type="subTitle" idx="1"/>
          </p:nvPr>
        </p:nvSpPr>
        <p:spPr>
          <a:xfrm>
            <a:off x="601200" y="2066400"/>
            <a:ext cx="6930000" cy="968400"/>
          </a:xfrm>
          <a:effectLst/>
        </p:spPr>
        <p:txBody>
          <a:bodyPr>
            <a:noAutofit/>
          </a:bodyPr>
          <a:lstStyle>
            <a:lvl1pPr marL="0" indent="0" algn="l">
              <a:spcBef>
                <a:spcPts val="0"/>
              </a:spcBef>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endParaRPr lang="en-GB" noProof="0" dirty="0"/>
          </a:p>
        </p:txBody>
      </p:sp>
      <p:sp>
        <p:nvSpPr>
          <p:cNvPr id="5" name="Alatunnisteen paikkamerkki 4">
            <a:extLst>
              <a:ext uri="{FF2B5EF4-FFF2-40B4-BE49-F238E27FC236}">
                <a16:creationId xmlns:a16="http://schemas.microsoft.com/office/drawing/2014/main" id="{C9EF8BC7-9DBC-4A07-A280-4DE1E67CCF2D}"/>
              </a:ext>
            </a:extLst>
          </p:cNvPr>
          <p:cNvSpPr>
            <a:spLocks noGrp="1"/>
          </p:cNvSpPr>
          <p:nvPr>
            <p:ph type="ftr" sz="quarter" idx="15"/>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a:ln>
                  <a:noFill/>
                </a:ln>
                <a:solidFill>
                  <a:prstClr val="white"/>
                </a:solidFill>
                <a:effectLst/>
                <a:uLnTx/>
                <a:uFillTx/>
                <a:latin typeface="Verdana"/>
                <a:ea typeface="+mn-ea"/>
                <a:cs typeface="+mn-cs"/>
              </a:rPr>
              <a:t>[Esityksen nimi]</a:t>
            </a:r>
          </a:p>
        </p:txBody>
      </p:sp>
      <p:sp>
        <p:nvSpPr>
          <p:cNvPr id="4" name="Päivämäärän paikkamerkki 3">
            <a:extLst>
              <a:ext uri="{FF2B5EF4-FFF2-40B4-BE49-F238E27FC236}">
                <a16:creationId xmlns:a16="http://schemas.microsoft.com/office/drawing/2014/main" id="{86EAB614-91BC-4CF0-9FD0-0E75925CB18C}"/>
              </a:ext>
            </a:extLst>
          </p:cNvPr>
          <p:cNvSpPr>
            <a:spLocks noGrp="1"/>
          </p:cNvSpPr>
          <p:nvPr>
            <p:ph type="dt" sz="half" idx="14"/>
          </p:nvPr>
        </p:nvSpPr>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00D8B37B-0029-4056-BE40-B591D8674A96}" type="datetime1">
              <a:rPr kumimoji="0" lang="fi-FI" sz="1000" b="0" i="0" u="none" strike="noStrike" kern="1200" cap="none" spc="0" normalizeH="0" baseline="0" noProof="0" smtClean="0">
                <a:ln>
                  <a:noFill/>
                </a:ln>
                <a:solidFill>
                  <a:prstClr val="white"/>
                </a:solidFill>
                <a:effectLst/>
                <a:uLnTx/>
                <a:uFillTx/>
                <a:latin typeface="Verdana"/>
                <a:ea typeface="+mn-ea"/>
                <a:cs typeface="+mn-cs"/>
              </a:rPr>
              <a:t>31.10.2023</a:t>
            </a:fld>
            <a:endParaRPr kumimoji="0" lang="fi-FI" sz="1000" b="0" i="0" u="none" strike="noStrike" kern="1200" cap="none" spc="0" normalizeH="0" baseline="0" noProof="0" dirty="0">
              <a:ln>
                <a:noFill/>
              </a:ln>
              <a:solidFill>
                <a:prstClr val="white"/>
              </a:solidFill>
              <a:effectLst/>
              <a:uLnTx/>
              <a:uFillTx/>
              <a:latin typeface="Verdana"/>
              <a:ea typeface="+mn-ea"/>
              <a:cs typeface="+mn-cs"/>
            </a:endParaRPr>
          </a:p>
        </p:txBody>
      </p:sp>
      <p:sp>
        <p:nvSpPr>
          <p:cNvPr id="6" name="Dian numeron paikkamerkki 5">
            <a:extLst>
              <a:ext uri="{FF2B5EF4-FFF2-40B4-BE49-F238E27FC236}">
                <a16:creationId xmlns:a16="http://schemas.microsoft.com/office/drawing/2014/main" id="{8A5BE560-416D-46AA-A90A-7A8460935088}"/>
              </a:ext>
            </a:extLst>
          </p:cNvPr>
          <p:cNvSpPr>
            <a:spLocks noGrp="1"/>
          </p:cNvSpPr>
          <p:nvPr>
            <p:ph type="sldNum" sz="quarter" idx="16"/>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i-FI" sz="1000" b="0" i="0" u="none" strike="noStrike" kern="1200" cap="none" spc="0" normalizeH="0" baseline="0" noProof="0">
              <a:ln>
                <a:noFill/>
              </a:ln>
              <a:solidFill>
                <a:prstClr val="white"/>
              </a:solidFill>
              <a:effectLst/>
              <a:uLnTx/>
              <a:uFillTx/>
              <a:latin typeface="Verdana"/>
              <a:ea typeface="+mn-ea"/>
              <a:cs typeface="+mn-cs"/>
            </a:endParaRPr>
          </a:p>
        </p:txBody>
      </p:sp>
      <p:sp>
        <p:nvSpPr>
          <p:cNvPr id="9" name="Tekstin paikkamerkki 4">
            <a:extLst>
              <a:ext uri="{FF2B5EF4-FFF2-40B4-BE49-F238E27FC236}">
                <a16:creationId xmlns:a16="http://schemas.microsoft.com/office/drawing/2014/main" id="{16BE4CA8-672C-BEEE-EA67-92251AFB42F8}"/>
              </a:ext>
              <a:ext uri="{C183D7F6-B498-43B3-948B-1728B52AA6E4}">
                <adec:decorative xmlns:adec="http://schemas.microsoft.com/office/drawing/2017/decorative" val="1"/>
              </a:ext>
            </a:extLst>
          </p:cNvPr>
          <p:cNvSpPr>
            <a:spLocks noGrp="1"/>
          </p:cNvSpPr>
          <p:nvPr>
            <p:ph type="body" sz="quarter" idx="18" hasCustomPrompt="1"/>
          </p:nvPr>
        </p:nvSpPr>
        <p:spPr>
          <a:xfrm>
            <a:off x="212400" y="6490800"/>
            <a:ext cx="1170000" cy="158400"/>
          </a:xfrm>
          <a:blipFill>
            <a:blip r:embed="rId2"/>
            <a:stretch>
              <a:fillRect/>
            </a:stretch>
          </a:blipFill>
        </p:spPr>
        <p:txBody>
          <a:bodyPr lIns="0" tIns="0" rIns="0" bIns="0" anchor="ctr" anchorCtr="0"/>
          <a:lstStyle>
            <a:lvl1pPr marL="0" indent="0" algn="ctr">
              <a:lnSpc>
                <a:spcPct val="100000"/>
              </a:lnSpc>
              <a:spcBef>
                <a:spcPts val="0"/>
              </a:spcBef>
              <a:buFontTx/>
              <a:buNone/>
              <a:defRPr sz="100"/>
            </a:lvl1pPr>
          </a:lstStyle>
          <a:p>
            <a:pPr lvl="0"/>
            <a:r>
              <a:rPr lang="fi-FI" dirty="0"/>
              <a:t> </a:t>
            </a:r>
          </a:p>
        </p:txBody>
      </p:sp>
    </p:spTree>
    <p:extLst>
      <p:ext uri="{BB962C8B-B14F-4D97-AF65-F5344CB8AC3E}">
        <p14:creationId xmlns:p14="http://schemas.microsoft.com/office/powerpoint/2010/main" val="3667092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image" Target="../media/image11.jp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theme" Target="../theme/theme2.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Kuva 11">
            <a:extLst>
              <a:ext uri="{FF2B5EF4-FFF2-40B4-BE49-F238E27FC236}">
                <a16:creationId xmlns:a16="http://schemas.microsoft.com/office/drawing/2014/main" id="{FF450953-E86B-4CE1-A3E6-114DAF0494AD}"/>
              </a:ext>
              <a:ext uri="{C183D7F6-B498-43B3-948B-1728B52AA6E4}">
                <adec:decorative xmlns:adec="http://schemas.microsoft.com/office/drawing/2017/decorative" val="1"/>
              </a:ext>
            </a:extLst>
          </p:cNvPr>
          <p:cNvPicPr>
            <a:picLocks noChangeAspect="1"/>
          </p:cNvPicPr>
          <p:nvPr userDrawn="1"/>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p:blipFill>
        <p:spPr bwMode="auto">
          <a:xfrm>
            <a:off x="212430" y="6490548"/>
            <a:ext cx="1170578" cy="158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tsikon paikkamerkki 1">
            <a:extLst>
              <a:ext uri="{FF2B5EF4-FFF2-40B4-BE49-F238E27FC236}">
                <a16:creationId xmlns:a16="http://schemas.microsoft.com/office/drawing/2014/main" id="{E0C829BA-2C9F-4C7E-8A47-3D9F9CC8D606}"/>
              </a:ext>
            </a:extLst>
          </p:cNvPr>
          <p:cNvSpPr>
            <a:spLocks noGrp="1"/>
          </p:cNvSpPr>
          <p:nvPr>
            <p:ph type="title"/>
          </p:nvPr>
        </p:nvSpPr>
        <p:spPr>
          <a:xfrm>
            <a:off x="612000" y="612000"/>
            <a:ext cx="10746000" cy="1108800"/>
          </a:xfrm>
          <a:prstGeom prst="rect">
            <a:avLst/>
          </a:prstGeom>
        </p:spPr>
        <p:txBody>
          <a:bodyPr vert="horz" lIns="91440" tIns="45720" rIns="91440" bIns="45720" rtlCol="0" anchor="t">
            <a:noAutofit/>
          </a:bodyPr>
          <a:lstStyle/>
          <a:p>
            <a:endParaRPr lang="fi-FI" noProof="0" dirty="0"/>
          </a:p>
        </p:txBody>
      </p:sp>
      <p:sp>
        <p:nvSpPr>
          <p:cNvPr id="3" name="Tekstin paikkamerkki 2">
            <a:extLst>
              <a:ext uri="{FF2B5EF4-FFF2-40B4-BE49-F238E27FC236}">
                <a16:creationId xmlns:a16="http://schemas.microsoft.com/office/drawing/2014/main" id="{4F62209A-AF68-492D-AC06-25DBD3C0CCD7}"/>
              </a:ext>
            </a:extLst>
          </p:cNvPr>
          <p:cNvSpPr>
            <a:spLocks noGrp="1"/>
          </p:cNvSpPr>
          <p:nvPr>
            <p:ph type="body" idx="1"/>
          </p:nvPr>
        </p:nvSpPr>
        <p:spPr>
          <a:xfrm>
            <a:off x="612000" y="1736725"/>
            <a:ext cx="10746000" cy="4437275"/>
          </a:xfrm>
          <a:prstGeom prst="rect">
            <a:avLst/>
          </a:prstGeom>
        </p:spPr>
        <p:txBody>
          <a:bodyPr vert="horz" lIns="91440" tIns="45720" rIns="91440" bIns="45720" rtlCol="0">
            <a:no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noProof="0" dirty="0"/>
          </a:p>
        </p:txBody>
      </p:sp>
      <p:sp>
        <p:nvSpPr>
          <p:cNvPr id="5" name="Alatunnisteen paikkamerkki 4">
            <a:extLst>
              <a:ext uri="{FF2B5EF4-FFF2-40B4-BE49-F238E27FC236}">
                <a16:creationId xmlns:a16="http://schemas.microsoft.com/office/drawing/2014/main" id="{657077C5-42E2-4285-A08A-7508B463534F}"/>
              </a:ext>
            </a:extLst>
          </p:cNvPr>
          <p:cNvSpPr>
            <a:spLocks noGrp="1"/>
          </p:cNvSpPr>
          <p:nvPr>
            <p:ph type="ftr" sz="quarter" idx="3"/>
          </p:nvPr>
        </p:nvSpPr>
        <p:spPr>
          <a:xfrm>
            <a:off x="2507022" y="6466504"/>
            <a:ext cx="3588978" cy="252000"/>
          </a:xfrm>
          <a:prstGeom prst="rect">
            <a:avLst/>
          </a:prstGeom>
        </p:spPr>
        <p:txBody>
          <a:bodyPr vert="horz" lIns="91440" tIns="45720" rIns="91440" bIns="45720" rtlCol="0" anchor="ctr"/>
          <a:lstStyle>
            <a:lvl1pPr algn="l">
              <a:defRPr sz="1000">
                <a:solidFill>
                  <a:srgbClr val="7C878E"/>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a:ln>
                  <a:noFill/>
                </a:ln>
                <a:solidFill>
                  <a:srgbClr val="7C878E"/>
                </a:solidFill>
                <a:effectLst/>
                <a:uLnTx/>
                <a:uFillTx/>
                <a:latin typeface="Verdana"/>
                <a:ea typeface="+mn-ea"/>
                <a:cs typeface="+mn-cs"/>
              </a:rPr>
              <a:t>[Esityksen nimi]</a:t>
            </a:r>
          </a:p>
        </p:txBody>
      </p:sp>
      <p:sp>
        <p:nvSpPr>
          <p:cNvPr id="4" name="Päivämäärän paikkamerkki 3">
            <a:extLst>
              <a:ext uri="{FF2B5EF4-FFF2-40B4-BE49-F238E27FC236}">
                <a16:creationId xmlns:a16="http://schemas.microsoft.com/office/drawing/2014/main" id="{CE94F4B6-6E26-4DFB-852C-F2285979FAC8}"/>
              </a:ext>
            </a:extLst>
          </p:cNvPr>
          <p:cNvSpPr>
            <a:spLocks noGrp="1"/>
          </p:cNvSpPr>
          <p:nvPr>
            <p:ph type="dt" sz="half" idx="2"/>
          </p:nvPr>
        </p:nvSpPr>
        <p:spPr>
          <a:xfrm>
            <a:off x="9164150" y="6466504"/>
            <a:ext cx="1872000" cy="252000"/>
          </a:xfrm>
          <a:prstGeom prst="rect">
            <a:avLst/>
          </a:prstGeom>
        </p:spPr>
        <p:txBody>
          <a:bodyPr vert="horz" lIns="91440" tIns="45720" rIns="91440" bIns="45720" rtlCol="0" anchor="ctr"/>
          <a:lstStyle>
            <a:lvl1pPr algn="ctr">
              <a:defRPr sz="1000">
                <a:solidFill>
                  <a:srgbClr val="7C878E"/>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E1187DA6-21F7-469B-9D46-8FB3A29DB99E}"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31.10.2023</a:t>
            </a:fld>
            <a:endParaRPr kumimoji="0" lang="fi-FI" sz="1000" b="0" i="0" u="none" strike="noStrike" kern="1200" cap="none" spc="0" normalizeH="0" baseline="0" noProof="0" dirty="0">
              <a:ln>
                <a:noFill/>
              </a:ln>
              <a:solidFill>
                <a:srgbClr val="7C878E"/>
              </a:solidFill>
              <a:effectLst/>
              <a:uLnTx/>
              <a:uFillTx/>
              <a:latin typeface="Verdana"/>
              <a:ea typeface="+mn-ea"/>
              <a:cs typeface="+mn-cs"/>
            </a:endParaRPr>
          </a:p>
        </p:txBody>
      </p:sp>
      <p:sp>
        <p:nvSpPr>
          <p:cNvPr id="6" name="Dian numeron paikkamerkki 5">
            <a:extLst>
              <a:ext uri="{FF2B5EF4-FFF2-40B4-BE49-F238E27FC236}">
                <a16:creationId xmlns:a16="http://schemas.microsoft.com/office/drawing/2014/main" id="{1EE4E371-AE67-45EA-BF47-9E71271783D0}"/>
              </a:ext>
            </a:extLst>
          </p:cNvPr>
          <p:cNvSpPr>
            <a:spLocks noGrp="1"/>
          </p:cNvSpPr>
          <p:nvPr>
            <p:ph type="sldNum" sz="quarter" idx="4"/>
          </p:nvPr>
        </p:nvSpPr>
        <p:spPr>
          <a:xfrm>
            <a:off x="11304000" y="6466504"/>
            <a:ext cx="610671" cy="252000"/>
          </a:xfrm>
          <a:prstGeom prst="rect">
            <a:avLst/>
          </a:prstGeom>
        </p:spPr>
        <p:txBody>
          <a:bodyPr vert="horz" lIns="91440" tIns="45720" rIns="91440" bIns="45720" rtlCol="0" anchor="ctr"/>
          <a:lstStyle>
            <a:lvl1pPr algn="r">
              <a:defRPr sz="1000">
                <a:solidFill>
                  <a:srgbClr val="7C878E"/>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i-FI" sz="1000" b="0" i="0" u="none" strike="noStrike" kern="1200" cap="none" spc="0" normalizeH="0" baseline="0" noProof="0" dirty="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1000098445"/>
      </p:ext>
    </p:extLst>
  </p:cSld>
  <p:clrMap bg1="lt1" tx1="dk1" bg2="lt2" tx2="dk2" accent1="accent1" accent2="accent2" accent3="accent3" accent4="accent4" accent5="accent5" accent6="accent6" hlink="hlink" folHlink="folHlink"/>
  <p:sldLayoutIdLst>
    <p:sldLayoutId id="2147483687" r:id="rId1"/>
    <p:sldLayoutId id="2147483664" r:id="rId2"/>
    <p:sldLayoutId id="2147483667" r:id="rId3"/>
    <p:sldLayoutId id="2147483668" r:id="rId4"/>
    <p:sldLayoutId id="2147483673" r:id="rId5"/>
    <p:sldLayoutId id="2147483682" r:id="rId6"/>
    <p:sldLayoutId id="2147483691" r:id="rId7"/>
    <p:sldLayoutId id="2147483694" r:id="rId8"/>
    <p:sldLayoutId id="2147483698" r:id="rId9"/>
    <p:sldLayoutId id="2147483683" r:id="rId10"/>
    <p:sldLayoutId id="2147483693" r:id="rId11"/>
    <p:sldLayoutId id="2147483695" r:id="rId12"/>
    <p:sldLayoutId id="2147483697" r:id="rId13"/>
    <p:sldLayoutId id="2147483675" r:id="rId14"/>
    <p:sldLayoutId id="2147483699" r:id="rId15"/>
    <p:sldLayoutId id="2147483723" r:id="rId16"/>
    <p:sldLayoutId id="2147483724" r:id="rId17"/>
  </p:sldLayoutIdLst>
  <p:hf hdr="0" ftr="0"/>
  <p:txStyles>
    <p:title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p:titleStyle>
    <p:bodyStyle>
      <a:lvl1pPr marL="270000" indent="-270000" algn="l" defTabSz="914400" rtl="0" eaLnBrk="1" latinLnBrk="0" hangingPunct="1">
        <a:lnSpc>
          <a:spcPct val="113000"/>
        </a:lnSpc>
        <a:spcBef>
          <a:spcPts val="1200"/>
        </a:spcBef>
        <a:buClr>
          <a:schemeClr val="tx2"/>
        </a:buClr>
        <a:buFont typeface="Wingdings 3" panose="05040102010807070707" pitchFamily="18" charset="2"/>
        <a:buChar char=""/>
        <a:defRPr sz="2000" kern="1200">
          <a:solidFill>
            <a:schemeClr val="tx1"/>
          </a:solidFill>
          <a:latin typeface="+mn-lt"/>
          <a:ea typeface="+mn-ea"/>
          <a:cs typeface="+mn-cs"/>
        </a:defRPr>
      </a:lvl1pPr>
      <a:lvl2pPr marL="540000" indent="-270000" algn="l" defTabSz="914400" rtl="0" eaLnBrk="1" latinLnBrk="0" hangingPunct="1">
        <a:lnSpc>
          <a:spcPct val="90000"/>
        </a:lnSpc>
        <a:spcBef>
          <a:spcPts val="1200"/>
        </a:spcBef>
        <a:buClr>
          <a:schemeClr val="tx2"/>
        </a:buClr>
        <a:buFont typeface="Wingdings 3" panose="05040102010807070707" pitchFamily="18" charset="2"/>
        <a:buChar char=""/>
        <a:defRPr sz="1800" kern="1200">
          <a:solidFill>
            <a:schemeClr val="tx1"/>
          </a:solidFill>
          <a:latin typeface="+mn-lt"/>
          <a:ea typeface="+mn-ea"/>
          <a:cs typeface="+mn-cs"/>
        </a:defRPr>
      </a:lvl2pPr>
      <a:lvl3pPr marL="828000" indent="-270000" algn="l" defTabSz="914400" rtl="0" eaLnBrk="1" latinLnBrk="0" hangingPunct="1">
        <a:lnSpc>
          <a:spcPct val="90000"/>
        </a:lnSpc>
        <a:spcBef>
          <a:spcPts val="1200"/>
        </a:spcBef>
        <a:buClr>
          <a:schemeClr val="tx2"/>
        </a:buClr>
        <a:buFont typeface="Wingdings 3" panose="05040102010807070707" pitchFamily="18" charset="2"/>
        <a:buChar char=""/>
        <a:defRPr sz="1800" kern="1200">
          <a:solidFill>
            <a:schemeClr val="tx1"/>
          </a:solidFill>
          <a:latin typeface="+mn-lt"/>
          <a:ea typeface="+mn-ea"/>
          <a:cs typeface="+mn-cs"/>
        </a:defRPr>
      </a:lvl3pPr>
      <a:lvl4pPr marL="1080000" indent="-270000" algn="l" defTabSz="914400" rtl="0" eaLnBrk="1" latinLnBrk="0" hangingPunct="1">
        <a:lnSpc>
          <a:spcPct val="90000"/>
        </a:lnSpc>
        <a:spcBef>
          <a:spcPts val="1200"/>
        </a:spcBef>
        <a:buClr>
          <a:schemeClr val="tx2"/>
        </a:buClr>
        <a:buFont typeface="Wingdings 3" panose="05040102010807070707" pitchFamily="18" charset="2"/>
        <a:buChar char=""/>
        <a:defRPr sz="1600" kern="1200">
          <a:solidFill>
            <a:schemeClr val="tx1"/>
          </a:solidFill>
          <a:latin typeface="+mn-lt"/>
          <a:ea typeface="+mn-ea"/>
          <a:cs typeface="+mn-cs"/>
        </a:defRPr>
      </a:lvl4pPr>
      <a:lvl5pPr marL="1368000" indent="-270000" algn="l" defTabSz="914400" rtl="0" eaLnBrk="1" latinLnBrk="0" hangingPunct="1">
        <a:lnSpc>
          <a:spcPct val="90000"/>
        </a:lnSpc>
        <a:spcBef>
          <a:spcPts val="1200"/>
        </a:spcBef>
        <a:buClr>
          <a:schemeClr val="tx2"/>
        </a:buClr>
        <a:buFont typeface="Wingdings 3" panose="05040102010807070707" pitchFamily="18" charset="2"/>
        <a:buChar char=""/>
        <a:defRPr sz="1600" kern="1200">
          <a:solidFill>
            <a:schemeClr val="tx1"/>
          </a:solidFill>
          <a:latin typeface="+mn-lt"/>
          <a:ea typeface="+mn-ea"/>
          <a:cs typeface="+mn-cs"/>
        </a:defRPr>
      </a:lvl5pPr>
      <a:lvl6pPr marL="1656000" indent="-270000" algn="l" defTabSz="914400" rtl="0" eaLnBrk="1" latinLnBrk="0" hangingPunct="1">
        <a:lnSpc>
          <a:spcPct val="90000"/>
        </a:lnSpc>
        <a:spcBef>
          <a:spcPts val="600"/>
        </a:spcBef>
        <a:buClr>
          <a:schemeClr val="tx2"/>
        </a:buClr>
        <a:buFont typeface="Wingdings 3" panose="05040102010807070707" pitchFamily="18" charset="2"/>
        <a:buChar char=""/>
        <a:defRPr sz="1600" kern="1200">
          <a:solidFill>
            <a:schemeClr val="tx1"/>
          </a:solidFill>
          <a:latin typeface="+mn-lt"/>
          <a:ea typeface="+mn-ea"/>
          <a:cs typeface="+mn-cs"/>
        </a:defRPr>
      </a:lvl6pPr>
      <a:lvl7pPr marL="1944000" indent="-270000" algn="l" defTabSz="914400" rtl="0" eaLnBrk="1" latinLnBrk="0" hangingPunct="1">
        <a:lnSpc>
          <a:spcPct val="90000"/>
        </a:lnSpc>
        <a:spcBef>
          <a:spcPts val="600"/>
        </a:spcBef>
        <a:buClr>
          <a:schemeClr val="tx2"/>
        </a:buClr>
        <a:buFont typeface="Wingdings 3" panose="05040102010807070707" pitchFamily="18" charset="2"/>
        <a:buChar char=""/>
        <a:defRPr sz="1600" kern="1200">
          <a:solidFill>
            <a:schemeClr val="tx1"/>
          </a:solidFill>
          <a:latin typeface="+mn-lt"/>
          <a:ea typeface="+mn-ea"/>
          <a:cs typeface="+mn-cs"/>
        </a:defRPr>
      </a:lvl7pPr>
      <a:lvl8pPr marL="2268000" indent="-270000" algn="l" defTabSz="914400" rtl="0" eaLnBrk="1" latinLnBrk="0" hangingPunct="1">
        <a:lnSpc>
          <a:spcPct val="90000"/>
        </a:lnSpc>
        <a:spcBef>
          <a:spcPts val="600"/>
        </a:spcBef>
        <a:buClr>
          <a:schemeClr val="tx2"/>
        </a:buClr>
        <a:buFont typeface="Wingdings 3" panose="05040102010807070707" pitchFamily="18" charset="2"/>
        <a:buChar char=""/>
        <a:defRPr sz="1600" kern="1200">
          <a:solidFill>
            <a:schemeClr val="tx1"/>
          </a:solidFill>
          <a:latin typeface="+mn-lt"/>
          <a:ea typeface="+mn-ea"/>
          <a:cs typeface="+mn-cs"/>
        </a:defRPr>
      </a:lvl8pPr>
      <a:lvl9pPr marL="2520000" indent="-270000" algn="l" defTabSz="914400" rtl="0" eaLnBrk="1" latinLnBrk="0" hangingPunct="1">
        <a:lnSpc>
          <a:spcPct val="90000"/>
        </a:lnSpc>
        <a:spcBef>
          <a:spcPts val="600"/>
        </a:spcBef>
        <a:buClr>
          <a:schemeClr val="tx2"/>
        </a:buClr>
        <a:buFont typeface="Wingdings 3" panose="05040102010807070707" pitchFamily="18"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79">
          <p15:clr>
            <a:srgbClr val="F26B43"/>
          </p15:clr>
        </p15:guide>
        <p15:guide id="3" pos="7158">
          <p15:clr>
            <a:srgbClr val="F26B43"/>
          </p15:clr>
        </p15:guide>
        <p15:guide id="4" orient="horz" pos="1094" userDrawn="1">
          <p15:clr>
            <a:srgbClr val="F26B43"/>
          </p15:clr>
        </p15:guide>
        <p15:guide id="5" orient="horz" pos="1201">
          <p15:clr>
            <a:srgbClr val="F26B43"/>
          </p15:clr>
        </p15:guide>
        <p15:guide id="6" orient="horz" pos="3892">
          <p15:clr>
            <a:srgbClr val="F26B43"/>
          </p15:clr>
        </p15:guide>
        <p15:guide id="7" orient="horz" pos="379">
          <p15:clr>
            <a:srgbClr val="F26B43"/>
          </p15:clr>
        </p15:guide>
        <p15:guide id="8" orient="horz" pos="4187">
          <p15:clr>
            <a:srgbClr val="F26B43"/>
          </p15:clr>
        </p15:guide>
        <p15:guide id="9" pos="3840">
          <p15:clr>
            <a:srgbClr val="F26B43"/>
          </p15:clr>
        </p15:guide>
        <p15:guide id="10" pos="3940" userDrawn="1">
          <p15:clr>
            <a:srgbClr val="F26B43"/>
          </p15:clr>
        </p15:guide>
        <p15:guide id="12" orient="horz" pos="86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476258" y="237067"/>
            <a:ext cx="11239500" cy="970931"/>
          </a:xfrm>
          <a:prstGeom prst="rect">
            <a:avLst/>
          </a:prstGeom>
        </p:spPr>
        <p:txBody>
          <a:bodyPr vert="horz" lIns="0" tIns="0" rIns="0" bIns="0" rtlCol="0" anchor="ctr">
            <a:normAutofit/>
          </a:bodyPr>
          <a:lstStyle/>
          <a:p>
            <a:r>
              <a:rPr lang="fi-FI" dirty="0"/>
              <a:t>Muokkaa perustyylejä naps.</a:t>
            </a:r>
          </a:p>
        </p:txBody>
      </p:sp>
      <p:sp>
        <p:nvSpPr>
          <p:cNvPr id="3" name="Tekstin paikkamerkki 2"/>
          <p:cNvSpPr>
            <a:spLocks noGrp="1"/>
          </p:cNvSpPr>
          <p:nvPr>
            <p:ph type="body" idx="1"/>
          </p:nvPr>
        </p:nvSpPr>
        <p:spPr>
          <a:xfrm>
            <a:off x="467791" y="1222378"/>
            <a:ext cx="11247967" cy="4968873"/>
          </a:xfrm>
          <a:prstGeom prst="rect">
            <a:avLst/>
          </a:prstGeom>
        </p:spPr>
        <p:txBody>
          <a:bodyPr vert="horz" lIns="0" tIns="0" rIns="0" bIns="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p:cNvSpPr>
            <a:spLocks noGrp="1"/>
          </p:cNvSpPr>
          <p:nvPr>
            <p:ph type="dt" sz="half" idx="2"/>
          </p:nvPr>
        </p:nvSpPr>
        <p:spPr>
          <a:xfrm>
            <a:off x="3350203" y="6289678"/>
            <a:ext cx="2617660" cy="350839"/>
          </a:xfrm>
          <a:prstGeom prst="rect">
            <a:avLst/>
          </a:prstGeom>
        </p:spPr>
        <p:txBody>
          <a:bodyPr vert="horz" lIns="0" tIns="0" rIns="0" bIns="0" rtlCol="0" anchor="b" anchorCtr="0"/>
          <a:lstStyle>
            <a:lvl1pPr algn="r">
              <a:defRPr sz="1000" b="0" i="0">
                <a:solidFill>
                  <a:srgbClr val="0000FF"/>
                </a:solidFill>
                <a:latin typeface="Arial" charset="0"/>
                <a:ea typeface="Arial" charset="0"/>
                <a:cs typeface="Arial" charset="0"/>
              </a:defRPr>
            </a:lvl1pPr>
          </a:lstStyle>
          <a:p>
            <a:fld id="{3B2940CA-764F-3445-83AB-AF87E7909C2F}" type="datetimeFigureOut">
              <a:rPr lang="fi-FI" smtClean="0"/>
              <a:pPr/>
              <a:t>31.10.2023</a:t>
            </a:fld>
            <a:endParaRPr lang="fi-FI" dirty="0"/>
          </a:p>
        </p:txBody>
      </p:sp>
      <p:sp>
        <p:nvSpPr>
          <p:cNvPr id="5" name="Alatunnisteen paikkamerkki 4"/>
          <p:cNvSpPr>
            <a:spLocks noGrp="1"/>
          </p:cNvSpPr>
          <p:nvPr>
            <p:ph type="ftr" sz="quarter" idx="3"/>
          </p:nvPr>
        </p:nvSpPr>
        <p:spPr>
          <a:xfrm>
            <a:off x="6224151" y="6289678"/>
            <a:ext cx="2617660" cy="350839"/>
          </a:xfrm>
          <a:prstGeom prst="rect">
            <a:avLst/>
          </a:prstGeom>
        </p:spPr>
        <p:txBody>
          <a:bodyPr vert="horz" lIns="0" tIns="0" rIns="0" bIns="0" rtlCol="0" anchor="b" anchorCtr="0"/>
          <a:lstStyle>
            <a:lvl1pPr algn="r">
              <a:defRPr sz="1000" b="0" i="0">
                <a:solidFill>
                  <a:srgbClr val="0000FF"/>
                </a:solidFill>
                <a:latin typeface="Arial" charset="0"/>
                <a:ea typeface="Arial" charset="0"/>
                <a:cs typeface="Arial" charset="0"/>
              </a:defRPr>
            </a:lvl1pPr>
          </a:lstStyle>
          <a:p>
            <a:endParaRPr lang="fi-FI" dirty="0"/>
          </a:p>
        </p:txBody>
      </p:sp>
      <p:sp>
        <p:nvSpPr>
          <p:cNvPr id="6" name="Dian numeron paikkamerkki 5"/>
          <p:cNvSpPr>
            <a:spLocks noGrp="1"/>
          </p:cNvSpPr>
          <p:nvPr>
            <p:ph type="sldNum" sz="quarter" idx="4"/>
          </p:nvPr>
        </p:nvSpPr>
        <p:spPr>
          <a:xfrm>
            <a:off x="10506082" y="6289678"/>
            <a:ext cx="1209676" cy="350839"/>
          </a:xfrm>
          <a:prstGeom prst="rect">
            <a:avLst/>
          </a:prstGeom>
        </p:spPr>
        <p:txBody>
          <a:bodyPr vert="horz" lIns="0" tIns="0" rIns="0" bIns="0" rtlCol="0" anchor="b" anchorCtr="0"/>
          <a:lstStyle>
            <a:lvl1pPr algn="r">
              <a:defRPr sz="1000" b="0" i="0">
                <a:solidFill>
                  <a:srgbClr val="0000FF"/>
                </a:solidFill>
                <a:latin typeface="Arial" charset="0"/>
                <a:ea typeface="Arial" charset="0"/>
                <a:cs typeface="Arial" charset="0"/>
              </a:defRPr>
            </a:lvl1pPr>
          </a:lstStyle>
          <a:p>
            <a:fld id="{5A3ADEFC-2778-6B49-9C82-2158FE27C40E}" type="slidenum">
              <a:rPr lang="fi-FI" smtClean="0"/>
              <a:pPr/>
              <a:t>‹#›</a:t>
            </a:fld>
            <a:endParaRPr lang="fi-FI" dirty="0"/>
          </a:p>
        </p:txBody>
      </p:sp>
      <p:pic>
        <p:nvPicPr>
          <p:cNvPr id="51" name="Picture 2"/>
          <p:cNvPicPr>
            <a:picLocks noChangeAspect="1" noChangeArrowheads="1"/>
          </p:cNvPicPr>
          <p:nvPr userDrawn="1"/>
        </p:nvPicPr>
        <p:blipFill>
          <a:blip r:embed="rId12"/>
          <a:stretch>
            <a:fillRect/>
          </a:stretch>
        </p:blipFill>
        <p:spPr bwMode="auto">
          <a:xfrm>
            <a:off x="328833" y="6237497"/>
            <a:ext cx="2505600" cy="527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6376713"/>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Lst>
  <p:txStyles>
    <p:titleStyle>
      <a:lvl1pPr algn="l" defTabSz="914354" rtl="0" eaLnBrk="1" latinLnBrk="0" hangingPunct="1">
        <a:lnSpc>
          <a:spcPct val="85000"/>
        </a:lnSpc>
        <a:spcBef>
          <a:spcPct val="0"/>
        </a:spcBef>
        <a:buNone/>
        <a:defRPr sz="3600" b="0" i="0" kern="1200" spc="-100" baseline="0">
          <a:solidFill>
            <a:srgbClr val="0000FF"/>
          </a:solidFill>
          <a:latin typeface="Arial" charset="0"/>
          <a:ea typeface="Arial" charset="0"/>
          <a:cs typeface="Arial" charset="0"/>
        </a:defRPr>
      </a:lvl1pPr>
    </p:titleStyle>
    <p:bodyStyle>
      <a:lvl1pPr marL="228589" indent="-228589" algn="l" defTabSz="914354" rtl="0" eaLnBrk="1" latinLnBrk="0" hangingPunct="1">
        <a:lnSpc>
          <a:spcPct val="90000"/>
        </a:lnSpc>
        <a:spcBef>
          <a:spcPts val="1000"/>
        </a:spcBef>
        <a:buFont typeface="Arial"/>
        <a:buChar char="•"/>
        <a:defRPr sz="2800" b="0" i="0" kern="1200">
          <a:solidFill>
            <a:schemeClr val="tx1">
              <a:lumMod val="75000"/>
              <a:lumOff val="25000"/>
            </a:schemeClr>
          </a:solidFill>
          <a:latin typeface="Arial" charset="0"/>
          <a:ea typeface="Arial" charset="0"/>
          <a:cs typeface="Arial" charset="0"/>
        </a:defRPr>
      </a:lvl1pPr>
      <a:lvl2pPr marL="685766" indent="-228589" algn="l" defTabSz="914354" rtl="0" eaLnBrk="1" latinLnBrk="0" hangingPunct="1">
        <a:lnSpc>
          <a:spcPct val="90000"/>
        </a:lnSpc>
        <a:spcBef>
          <a:spcPts val="500"/>
        </a:spcBef>
        <a:buFont typeface="Arial"/>
        <a:buChar char="•"/>
        <a:defRPr sz="2400" b="0" i="0" kern="1200">
          <a:solidFill>
            <a:schemeClr val="tx1">
              <a:lumMod val="75000"/>
              <a:lumOff val="25000"/>
            </a:schemeClr>
          </a:solidFill>
          <a:latin typeface="Arial" charset="0"/>
          <a:ea typeface="Arial" charset="0"/>
          <a:cs typeface="Arial" charset="0"/>
        </a:defRPr>
      </a:lvl2pPr>
      <a:lvl3pPr marL="1142942" indent="-228589" algn="l" defTabSz="914354" rtl="0" eaLnBrk="1" latinLnBrk="0" hangingPunct="1">
        <a:lnSpc>
          <a:spcPct val="90000"/>
        </a:lnSpc>
        <a:spcBef>
          <a:spcPts val="500"/>
        </a:spcBef>
        <a:buFont typeface="Arial"/>
        <a:buChar char="•"/>
        <a:defRPr sz="2000" b="0" i="0" kern="1200">
          <a:solidFill>
            <a:schemeClr val="tx1">
              <a:lumMod val="75000"/>
              <a:lumOff val="25000"/>
            </a:schemeClr>
          </a:solidFill>
          <a:latin typeface="Arial" charset="0"/>
          <a:ea typeface="Arial" charset="0"/>
          <a:cs typeface="Arial" charset="0"/>
        </a:defRPr>
      </a:lvl3pPr>
      <a:lvl4pPr marL="1600120" indent="-228589" algn="l" defTabSz="914354" rtl="0" eaLnBrk="1" latinLnBrk="0" hangingPunct="1">
        <a:lnSpc>
          <a:spcPct val="90000"/>
        </a:lnSpc>
        <a:spcBef>
          <a:spcPts val="500"/>
        </a:spcBef>
        <a:buFont typeface="Arial"/>
        <a:buChar char="•"/>
        <a:defRPr sz="1800" b="0" i="0" kern="1200">
          <a:solidFill>
            <a:schemeClr val="tx1">
              <a:lumMod val="75000"/>
              <a:lumOff val="25000"/>
            </a:schemeClr>
          </a:solidFill>
          <a:latin typeface="Arial" charset="0"/>
          <a:ea typeface="Arial" charset="0"/>
          <a:cs typeface="Arial" charset="0"/>
        </a:defRPr>
      </a:lvl4pPr>
      <a:lvl5pPr marL="2057298" indent="-228589" algn="l" defTabSz="914354" rtl="0" eaLnBrk="1" latinLnBrk="0" hangingPunct="1">
        <a:lnSpc>
          <a:spcPct val="90000"/>
        </a:lnSpc>
        <a:spcBef>
          <a:spcPts val="500"/>
        </a:spcBef>
        <a:buFont typeface="Arial"/>
        <a:buChar char="•"/>
        <a:defRPr sz="1800" b="0" i="0" kern="1200">
          <a:solidFill>
            <a:schemeClr val="tx1">
              <a:lumMod val="75000"/>
              <a:lumOff val="25000"/>
            </a:schemeClr>
          </a:solidFill>
          <a:latin typeface="Arial" charset="0"/>
          <a:ea typeface="Arial" charset="0"/>
          <a:cs typeface="Arial" charset="0"/>
        </a:defRPr>
      </a:lvl5pPr>
      <a:lvl6pPr marL="2514474"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i-FI"/>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pos="221">
          <p15:clr>
            <a:srgbClr val="F26B43"/>
          </p15:clr>
        </p15:guide>
        <p15:guide id="4" pos="5535">
          <p15:clr>
            <a:srgbClr val="F26B43"/>
          </p15:clr>
        </p15:guide>
        <p15:guide id="5" orient="horz" pos="578">
          <p15:clr>
            <a:srgbClr val="F26B43"/>
          </p15:clr>
        </p15:guide>
        <p15:guide id="6" orient="horz" pos="3126">
          <p15:clr>
            <a:srgbClr val="F26B43"/>
          </p15:clr>
        </p15:guide>
        <p15:guide id="7" orient="horz">
          <p15:clr>
            <a:srgbClr val="F26B43"/>
          </p15:clr>
        </p15:guide>
        <p15:guide id="8" orient="horz" pos="3011">
          <p15:clr>
            <a:srgbClr val="F26B43"/>
          </p15:clr>
        </p15:guide>
        <p15:guide id="9" orient="horz" pos="226">
          <p15:clr>
            <a:srgbClr val="F26B43"/>
          </p15:clr>
        </p15:guide>
        <p15:guide id="10">
          <p15:clr>
            <a:srgbClr val="F26B43"/>
          </p15:clr>
        </p15:guide>
        <p15:guide id="11" pos="113">
          <p15:clr>
            <a:srgbClr val="F26B43"/>
          </p15:clr>
        </p15:guide>
        <p15:guide id="12" pos="5647">
          <p15:clr>
            <a:srgbClr val="F26B43"/>
          </p15:clr>
        </p15:guide>
        <p15:guide id="13" orient="horz" pos="112">
          <p15:clr>
            <a:srgbClr val="F26B43"/>
          </p15:clr>
        </p15:guide>
        <p15:guide id="14" pos="35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16B211-D452-485F-BAAC-CC643C670CF8}"/>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E082BF1-1DF0-401E-8E6D-B858C2E645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67689702"/>
      </p:ext>
    </p:extLst>
  </p:cSld>
  <p:clrMap bg1="dk1" tx1="lt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Lst>
  <p:transition spd="slow">
    <p:push dir="u"/>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accent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accent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accent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accent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hyperlink" Target="https://eur-lex.europa.eu/legal-content/FI/TXT/HTML/?uri=OJ:L:2023:222:FULL"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era.europa.eu/content/free-webinar-tsi-revision-package-2023-key-changes-part-i-rolling-stock-and-ccs" TargetMode="External"/><Relationship Id="rId2" Type="http://schemas.openxmlformats.org/officeDocument/2006/relationships/hyperlink" Target="https://www.era.europa.eu/content/era-webinars-2023-programme" TargetMode="External"/><Relationship Id="rId1" Type="http://schemas.openxmlformats.org/officeDocument/2006/relationships/slideLayout" Target="../slideLayouts/slideLayout2.xml"/><Relationship Id="rId6" Type="http://schemas.openxmlformats.org/officeDocument/2006/relationships/hyperlink" Target="https://www.era.europa.eu/content/tsi-revision-package-2023-qa-2-focus-vehicles" TargetMode="External"/><Relationship Id="rId5" Type="http://schemas.openxmlformats.org/officeDocument/2006/relationships/hyperlink" Target="https://www.era.europa.eu/content/tsi-revision-package-2023-qa-1-rolling-stock-board-ccs" TargetMode="External"/><Relationship Id="rId4" Type="http://schemas.openxmlformats.org/officeDocument/2006/relationships/hyperlink" Target="https://www.era.europa.eu/content/free-webinar-tsi-revision-package-2023-key-changes-part-ii-fixed-installations-and"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hyperlink" Target="https://www.traficom.fi/sites/default/files/media/regulation/Ohje%20rautatieliikenteen%20harjoittajan%20vastuuvakuutuksesta_final.pdf" TargetMode="External"/><Relationship Id="rId2" Type="http://schemas.openxmlformats.org/officeDocument/2006/relationships/hyperlink" Target="https://www.traficom.fi/fi/saadokset?group=raideliikenne&amp;limit=20&amp;offset=0&amp;query=&amp;saadoksentyyppi=%255B12%255D&amp;sort=created&amp;toggle=M%C3%A4%C3%A4r%C3%A4yshankep%C3%A4%C3%A4t%C3%B6s%20rautetieyrityksen%20toimilupa&amp;toggle=M%C3%A4%C3%A4r%C3%A4yshankep%C3%A4%C3%A4t%C3%B6s%20k%C3%A4ytt%C3%B6toiminta%20ja%20liikenteenhallinta%20rautatiej%C3%A4rjestelm%C3%A4ss%C3%A4&amp;toggle=Rautatieyrityksen%20toimiluvan%20hakeminen%20" TargetMode="External"/><Relationship Id="rId1" Type="http://schemas.openxmlformats.org/officeDocument/2006/relationships/slideLayout" Target="../slideLayouts/slideLayout15.xml"/><Relationship Id="rId4" Type="http://schemas.openxmlformats.org/officeDocument/2006/relationships/image" Target="../media/image25.jpg"/></Relationships>
</file>

<file path=ppt/slides/_rels/slide3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hyperlink" Target="https://www.traficom.fi/sites/default/files/media/file/M%C3%A4%C3%A4r%C3%A4yshankep%C3%A4%C3%A4t%C3%B6s%20rautatieyrityksen%20toimilupa.pdf" TargetMode="Externa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hyperlink" Target="https://www.traficom.fi/fi/saadokset?group=raideliikenne&amp;limit=20&amp;offset=0&amp;query=&amp;saadoksentyyppi=%255B12%255D&amp;sort=created&amp;toggle=M%C3%A4%C3%A4r%C3%A4yshankep%C3%A4%C3%A4t%C3%B6s%20rautetieyrityksen%20toimilupa&amp;toggle=M%C3%A4%C3%A4r%C3%A4yshankep%C3%A4%C3%A4t%C3%B6s%20k%C3%A4ytt%C3%B6toiminta%20ja%20liikenteenhallinta%20rautatiej%C3%A4rjestelm%C3%A4ss%C3%A4&amp;toggle=Rautatieyrityksen%20toimiluvan%20hakeminen%20&amp;toggle=Vastuuvakuutus%20rautatieliikenteen%20harjoittajille&amp;toggle=K%C3%A4ytt%C3%B6toiminta%20ja%20liikenteenhallinta%20rautatiej%C3%A4rjestelm%C3%A4ss%C3%A4" TargetMode="Externa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hyperlink" Target="https://www.traficom.fi/sites/default/files/media/file/M%C3%A4%C3%A4r%C3%A4yshankep%C3%A4%C3%A4t%C3%B6s%20k%C3%A4ytt%C3%B6toiminta%20ja%20liikenteen%20hallintapdf.pdf" TargetMode="Externa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hyperlink" Target="https://www.finlex.fi/data/normit/45352/TRAFICOM_251470_03.04.02.00_2019_FI_Rautateiden_ohjaus-_hallinta-_ja_merkinanto-osajarjestelma.pdf"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hyperlink" Target="https://www.traficom.fi/fi/saadokset?group=raideliikenne&amp;limit=20&amp;offset=0&amp;query=&amp;sort=created&amp;toggle=M%C3%A4%C3%A4r%C3%A4yshankep%C3%A4%C3%A4t%C3%B6s%20rautateiden%20ohjaus-%2C%20hallinta-%20ja%20merkinanto-osaj%C3%A4rjestelm%C3%A4"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hyperlink" Target="https://www.traficom.fi/fi/saadokset?group=raideliikenne&amp;limit=20&amp;offset=0&amp;query=&amp;saadoksentyyppi=%255B12%255D&amp;sort=created&amp;s%C3%A4%C3%A4d%C3%B6ksentyyppi=%255B12%255D&amp;toggle=Rautateiden%20liikkuva%20kalusto%202022" TargetMode="External"/><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29.jpeg"/></Relationships>
</file>

<file path=ppt/slides/_rels/slide4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s://eur-lex.europa.eu/legal-content/EN/TXT/?uri=CELEX%3A32023R1694&amp;qid=1694703982895" TargetMode="Externa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hyperlink" Target="https://www.finlex.fi/fi/viranomaiset/normi/499001/46611"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mailto:emma-liisa.tanska@traficom.fi" TargetMode="External"/><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hyperlink" Target="https://www.traficom.fi/fi/saadokset/suositus-kyberturvallisuuden-edistamisesta-raideliikenteessa"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hyperlink" Target="https://valtioneuvosto.fi/hanke?tunnus=LVM027:00/2023"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hyperlink" Target="https://valtioneuvosto.fi/hanke?tunnus=SM047:00/2022"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hyperlink" Target="https://sesko.fi/osallistuminen/ajankohtaiset-lausunnot-ja-aanestykset/"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hyperlink" Target="https://valtioneuvosto.fi/hanke?tunnus=LVM002:00/2023"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Layout" Target="../slideLayouts/slideLayout28.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www.turvallisuustutkinta.fi/" TargetMode="External"/><Relationship Id="rId1" Type="http://schemas.openxmlformats.org/officeDocument/2006/relationships/slideLayout" Target="../slideLayouts/slideLayout29.xml"/><Relationship Id="rId4" Type="http://schemas.openxmlformats.org/officeDocument/2006/relationships/image" Target="../media/image47.png"/></Relationships>
</file>

<file path=ppt/slides/_rels/slide7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3.xml.rels><?xml version="1.0" encoding="UTF-8" standalone="yes"?>
<Relationships xmlns="http://schemas.openxmlformats.org/package/2006/relationships"><Relationship Id="rId8" Type="http://schemas.openxmlformats.org/officeDocument/2006/relationships/hyperlink" Target="http://www.turvallisuustutkinta.fi/" TargetMode="External"/><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3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7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p:txBody>
          <a:bodyPr/>
          <a:lstStyle/>
          <a:p>
            <a:r>
              <a:rPr lang="fi-FI" dirty="0"/>
              <a:t>Raideliikenteen säädösinfo 31.10.2023</a:t>
            </a:r>
          </a:p>
        </p:txBody>
      </p:sp>
      <p:sp>
        <p:nvSpPr>
          <p:cNvPr id="3" name="Alaotsikko 2"/>
          <p:cNvSpPr>
            <a:spLocks noGrp="1"/>
          </p:cNvSpPr>
          <p:nvPr>
            <p:ph type="subTitle" idx="1"/>
          </p:nvPr>
        </p:nvSpPr>
        <p:spPr/>
        <p:txBody>
          <a:bodyPr/>
          <a:lstStyle/>
          <a:p>
            <a:endParaRPr lang="fi-FI" dirty="0"/>
          </a:p>
        </p:txBody>
      </p:sp>
    </p:spTree>
    <p:extLst>
      <p:ext uri="{BB962C8B-B14F-4D97-AF65-F5344CB8AC3E}">
        <p14:creationId xmlns:p14="http://schemas.microsoft.com/office/powerpoint/2010/main" val="38698698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HE-luonnos: yleistä</a:t>
            </a:r>
          </a:p>
        </p:txBody>
      </p:sp>
      <p:sp>
        <p:nvSpPr>
          <p:cNvPr id="3" name="Sisällön paikkamerkki 2"/>
          <p:cNvSpPr>
            <a:spLocks noGrp="1"/>
          </p:cNvSpPr>
          <p:nvPr>
            <p:ph idx="1"/>
          </p:nvPr>
        </p:nvSpPr>
        <p:spPr/>
        <p:txBody>
          <a:bodyPr/>
          <a:lstStyle/>
          <a:p>
            <a:r>
              <a:rPr lang="fi-FI" dirty="0"/>
              <a:t>Hallituksen esitysluonnos sisältää kaksi lakiehdotusta:  </a:t>
            </a:r>
          </a:p>
          <a:p>
            <a:pPr lvl="1"/>
            <a:r>
              <a:rPr lang="fi-FI" dirty="0"/>
              <a:t>Lakiehdotus raideliikennelain muuttamisesta.</a:t>
            </a:r>
          </a:p>
          <a:p>
            <a:pPr lvl="1"/>
            <a:r>
              <a:rPr lang="fi-FI" dirty="0"/>
              <a:t>Lakiehdotus liikenteen palveluista annetun lain muuttamisesta. </a:t>
            </a:r>
          </a:p>
          <a:p>
            <a:r>
              <a:rPr lang="fi-FI" dirty="0"/>
              <a:t>Raideliikennelakiin kolmas tarkastuskierros lain voimaantulon jälkeen. </a:t>
            </a:r>
          </a:p>
          <a:p>
            <a:r>
              <a:rPr lang="fi-FI" dirty="0"/>
              <a:t>LIPA-lakiin muutoksia rautatieyrityksen toimilupasääntelyyn.</a:t>
            </a:r>
          </a:p>
          <a:p>
            <a:r>
              <a:rPr lang="fi-FI" dirty="0"/>
              <a:t>HE-luonnos lausuntokierroksella 27.6.-28.8.2023. </a:t>
            </a:r>
          </a:p>
          <a:p>
            <a:r>
              <a:rPr lang="fi-FI" dirty="0"/>
              <a:t>HE-luonnos poliittisessa käsittelyssä ennen kuin se voidaan antaa eduskunnalle: </a:t>
            </a:r>
          </a:p>
          <a:p>
            <a:pPr lvl="1"/>
            <a:r>
              <a:rPr lang="fi-FI" dirty="0"/>
              <a:t>Nyt esiteltävä sisältö perustuu siihen, mitä se oli lausuntokierroksella: poliittiset päätöksentekijät voivat vielä vaatia sisällöllisiä muutoksia ennen kuin valtioneuvosto antaa hallituksen esityksen eduskunnalle. </a:t>
            </a:r>
          </a:p>
          <a:p>
            <a:pPr marL="0" indent="0">
              <a:buNone/>
            </a:pPr>
            <a:endParaRPr lang="fi-FI" dirty="0"/>
          </a:p>
        </p:txBody>
      </p:sp>
    </p:spTree>
    <p:extLst>
      <p:ext uri="{BB962C8B-B14F-4D97-AF65-F5344CB8AC3E}">
        <p14:creationId xmlns:p14="http://schemas.microsoft.com/office/powerpoint/2010/main" val="13272332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Raideliikennelakiin esitetyt muutokset</a:t>
            </a:r>
          </a:p>
        </p:txBody>
      </p:sp>
      <p:sp>
        <p:nvSpPr>
          <p:cNvPr id="3" name="Sisällön paikkamerkki 2"/>
          <p:cNvSpPr>
            <a:spLocks noGrp="1"/>
          </p:cNvSpPr>
          <p:nvPr>
            <p:ph idx="1"/>
          </p:nvPr>
        </p:nvSpPr>
        <p:spPr/>
        <p:txBody>
          <a:bodyPr>
            <a:normAutofit/>
          </a:bodyPr>
          <a:lstStyle/>
          <a:p>
            <a:r>
              <a:rPr lang="fi-FI" sz="3200" dirty="0"/>
              <a:t>Vaikutuksiltaan merkittävin olisi RLL 140 §:ään esitetty muutos </a:t>
            </a:r>
            <a:r>
              <a:rPr lang="fi-FI" sz="3200" b="1" dirty="0"/>
              <a:t>ratamaksun perusmaksun investointiperusteisesta korotuksesta</a:t>
            </a:r>
            <a:r>
              <a:rPr lang="fi-FI" sz="3200" dirty="0"/>
              <a:t>: </a:t>
            </a:r>
          </a:p>
          <a:p>
            <a:pPr lvl="1"/>
            <a:r>
              <a:rPr lang="fi-FI" sz="2800" dirty="0"/>
              <a:t>Voimassa oleva säännös mahdollistaa ratamaksun perusmaksun korotuksen 80 prosenttia investointiperusteella. </a:t>
            </a:r>
          </a:p>
          <a:p>
            <a:pPr lvl="1"/>
            <a:r>
              <a:rPr lang="fi-FI" sz="2800" dirty="0"/>
              <a:t>Unionilainsäädäntö ei aseta kattoa korotukselle, mutta se asetettava perustuslakisyistä. </a:t>
            </a:r>
          </a:p>
          <a:p>
            <a:pPr lvl="1"/>
            <a:r>
              <a:rPr lang="fi-FI" sz="2800" dirty="0"/>
              <a:t>Jos investointiperusteiseen maksukorotukseen esitetään muutosta, tavoitteena olisi saattaa kansallista sääntelyä lähemmäksi EU-sääntelyä ja saada maksukorotuksesta toimivampi työkalu investointihankkeiden rahoituksessa. </a:t>
            </a:r>
          </a:p>
          <a:p>
            <a:endParaRPr lang="fi-FI" dirty="0"/>
          </a:p>
        </p:txBody>
      </p:sp>
    </p:spTree>
    <p:extLst>
      <p:ext uri="{BB962C8B-B14F-4D97-AF65-F5344CB8AC3E}">
        <p14:creationId xmlns:p14="http://schemas.microsoft.com/office/powerpoint/2010/main" val="9906054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Muita muutoksia raideliikennelakiin </a:t>
            </a:r>
          </a:p>
        </p:txBody>
      </p:sp>
      <p:sp>
        <p:nvSpPr>
          <p:cNvPr id="3" name="Sisällön paikkamerkki 2"/>
          <p:cNvSpPr>
            <a:spLocks noGrp="1"/>
          </p:cNvSpPr>
          <p:nvPr>
            <p:ph idx="1"/>
          </p:nvPr>
        </p:nvSpPr>
        <p:spPr/>
        <p:txBody>
          <a:bodyPr>
            <a:normAutofit lnSpcReduction="10000"/>
          </a:bodyPr>
          <a:lstStyle/>
          <a:p>
            <a:r>
              <a:rPr lang="fi-FI" dirty="0"/>
              <a:t>Komission </a:t>
            </a:r>
            <a:r>
              <a:rPr lang="fi-FI" dirty="0" err="1"/>
              <a:t>Pilot</a:t>
            </a:r>
            <a:r>
              <a:rPr lang="fi-FI" dirty="0"/>
              <a:t>-kysely </a:t>
            </a:r>
            <a:r>
              <a:rPr lang="fi-FI" b="1" dirty="0"/>
              <a:t>rautatieturvallisuusdirektiivin täytäntöönpanosta</a:t>
            </a:r>
            <a:r>
              <a:rPr lang="fi-FI" dirty="0"/>
              <a:t>: mm. Liikenne- ja viestintäviraston ja muiden toimijoiden vastuut. </a:t>
            </a:r>
          </a:p>
          <a:p>
            <a:r>
              <a:rPr lang="fi-FI" dirty="0"/>
              <a:t>Liikenne- ja viestintäviraston vastuu </a:t>
            </a:r>
            <a:r>
              <a:rPr lang="fi-FI" b="1" dirty="0"/>
              <a:t>kyberturvallisuuden valvonnassa (RLL 15 §)</a:t>
            </a:r>
            <a:r>
              <a:rPr lang="fi-FI" dirty="0"/>
              <a:t>. </a:t>
            </a:r>
          </a:p>
          <a:p>
            <a:r>
              <a:rPr lang="fi-FI" dirty="0"/>
              <a:t>RLL 5 luvun mukaiset ilmoitusvelvollisuuden piiriin kuuluvat </a:t>
            </a:r>
            <a:r>
              <a:rPr lang="fi-FI" b="1" dirty="0"/>
              <a:t>yksityisraiteen haltijat</a:t>
            </a:r>
            <a:r>
              <a:rPr lang="fi-FI" dirty="0"/>
              <a:t>: turvallisuuden hallintajärjestelmä ja yhteistyövelvoite (RLL 29-30 §). </a:t>
            </a:r>
          </a:p>
          <a:p>
            <a:r>
              <a:rPr lang="fi-FI" b="1" dirty="0"/>
              <a:t>CER-direktiivin täytäntöönpano</a:t>
            </a:r>
            <a:r>
              <a:rPr lang="fi-FI" dirty="0"/>
              <a:t>: palvelupaikan haltijat varautumisvelvoitteen piiriin (RLL 171 §). </a:t>
            </a:r>
          </a:p>
          <a:p>
            <a:r>
              <a:rPr lang="fi-FI" dirty="0"/>
              <a:t>Muita muutoksia mm. </a:t>
            </a:r>
            <a:r>
              <a:rPr lang="fi-FI" b="1" dirty="0"/>
              <a:t>kalustoyksikön kunnossapitoyksikön vastuisiin, liikkuvan kaluston käyttöönottoon sekä rataverkon haltijan rekisteriin</a:t>
            </a:r>
            <a:r>
              <a:rPr lang="fi-FI" dirty="0"/>
              <a:t>. </a:t>
            </a:r>
          </a:p>
          <a:p>
            <a:endParaRPr lang="fi-FI" dirty="0"/>
          </a:p>
        </p:txBody>
      </p:sp>
    </p:spTree>
    <p:extLst>
      <p:ext uri="{BB962C8B-B14F-4D97-AF65-F5344CB8AC3E}">
        <p14:creationId xmlns:p14="http://schemas.microsoft.com/office/powerpoint/2010/main" val="9087669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LIPA-lain toimilupasäännöksiin muutoksia </a:t>
            </a:r>
          </a:p>
        </p:txBody>
      </p:sp>
      <p:sp>
        <p:nvSpPr>
          <p:cNvPr id="3" name="Sisällön paikkamerkki 2"/>
          <p:cNvSpPr>
            <a:spLocks noGrp="1"/>
          </p:cNvSpPr>
          <p:nvPr>
            <p:ph idx="1"/>
          </p:nvPr>
        </p:nvSpPr>
        <p:spPr/>
        <p:txBody>
          <a:bodyPr/>
          <a:lstStyle/>
          <a:p>
            <a:r>
              <a:rPr lang="fi-FI" b="1" dirty="0"/>
              <a:t>Rajaliikenteessä</a:t>
            </a:r>
            <a:r>
              <a:rPr lang="fi-FI" dirty="0"/>
              <a:t> kaluston vastaanottavalla ja luovuttavalla yritykseltä edellytettäisiin aina toimilupaa. </a:t>
            </a:r>
          </a:p>
          <a:p>
            <a:r>
              <a:rPr lang="fi-FI" dirty="0"/>
              <a:t>Rautatieyrityksen omistajuuden tai liikkeenjohdon vaihtuessa olisi </a:t>
            </a:r>
            <a:r>
              <a:rPr lang="fi-FI" b="1" dirty="0"/>
              <a:t>rautatieyrityksen aina annettava selvitys</a:t>
            </a:r>
            <a:r>
              <a:rPr lang="fi-FI" dirty="0"/>
              <a:t> Liikenne- ja viestintävirastolle. </a:t>
            </a:r>
          </a:p>
          <a:p>
            <a:pPr lvl="1"/>
            <a:r>
              <a:rPr lang="fi-FI" dirty="0"/>
              <a:t>Virasto voisi edellyttää saamansa selvityksen perusteella yritystä tekemään </a:t>
            </a:r>
            <a:r>
              <a:rPr lang="fi-FI" b="1" dirty="0"/>
              <a:t>uuden toimilupahakemuksen </a:t>
            </a:r>
            <a:r>
              <a:rPr lang="fi-FI" dirty="0"/>
              <a:t>toimilupaedellytysten täyttymisen tarkistamiseksi. </a:t>
            </a:r>
          </a:p>
          <a:p>
            <a:r>
              <a:rPr lang="fi-FI" dirty="0"/>
              <a:t>Viraston </a:t>
            </a:r>
            <a:r>
              <a:rPr lang="fi-FI" b="1" dirty="0"/>
              <a:t>valvontaroolia vahvistettaisiin</a:t>
            </a:r>
            <a:r>
              <a:rPr lang="fi-FI" dirty="0"/>
              <a:t>: virasto voisi myös muulloin tarkistaa rautatieyrityksen toimilupaedellytysten täyttymisen. </a:t>
            </a:r>
          </a:p>
          <a:p>
            <a:endParaRPr lang="fi-FI" dirty="0"/>
          </a:p>
        </p:txBody>
      </p:sp>
    </p:spTree>
    <p:extLst>
      <p:ext uri="{BB962C8B-B14F-4D97-AF65-F5344CB8AC3E}">
        <p14:creationId xmlns:p14="http://schemas.microsoft.com/office/powerpoint/2010/main" val="41439326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Eteneminen </a:t>
            </a:r>
          </a:p>
        </p:txBody>
      </p:sp>
      <p:sp>
        <p:nvSpPr>
          <p:cNvPr id="3" name="Sisällön paikkamerkki 2"/>
          <p:cNvSpPr>
            <a:spLocks noGrp="1"/>
          </p:cNvSpPr>
          <p:nvPr>
            <p:ph idx="1"/>
          </p:nvPr>
        </p:nvSpPr>
        <p:spPr/>
        <p:txBody>
          <a:bodyPr/>
          <a:lstStyle/>
          <a:p>
            <a:r>
              <a:rPr lang="fi-FI" dirty="0"/>
              <a:t>Kun hallituspuolueiden hyväksyntä </a:t>
            </a:r>
            <a:r>
              <a:rPr lang="fi-FI" dirty="0" err="1"/>
              <a:t>HE:lle</a:t>
            </a:r>
            <a:r>
              <a:rPr lang="fi-FI" dirty="0"/>
              <a:t> saatu, se viedään </a:t>
            </a:r>
            <a:r>
              <a:rPr lang="fi-FI" dirty="0" err="1"/>
              <a:t>vn</a:t>
            </a:r>
            <a:r>
              <a:rPr lang="fi-FI" dirty="0"/>
              <a:t>-esittelyyn ja annetaan eduskunnalle. </a:t>
            </a:r>
          </a:p>
          <a:p>
            <a:r>
              <a:rPr lang="fi-FI" dirty="0"/>
              <a:t>Lähetekeskustelu ja valiokuntakäsittely kuulemisineen. </a:t>
            </a:r>
          </a:p>
          <a:p>
            <a:r>
              <a:rPr lang="fi-FI" dirty="0"/>
              <a:t>Liikenne- ja viestintävaliokunta antaa mietinnön, jonka jälkeen täysistuntoon hyväksyttäväksi. </a:t>
            </a:r>
          </a:p>
          <a:p>
            <a:r>
              <a:rPr lang="fi-FI" dirty="0"/>
              <a:t>Lain vahvistaminen. </a:t>
            </a:r>
          </a:p>
          <a:p>
            <a:r>
              <a:rPr lang="fi-FI" dirty="0"/>
              <a:t>Voimaantulo esitetty laeille 1.3.2024. </a:t>
            </a:r>
          </a:p>
        </p:txBody>
      </p:sp>
    </p:spTree>
    <p:extLst>
      <p:ext uri="{BB962C8B-B14F-4D97-AF65-F5344CB8AC3E}">
        <p14:creationId xmlns:p14="http://schemas.microsoft.com/office/powerpoint/2010/main" val="8462913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Komission ehdotus ratakapasiteetin jaon uudistamiseksi </a:t>
            </a:r>
          </a:p>
        </p:txBody>
      </p:sp>
      <p:sp>
        <p:nvSpPr>
          <p:cNvPr id="3" name="Sisällön paikkamerkki 2"/>
          <p:cNvSpPr>
            <a:spLocks noGrp="1"/>
          </p:cNvSpPr>
          <p:nvPr>
            <p:ph idx="1"/>
          </p:nvPr>
        </p:nvSpPr>
        <p:spPr/>
        <p:txBody>
          <a:bodyPr>
            <a:normAutofit fontScale="92500"/>
          </a:bodyPr>
          <a:lstStyle/>
          <a:p>
            <a:r>
              <a:rPr lang="fi-FI" dirty="0"/>
              <a:t>Komissio antoi ehdotuksensa 11.7.2023 osana ns. vihreää rahtipakettia. </a:t>
            </a:r>
          </a:p>
          <a:p>
            <a:r>
              <a:rPr lang="fi-FI" dirty="0"/>
              <a:t>Ratakapasiteetin jakamista koskevassa sääntelyssä ei ole eriytetty erikseen jakomenettelyjä henkilö- ja tavaraliikenteelle, vaan säännöt ovat yhtäläiset. </a:t>
            </a:r>
          </a:p>
          <a:p>
            <a:r>
              <a:rPr lang="fi-FI" dirty="0"/>
              <a:t>Uudistetaan rautatiemarkkinadirektiiviin (2012/34/EU) ja rahtikäytäväasetukseen (913/2010) nykyisellään sisältyvää ratakapasiteetin jakamista koskevaa sääntelyä ja samalla kumotaan rahtikäytäväasetus. </a:t>
            </a:r>
          </a:p>
          <a:p>
            <a:r>
              <a:rPr lang="fi-FI" dirty="0"/>
              <a:t>Uudistus on hyvin kokonaisvaltainen, koska nykyisen hieman yli 20 artiklan sijasta ratakapasiteetista ja sen jakamisesta olisi yli 70 artiklaa. </a:t>
            </a:r>
          </a:p>
          <a:p>
            <a:r>
              <a:rPr lang="fi-FI" dirty="0"/>
              <a:t>Uudistuksen taustalla on mm. Euroopan rataverkon haltijoiden (</a:t>
            </a:r>
            <a:r>
              <a:rPr lang="fi-FI" dirty="0" err="1"/>
              <a:t>Railnet</a:t>
            </a:r>
            <a:r>
              <a:rPr lang="fi-FI" dirty="0"/>
              <a:t> Europe) yhteistyössä valmistelema ns. TTR-hanke (</a:t>
            </a:r>
            <a:r>
              <a:rPr lang="fi-FI" dirty="0" err="1"/>
              <a:t>timetabling</a:t>
            </a:r>
            <a:r>
              <a:rPr lang="fi-FI" dirty="0"/>
              <a:t> </a:t>
            </a:r>
            <a:r>
              <a:rPr lang="fi-FI" dirty="0" err="1"/>
              <a:t>re</a:t>
            </a:r>
            <a:r>
              <a:rPr lang="fi-FI" dirty="0"/>
              <a:t>-design). </a:t>
            </a:r>
          </a:p>
          <a:p>
            <a:pPr lvl="1"/>
            <a:endParaRPr lang="fi-FI" dirty="0"/>
          </a:p>
          <a:p>
            <a:pPr marL="0" indent="0">
              <a:buNone/>
            </a:pPr>
            <a:endParaRPr lang="fi-FI" dirty="0"/>
          </a:p>
          <a:p>
            <a:endParaRPr lang="fi-FI" dirty="0"/>
          </a:p>
        </p:txBody>
      </p:sp>
    </p:spTree>
    <p:extLst>
      <p:ext uri="{BB962C8B-B14F-4D97-AF65-F5344CB8AC3E}">
        <p14:creationId xmlns:p14="http://schemas.microsoft.com/office/powerpoint/2010/main" val="13456869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Tavoitteet </a:t>
            </a:r>
          </a:p>
        </p:txBody>
      </p:sp>
      <p:sp>
        <p:nvSpPr>
          <p:cNvPr id="3" name="Sisällön paikkamerkki 2"/>
          <p:cNvSpPr>
            <a:spLocks noGrp="1"/>
          </p:cNvSpPr>
          <p:nvPr>
            <p:ph idx="1"/>
          </p:nvPr>
        </p:nvSpPr>
        <p:spPr>
          <a:xfrm>
            <a:off x="467791" y="525348"/>
            <a:ext cx="11247967" cy="5877931"/>
          </a:xfrm>
        </p:spPr>
        <p:txBody>
          <a:bodyPr>
            <a:normAutofit/>
          </a:bodyPr>
          <a:lstStyle/>
          <a:p>
            <a:pPr marL="0" indent="0">
              <a:buNone/>
            </a:pPr>
            <a:r>
              <a:rPr lang="fi-FI" dirty="0"/>
              <a:t> </a:t>
            </a:r>
          </a:p>
          <a:p>
            <a:r>
              <a:rPr lang="fi-FI" dirty="0"/>
              <a:t>Ratakapasiteetin hallinnasta ja jakamisesta tulisi nykyistä suunnitelmallisempaa. </a:t>
            </a:r>
          </a:p>
          <a:p>
            <a:r>
              <a:rPr lang="fi-FI" dirty="0"/>
              <a:t>Niukka ratakapasiteetti mahdollisimman tehokkaaseen käyttöön: </a:t>
            </a:r>
          </a:p>
          <a:p>
            <a:pPr lvl="1"/>
            <a:r>
              <a:rPr lang="fi-FI" dirty="0"/>
              <a:t>Mahdollisuuksia lisätä henkilö- ja tavaraliikennettä ilman kalliita infrainvestointeja.</a:t>
            </a:r>
          </a:p>
          <a:p>
            <a:pPr lvl="1"/>
            <a:r>
              <a:rPr lang="fi-FI" dirty="0"/>
              <a:t>Rautatieliikenteen houkuttelevuus ja kilpailukyky. </a:t>
            </a:r>
          </a:p>
          <a:p>
            <a:r>
              <a:rPr lang="fi-FI" dirty="0"/>
              <a:t>Varaudutaan paremmin erilaisiin häiriö- ja kriisitilanteisiin. </a:t>
            </a:r>
          </a:p>
          <a:p>
            <a:r>
              <a:rPr lang="fi-FI" dirty="0"/>
              <a:t>Ratakapasiteetin jakamista ja rataverkon palvelupaikkojen kapasiteetin jakamista sovitetaan yhteen. </a:t>
            </a:r>
          </a:p>
          <a:p>
            <a:pPr marL="0" indent="0">
              <a:buNone/>
            </a:pPr>
            <a:endParaRPr lang="fi-FI" dirty="0"/>
          </a:p>
          <a:p>
            <a:endParaRPr lang="fi-FI" dirty="0"/>
          </a:p>
          <a:p>
            <a:endParaRPr lang="fi-FI" dirty="0"/>
          </a:p>
        </p:txBody>
      </p:sp>
    </p:spTree>
    <p:extLst>
      <p:ext uri="{BB962C8B-B14F-4D97-AF65-F5344CB8AC3E}">
        <p14:creationId xmlns:p14="http://schemas.microsoft.com/office/powerpoint/2010/main" val="40397092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Keskeiset muutokset </a:t>
            </a:r>
          </a:p>
        </p:txBody>
      </p:sp>
      <p:sp>
        <p:nvSpPr>
          <p:cNvPr id="3" name="Sisällön paikkamerkki 2"/>
          <p:cNvSpPr>
            <a:spLocks noGrp="1"/>
          </p:cNvSpPr>
          <p:nvPr>
            <p:ph idx="1"/>
          </p:nvPr>
        </p:nvSpPr>
        <p:spPr>
          <a:xfrm>
            <a:off x="467791" y="1129991"/>
            <a:ext cx="11247967" cy="5061260"/>
          </a:xfrm>
        </p:spPr>
        <p:txBody>
          <a:bodyPr>
            <a:normAutofit fontScale="85000" lnSpcReduction="20000"/>
          </a:bodyPr>
          <a:lstStyle/>
          <a:p>
            <a:r>
              <a:rPr lang="fi-FI" dirty="0"/>
              <a:t>Ratakapasiteetin hallinnan ja jakamisen suunnitelmallisuus lisääntyy: </a:t>
            </a:r>
          </a:p>
          <a:p>
            <a:pPr lvl="1"/>
            <a:r>
              <a:rPr lang="fi-FI" dirty="0"/>
              <a:t>Rataverkon haltijalle uusia velvoitteita (kapasiteettistrategia, kapasiteettimalli ja ratakapasiteetin tarjontasuunnitelma). </a:t>
            </a:r>
          </a:p>
          <a:p>
            <a:r>
              <a:rPr lang="fi-FI" dirty="0"/>
              <a:t>Ratakapasiteetin jakamiseen voimassa olevien mekanismien lisäksi uusi jatkuva ratakapasiteetin haku- ja jakoprosessi (</a:t>
            </a:r>
            <a:r>
              <a:rPr lang="fi-FI" dirty="0" err="1"/>
              <a:t>rolling</a:t>
            </a:r>
            <a:r>
              <a:rPr lang="fi-FI" dirty="0"/>
              <a:t> </a:t>
            </a:r>
            <a:r>
              <a:rPr lang="fi-FI" dirty="0" err="1"/>
              <a:t>planning</a:t>
            </a:r>
            <a:r>
              <a:rPr lang="fi-FI" dirty="0"/>
              <a:t> </a:t>
            </a:r>
            <a:r>
              <a:rPr lang="fi-FI" dirty="0" err="1"/>
              <a:t>process</a:t>
            </a:r>
            <a:r>
              <a:rPr lang="fi-FI" dirty="0"/>
              <a:t>). </a:t>
            </a:r>
          </a:p>
          <a:p>
            <a:r>
              <a:rPr lang="fi-FI" dirty="0"/>
              <a:t>Velvoite parempaan ylikuormitus- ja ruuhkatilanteiden hallintaan: jos epäonnistutaan, ei oikeutta periä korotettuja ratamaksun perusmaksuja ylikuormittuneilta rataverkon osilta. </a:t>
            </a:r>
          </a:p>
          <a:p>
            <a:r>
              <a:rPr lang="fi-FI" dirty="0"/>
              <a:t>Velvoite parempaan häiriöihin varautumiseen ja niiden hallintaan.  </a:t>
            </a:r>
          </a:p>
          <a:p>
            <a:r>
              <a:rPr lang="fi-FI" dirty="0"/>
              <a:t>One-stop-shop-periaate laajenee: </a:t>
            </a:r>
          </a:p>
          <a:p>
            <a:pPr lvl="1"/>
            <a:r>
              <a:rPr lang="fi-FI" dirty="0"/>
              <a:t>Oikeus hakea myös palvelupaikkojen kapasiteettia rataverkon haltijalta tilanteessa, jossa palvelupaikan haltija on muu kuin rataverkon haltija. </a:t>
            </a:r>
          </a:p>
          <a:p>
            <a:r>
              <a:rPr lang="fi-FI" dirty="0"/>
              <a:t>Useita koordinaatioelimiä (ENIM, verkostokoordinaattori, Performance Review </a:t>
            </a:r>
            <a:r>
              <a:rPr lang="fi-FI" dirty="0" err="1"/>
              <a:t>Body</a:t>
            </a:r>
            <a:r>
              <a:rPr lang="fi-FI" dirty="0"/>
              <a:t> ja ENRRB). </a:t>
            </a:r>
          </a:p>
          <a:p>
            <a:r>
              <a:rPr lang="fi-FI" dirty="0"/>
              <a:t>Valtuudet antaa tarkempaa sääntelyä komission täytäntöönpanoasetuksilla (7 kappaletta) ja delegoidulla sääntelyllä uudistaa laajoja liitteitä (8 kappaletta). </a:t>
            </a:r>
          </a:p>
          <a:p>
            <a:endParaRPr lang="fi-FI" dirty="0"/>
          </a:p>
        </p:txBody>
      </p:sp>
    </p:spTree>
    <p:extLst>
      <p:ext uri="{BB962C8B-B14F-4D97-AF65-F5344CB8AC3E}">
        <p14:creationId xmlns:p14="http://schemas.microsoft.com/office/powerpoint/2010/main" val="3747934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Vaikutukset </a:t>
            </a:r>
          </a:p>
        </p:txBody>
      </p:sp>
      <p:sp>
        <p:nvSpPr>
          <p:cNvPr id="3" name="Sisällön paikkamerkki 2"/>
          <p:cNvSpPr>
            <a:spLocks noGrp="1"/>
          </p:cNvSpPr>
          <p:nvPr>
            <p:ph idx="1"/>
          </p:nvPr>
        </p:nvSpPr>
        <p:spPr>
          <a:xfrm>
            <a:off x="467791" y="852450"/>
            <a:ext cx="11247967" cy="5649951"/>
          </a:xfrm>
        </p:spPr>
        <p:txBody>
          <a:bodyPr>
            <a:normAutofit fontScale="92500" lnSpcReduction="20000"/>
          </a:bodyPr>
          <a:lstStyle/>
          <a:p>
            <a:r>
              <a:rPr lang="fi-FI" dirty="0"/>
              <a:t>Ratakapasiteetin käyttöä voidaan tehostaa niin, että nykyisellä rataverkolla voidaan liikennettä lisätä neljä prosenttia eli yhteensä 250 miljoonaa junakilometriä lisäliikennettä: </a:t>
            </a:r>
          </a:p>
          <a:p>
            <a:pPr lvl="1"/>
            <a:r>
              <a:rPr lang="fi-FI" dirty="0"/>
              <a:t>Ratakapasiteetin tehokkaampi käyttö toisi 2,5 miljardin euron hyödyn. </a:t>
            </a:r>
          </a:p>
          <a:p>
            <a:pPr lvl="1"/>
            <a:r>
              <a:rPr lang="fi-FI" dirty="0"/>
              <a:t>Eurooppalaiset rataverkon haltijat ja rautatieyritykset voisivat kumpikin laskea saavansa yhteensä 420 miljoonan euron kustannussäästön ratakapasiteetin tehokkaammasta käytöstä. </a:t>
            </a:r>
          </a:p>
          <a:p>
            <a:pPr lvl="1"/>
            <a:r>
              <a:rPr lang="fi-FI" dirty="0"/>
              <a:t>Matkustajille ja asiakkaille tulisi tämän lisäksi sujuvammat palvelut ja vähemmän myöhästymisiä. Yksinomaan junien myöhästymisen vähenemisestä koituvat hyödyt voisivat olla arviolta 658 miljoonaa euroa. </a:t>
            </a:r>
          </a:p>
          <a:p>
            <a:r>
              <a:rPr lang="fi-FI" dirty="0"/>
              <a:t>Harmonisoitu lainsäädäntökehys ratakapasiteetin hallinnassa laskisi hallinnollisia kustannuksia yhteensä 2,6 miljoonaa euroa ajanjaksolla 2025-50. </a:t>
            </a:r>
          </a:p>
          <a:p>
            <a:r>
              <a:rPr lang="fi-FI" dirty="0"/>
              <a:t>Ehdotetun mukainen sääntely voisi lisätä työllisten määrää rautatiealalla 42 000 henkilötyövuodella. </a:t>
            </a:r>
          </a:p>
          <a:p>
            <a:r>
              <a:rPr lang="fi-FI" dirty="0"/>
              <a:t>Rautatieliikenteen kulkumuoto-osuuden kasvun mahdollistamisella olisi edelleen myönteisiä vaikutuksia ympäristöön: </a:t>
            </a:r>
          </a:p>
          <a:p>
            <a:pPr lvl="1"/>
            <a:r>
              <a:rPr lang="fi-FI" dirty="0"/>
              <a:t>Liikenteen hiilidioksidipäästöjä voitaisiin vähentää 26 miljoonaa tonnia ajanjaksolla 2025-50 nykyisen sääntelykehyksen mukaiseen tilanteeseen verrattuna. </a:t>
            </a:r>
          </a:p>
          <a:p>
            <a:endParaRPr lang="fi-FI" dirty="0"/>
          </a:p>
        </p:txBody>
      </p:sp>
    </p:spTree>
    <p:extLst>
      <p:ext uri="{BB962C8B-B14F-4D97-AF65-F5344CB8AC3E}">
        <p14:creationId xmlns:p14="http://schemas.microsoft.com/office/powerpoint/2010/main" val="10873805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Valtioneuvoston kanta ja EU-käsittely </a:t>
            </a:r>
          </a:p>
        </p:txBody>
      </p:sp>
      <p:sp>
        <p:nvSpPr>
          <p:cNvPr id="3" name="Sisällön paikkamerkki 2"/>
          <p:cNvSpPr>
            <a:spLocks noGrp="1"/>
          </p:cNvSpPr>
          <p:nvPr>
            <p:ph idx="1"/>
          </p:nvPr>
        </p:nvSpPr>
        <p:spPr>
          <a:xfrm>
            <a:off x="467791" y="902010"/>
            <a:ext cx="11247967" cy="5289241"/>
          </a:xfrm>
        </p:spPr>
        <p:txBody>
          <a:bodyPr>
            <a:normAutofit/>
          </a:bodyPr>
          <a:lstStyle/>
          <a:p>
            <a:r>
              <a:rPr lang="fi-FI" dirty="0"/>
              <a:t>Valtioneuvosto suhtautuu ehdotuksen tavoitteisiin myönteisesti. </a:t>
            </a:r>
          </a:p>
          <a:p>
            <a:r>
              <a:rPr lang="fi-FI" dirty="0"/>
              <a:t>Suomessa ei juurikaan ole EU:n sisäistä kansainvälistä rautatieliikennettä, joten hyötyjä ei Suomessa saavuteta vastaavassa määrin kuin niitä on arvioitu saavutettavaan yleisesti EU-tasolla. </a:t>
            </a:r>
          </a:p>
          <a:p>
            <a:r>
              <a:rPr lang="fi-FI" dirty="0"/>
              <a:t>Käsittelyn aikana arvioidaan tarkemmin, voitaisiinko velvoitteita porrastaa esim. erikseen jäsenvaltion sisäisen ja EU:n sisäisen kansainvälisen rautatieliikenteen välillä.  </a:t>
            </a:r>
          </a:p>
          <a:p>
            <a:r>
              <a:rPr lang="fi-FI" dirty="0"/>
              <a:t>Eduskuntakäsittely syyskuussa: eduskunta yhtyi valtioneuvoston kantaan. </a:t>
            </a:r>
          </a:p>
          <a:p>
            <a:r>
              <a:rPr lang="fi-FI" dirty="0"/>
              <a:t>Käsittely neuvostossa alkanut, todennäköisesti asetus voimaan vasta 2025. </a:t>
            </a:r>
          </a:p>
          <a:p>
            <a:r>
              <a:rPr lang="fi-FI" dirty="0"/>
              <a:t>Siirtymäkausia tarvittaneen. </a:t>
            </a:r>
          </a:p>
          <a:p>
            <a:endParaRPr lang="fi-FI" dirty="0"/>
          </a:p>
          <a:p>
            <a:endParaRPr lang="fi-FI" dirty="0"/>
          </a:p>
        </p:txBody>
      </p:sp>
    </p:spTree>
    <p:extLst>
      <p:ext uri="{BB962C8B-B14F-4D97-AF65-F5344CB8AC3E}">
        <p14:creationId xmlns:p14="http://schemas.microsoft.com/office/powerpoint/2010/main" val="24856077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602764" y="196364"/>
            <a:ext cx="10746000" cy="468655"/>
          </a:xfrm>
        </p:spPr>
        <p:txBody>
          <a:bodyPr/>
          <a:lstStyle/>
          <a:p>
            <a:r>
              <a:rPr lang="fi-FI" dirty="0"/>
              <a:t>Ohjelma 1/2</a:t>
            </a:r>
          </a:p>
        </p:txBody>
      </p:sp>
      <p:sp>
        <p:nvSpPr>
          <p:cNvPr id="3" name="Sisällön paikkamerkki 2"/>
          <p:cNvSpPr>
            <a:spLocks noGrp="1"/>
          </p:cNvSpPr>
          <p:nvPr>
            <p:ph idx="1"/>
          </p:nvPr>
        </p:nvSpPr>
        <p:spPr>
          <a:xfrm>
            <a:off x="602764" y="793699"/>
            <a:ext cx="11025819" cy="4437275"/>
          </a:xfrm>
        </p:spPr>
        <p:txBody>
          <a:bodyPr/>
          <a:lstStyle/>
          <a:p>
            <a:pPr marL="0" indent="0">
              <a:spcBef>
                <a:spcPts val="500"/>
              </a:spcBef>
              <a:buNone/>
            </a:pPr>
            <a:r>
              <a:rPr lang="fi-FI" sz="1400" b="1" dirty="0"/>
              <a:t>8.30-8.45 	Tilaisuuden avaus ja raideliikenne –palvelukokonaisuuden organisaatiouudistuksen 		esittely </a:t>
            </a:r>
            <a:r>
              <a:rPr lang="fi-FI" sz="1400" dirty="0"/>
              <a:t>/ Päällikkö Kaisa Sainio</a:t>
            </a:r>
          </a:p>
          <a:p>
            <a:pPr marL="0" indent="0">
              <a:spcBef>
                <a:spcPts val="500"/>
              </a:spcBef>
              <a:buNone/>
            </a:pPr>
            <a:endParaRPr lang="fi-FI" sz="1400" dirty="0"/>
          </a:p>
          <a:p>
            <a:pPr marL="0" indent="0">
              <a:spcBef>
                <a:spcPts val="500"/>
              </a:spcBef>
              <a:buNone/>
            </a:pPr>
            <a:r>
              <a:rPr lang="fi-FI" sz="1400" b="1" dirty="0"/>
              <a:t>8.45-9.15 	Ajankohtaista raideliikenteessä </a:t>
            </a:r>
            <a:r>
              <a:rPr lang="fi-FI" sz="1400" dirty="0"/>
              <a:t>/ Liikenneneuvos Risto Saari</a:t>
            </a:r>
          </a:p>
          <a:p>
            <a:pPr marL="0" indent="0">
              <a:spcBef>
                <a:spcPts val="500"/>
              </a:spcBef>
              <a:buNone/>
            </a:pPr>
            <a:endParaRPr lang="fi-FI" sz="1400" dirty="0"/>
          </a:p>
          <a:p>
            <a:pPr marL="0" indent="0">
              <a:lnSpc>
                <a:spcPct val="100000"/>
              </a:lnSpc>
              <a:spcBef>
                <a:spcPts val="500"/>
              </a:spcBef>
              <a:buNone/>
            </a:pPr>
            <a:r>
              <a:rPr lang="fi-FI" sz="1400" b="1" dirty="0"/>
              <a:t>9.15-9.45 	Ajankohtaiset EU-asiat</a:t>
            </a:r>
          </a:p>
          <a:p>
            <a:pPr marL="0" indent="0">
              <a:lnSpc>
                <a:spcPct val="100000"/>
              </a:lnSpc>
              <a:spcBef>
                <a:spcPts val="500"/>
              </a:spcBef>
              <a:buNone/>
            </a:pPr>
            <a:r>
              <a:rPr lang="fi-FI" sz="1400" dirty="0"/>
              <a:t>		YTE-uudistus / Johtava asiantuntija Une Tyynilä</a:t>
            </a:r>
          </a:p>
          <a:p>
            <a:pPr marL="0" indent="0">
              <a:lnSpc>
                <a:spcPct val="100000"/>
              </a:lnSpc>
              <a:spcBef>
                <a:spcPts val="500"/>
              </a:spcBef>
              <a:buNone/>
            </a:pPr>
            <a:r>
              <a:rPr lang="fi-FI" sz="1400" dirty="0"/>
              <a:t>		EVR-uudistus / Johtava asiantuntija Une Tyynilä</a:t>
            </a:r>
          </a:p>
          <a:p>
            <a:pPr marL="0" indent="0">
              <a:lnSpc>
                <a:spcPct val="100000"/>
              </a:lnSpc>
              <a:spcBef>
                <a:spcPts val="500"/>
              </a:spcBef>
              <a:buNone/>
            </a:pPr>
            <a:r>
              <a:rPr lang="fi-FI" sz="1400" dirty="0"/>
              <a:t>		</a:t>
            </a:r>
          </a:p>
          <a:p>
            <a:pPr marL="0" indent="0">
              <a:lnSpc>
                <a:spcPct val="100000"/>
              </a:lnSpc>
              <a:spcBef>
                <a:spcPts val="500"/>
              </a:spcBef>
              <a:buNone/>
            </a:pPr>
            <a:r>
              <a:rPr lang="fi-FI" sz="1400" b="1" dirty="0"/>
              <a:t>9.45-10.45 	Ajankohtaiset määräyshankkeet</a:t>
            </a:r>
          </a:p>
          <a:p>
            <a:pPr marL="0" indent="0">
              <a:lnSpc>
                <a:spcPct val="100000"/>
              </a:lnSpc>
              <a:spcBef>
                <a:spcPts val="500"/>
              </a:spcBef>
              <a:buNone/>
            </a:pPr>
            <a:endParaRPr lang="fi-FI" sz="1400" b="1" dirty="0"/>
          </a:p>
          <a:p>
            <a:pPr marL="0" indent="0">
              <a:lnSpc>
                <a:spcPct val="100000"/>
              </a:lnSpc>
              <a:spcBef>
                <a:spcPts val="500"/>
              </a:spcBef>
              <a:buNone/>
            </a:pPr>
            <a:r>
              <a:rPr lang="fi-FI" sz="1400" b="1" dirty="0"/>
              <a:t>		Toimilupamääräys</a:t>
            </a:r>
          </a:p>
          <a:p>
            <a:pPr marL="0" indent="0">
              <a:lnSpc>
                <a:spcPct val="100000"/>
              </a:lnSpc>
              <a:spcBef>
                <a:spcPts val="500"/>
              </a:spcBef>
              <a:buNone/>
            </a:pPr>
            <a:r>
              <a:rPr lang="fi-FI" sz="1400" b="1" dirty="0"/>
              <a:t>   		</a:t>
            </a:r>
            <a:r>
              <a:rPr lang="fi-FI" sz="1400" dirty="0"/>
              <a:t>Johtava asiantuntija Jari Nieminen</a:t>
            </a:r>
          </a:p>
          <a:p>
            <a:pPr marL="0" indent="0">
              <a:lnSpc>
                <a:spcPct val="100000"/>
              </a:lnSpc>
              <a:spcBef>
                <a:spcPts val="500"/>
              </a:spcBef>
              <a:buNone/>
            </a:pPr>
            <a:endParaRPr lang="fi-FI" sz="1400" b="1" dirty="0"/>
          </a:p>
          <a:p>
            <a:pPr marL="0" indent="0">
              <a:lnSpc>
                <a:spcPct val="100000"/>
              </a:lnSpc>
              <a:spcBef>
                <a:spcPts val="500"/>
              </a:spcBef>
              <a:buNone/>
            </a:pPr>
            <a:r>
              <a:rPr lang="fi-FI" sz="1400" b="1" dirty="0"/>
              <a:t>   		Käyttötoiminta ja liikenteenhallinta OPE-YTE -määräys</a:t>
            </a:r>
          </a:p>
          <a:p>
            <a:pPr marL="0" indent="0">
              <a:lnSpc>
                <a:spcPct val="100000"/>
              </a:lnSpc>
              <a:spcBef>
                <a:spcPts val="500"/>
              </a:spcBef>
              <a:buNone/>
            </a:pPr>
            <a:r>
              <a:rPr lang="fi-FI" sz="1400" b="1" dirty="0"/>
              <a:t>   		</a:t>
            </a:r>
            <a:r>
              <a:rPr lang="fi-FI" sz="1400" dirty="0"/>
              <a:t>Johtava asiantuntija Jari Nieminen </a:t>
            </a:r>
          </a:p>
          <a:p>
            <a:pPr marL="0" indent="0">
              <a:lnSpc>
                <a:spcPct val="100000"/>
              </a:lnSpc>
              <a:spcBef>
                <a:spcPts val="500"/>
              </a:spcBef>
              <a:buNone/>
            </a:pPr>
            <a:r>
              <a:rPr lang="fi-FI" sz="1400" b="1" dirty="0"/>
              <a:t>		</a:t>
            </a:r>
          </a:p>
          <a:p>
            <a:pPr marL="0" indent="0">
              <a:lnSpc>
                <a:spcPct val="100000"/>
              </a:lnSpc>
              <a:spcBef>
                <a:spcPts val="500"/>
              </a:spcBef>
              <a:buNone/>
            </a:pPr>
            <a:r>
              <a:rPr lang="fi-FI" sz="1400" b="1" dirty="0"/>
              <a:t>		Ohjaus-, hallinta- ja merkinanto-osajärjestelmä –määräys</a:t>
            </a:r>
          </a:p>
          <a:p>
            <a:pPr marL="0" indent="0">
              <a:lnSpc>
                <a:spcPct val="100000"/>
              </a:lnSpc>
              <a:spcBef>
                <a:spcPts val="500"/>
              </a:spcBef>
              <a:buNone/>
            </a:pPr>
            <a:r>
              <a:rPr lang="fi-FI" sz="1400" dirty="0"/>
              <a:t>		Erityisasiantuntija Jukka Leino</a:t>
            </a:r>
          </a:p>
          <a:p>
            <a:pPr marL="0" indent="0">
              <a:spcBef>
                <a:spcPts val="600"/>
              </a:spcBef>
              <a:buNone/>
            </a:pPr>
            <a:r>
              <a:rPr lang="fi-FI" sz="1400" b="1" i="1"/>
              <a:t>10.15-10.25 </a:t>
            </a:r>
            <a:r>
              <a:rPr lang="fi-FI" sz="1400" b="1" i="1" dirty="0"/>
              <a:t>Tauko</a:t>
            </a:r>
            <a:endParaRPr lang="fi-FI" sz="1400" b="1" dirty="0"/>
          </a:p>
          <a:p>
            <a:endParaRPr lang="fi-FI" sz="1400" dirty="0"/>
          </a:p>
        </p:txBody>
      </p:sp>
      <p:sp>
        <p:nvSpPr>
          <p:cNvPr id="4" name="Päivämäärän paikkamerkki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31.10.2023</a:t>
            </a:fld>
            <a:endParaRPr kumimoji="0" lang="fi-FI" sz="1000" b="0" i="0" u="none" strike="noStrike" kern="1200" cap="none" spc="0" normalizeH="0" baseline="0" noProof="0" dirty="0">
              <a:ln>
                <a:noFill/>
              </a:ln>
              <a:solidFill>
                <a:srgbClr val="7C878E"/>
              </a:solidFill>
              <a:effectLst/>
              <a:uLnTx/>
              <a:uFillTx/>
              <a:latin typeface="Verdana"/>
              <a:ea typeface="+mn-ea"/>
              <a:cs typeface="+mn-cs"/>
            </a:endParaRPr>
          </a:p>
        </p:txBody>
      </p:sp>
      <p:sp>
        <p:nvSpPr>
          <p:cNvPr id="5" name="Dian numeron paikkamerkki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12225723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Veturinkuljettajadirektiivin uudistaminen </a:t>
            </a:r>
          </a:p>
        </p:txBody>
      </p:sp>
      <p:sp>
        <p:nvSpPr>
          <p:cNvPr id="3" name="Sisällön paikkamerkki 2"/>
          <p:cNvSpPr>
            <a:spLocks noGrp="1"/>
          </p:cNvSpPr>
          <p:nvPr>
            <p:ph idx="1"/>
          </p:nvPr>
        </p:nvSpPr>
        <p:spPr/>
        <p:txBody>
          <a:bodyPr/>
          <a:lstStyle/>
          <a:p>
            <a:r>
              <a:rPr lang="fi-FI" dirty="0"/>
              <a:t>Komission piti antaa ehdotuksensa jo osana rahtiliikenteen viherryttämispakettia kesällä 2023. </a:t>
            </a:r>
          </a:p>
          <a:p>
            <a:r>
              <a:rPr lang="fi-FI" dirty="0"/>
              <a:t>Erimielisyyttä ollut mm. veturinkuljettajien kelpoisuusvaatimuksista (ml. kielitaitovaatimukset), mutta viimeisimmät tiedot kertoisivat, että komissio ja toimialajärjestöt olisivat lähentyneet kannoissaan. </a:t>
            </a:r>
          </a:p>
          <a:p>
            <a:endParaRPr lang="fi-FI" dirty="0"/>
          </a:p>
        </p:txBody>
      </p:sp>
    </p:spTree>
    <p:extLst>
      <p:ext uri="{BB962C8B-B14F-4D97-AF65-F5344CB8AC3E}">
        <p14:creationId xmlns:p14="http://schemas.microsoft.com/office/powerpoint/2010/main" val="10911407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PMI </a:t>
            </a:r>
            <a:r>
              <a:rPr lang="fi-FI" dirty="0" err="1"/>
              <a:t>Orpon</a:t>
            </a:r>
            <a:r>
              <a:rPr lang="fi-FI" dirty="0"/>
              <a:t> hallitusohjelma </a:t>
            </a:r>
          </a:p>
        </p:txBody>
      </p:sp>
      <p:sp>
        <p:nvSpPr>
          <p:cNvPr id="3" name="Sisällön paikkamerkki 2"/>
          <p:cNvSpPr>
            <a:spLocks noGrp="1"/>
          </p:cNvSpPr>
          <p:nvPr>
            <p:ph idx="1"/>
          </p:nvPr>
        </p:nvSpPr>
        <p:spPr/>
        <p:txBody>
          <a:bodyPr/>
          <a:lstStyle/>
          <a:p>
            <a:r>
              <a:rPr lang="fi-FI" dirty="0"/>
              <a:t>Rataverkon investointihankkeet: </a:t>
            </a:r>
          </a:p>
          <a:p>
            <a:pPr lvl="1"/>
            <a:r>
              <a:rPr lang="fi-FI" dirty="0"/>
              <a:t>1,4 </a:t>
            </a:r>
            <a:r>
              <a:rPr lang="fi-FI" dirty="0" err="1"/>
              <a:t>mrd</a:t>
            </a:r>
            <a:r>
              <a:rPr lang="fi-FI" dirty="0"/>
              <a:t> euron investointipaketti; </a:t>
            </a:r>
          </a:p>
          <a:p>
            <a:pPr lvl="1"/>
            <a:r>
              <a:rPr lang="fi-FI" dirty="0"/>
              <a:t>Rahoitusta mm. valtionyhtiöiden osuuksien mahdollisesta myynnistä talousarviorahoituksen lisäksi.</a:t>
            </a:r>
          </a:p>
          <a:p>
            <a:r>
              <a:rPr lang="fi-FI" dirty="0"/>
              <a:t>Luodaan edellytyksiä henkilöliikenteen kilpailun avautumiselle: </a:t>
            </a:r>
          </a:p>
          <a:p>
            <a:pPr lvl="1"/>
            <a:r>
              <a:rPr lang="fi-FI" dirty="0"/>
              <a:t>Alueelliset henkilöliikennejärjestelyt. </a:t>
            </a:r>
          </a:p>
          <a:p>
            <a:pPr lvl="1"/>
            <a:r>
              <a:rPr lang="fi-FI" dirty="0"/>
              <a:t>Varautuminen nykyisen LVM-VR-sopimuskauden jälkeiseen aikaan. </a:t>
            </a:r>
          </a:p>
          <a:p>
            <a:r>
              <a:rPr lang="fi-FI" dirty="0"/>
              <a:t>OSJD/GOST-standardin mukaisen kaluston käyttö vuoden 2026 jälkeen: asiaa selvitetään.  </a:t>
            </a:r>
          </a:p>
        </p:txBody>
      </p:sp>
    </p:spTree>
    <p:extLst>
      <p:ext uri="{BB962C8B-B14F-4D97-AF65-F5344CB8AC3E}">
        <p14:creationId xmlns:p14="http://schemas.microsoft.com/office/powerpoint/2010/main" val="10148026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6096000" y="2857550"/>
            <a:ext cx="5960165" cy="2169000"/>
          </a:xfrm>
        </p:spPr>
        <p:txBody>
          <a:bodyPr/>
          <a:lstStyle/>
          <a:p>
            <a:r>
              <a:rPr lang="fi-FI" dirty="0"/>
              <a:t>Ajankohtaiset EU-asiat: YTE-uudistus ja EVR-uudistus</a:t>
            </a:r>
          </a:p>
        </p:txBody>
      </p:sp>
      <p:sp>
        <p:nvSpPr>
          <p:cNvPr id="3" name="Alaotsikko 2"/>
          <p:cNvSpPr>
            <a:spLocks noGrp="1"/>
          </p:cNvSpPr>
          <p:nvPr>
            <p:ph type="subTitle" idx="1"/>
          </p:nvPr>
        </p:nvSpPr>
        <p:spPr/>
        <p:txBody>
          <a:bodyPr/>
          <a:lstStyle/>
          <a:p>
            <a:r>
              <a:rPr lang="fi-FI" dirty="0"/>
              <a:t>Une Tyynilä</a:t>
            </a:r>
          </a:p>
        </p:txBody>
      </p:sp>
    </p:spTree>
    <p:extLst>
      <p:ext uri="{BB962C8B-B14F-4D97-AF65-F5344CB8AC3E}">
        <p14:creationId xmlns:p14="http://schemas.microsoft.com/office/powerpoint/2010/main" val="37179252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51A54-F9E2-4197-803A-32B45ED447B2}"/>
              </a:ext>
            </a:extLst>
          </p:cNvPr>
          <p:cNvSpPr>
            <a:spLocks noGrp="1"/>
          </p:cNvSpPr>
          <p:nvPr>
            <p:ph type="title"/>
          </p:nvPr>
        </p:nvSpPr>
        <p:spPr>
          <a:xfrm>
            <a:off x="558000" y="356687"/>
            <a:ext cx="10746000" cy="1108800"/>
          </a:xfrm>
        </p:spPr>
        <p:txBody>
          <a:bodyPr/>
          <a:lstStyle/>
          <a:p>
            <a:r>
              <a:rPr lang="fi-FI" dirty="0"/>
              <a:t>Maaliskuussa hyväksytyt </a:t>
            </a:r>
            <a:r>
              <a:rPr lang="fi-FI" dirty="0" err="1"/>
              <a:t>yhteentoimivuuden</a:t>
            </a:r>
            <a:r>
              <a:rPr lang="fi-FI" dirty="0"/>
              <a:t> tekniset eritelmät</a:t>
            </a:r>
          </a:p>
        </p:txBody>
      </p:sp>
      <p:sp>
        <p:nvSpPr>
          <p:cNvPr id="3" name="Content Placeholder 2">
            <a:extLst>
              <a:ext uri="{FF2B5EF4-FFF2-40B4-BE49-F238E27FC236}">
                <a16:creationId xmlns:a16="http://schemas.microsoft.com/office/drawing/2014/main" id="{5249A976-63B6-4C7C-9990-C58F958F998E}"/>
              </a:ext>
            </a:extLst>
          </p:cNvPr>
          <p:cNvSpPr>
            <a:spLocks noGrp="1"/>
          </p:cNvSpPr>
          <p:nvPr>
            <p:ph idx="1"/>
          </p:nvPr>
        </p:nvSpPr>
        <p:spPr>
          <a:xfrm>
            <a:off x="290150" y="1337783"/>
            <a:ext cx="10746000" cy="4437275"/>
          </a:xfrm>
        </p:spPr>
        <p:txBody>
          <a:bodyPr/>
          <a:lstStyle/>
          <a:p>
            <a:pPr lvl="1"/>
            <a:r>
              <a:rPr lang="fi-FI" dirty="0"/>
              <a:t>Maaliskuussa hyväksytyt </a:t>
            </a:r>
            <a:r>
              <a:rPr lang="fi-FI" dirty="0" err="1"/>
              <a:t>YTE:t</a:t>
            </a:r>
            <a:r>
              <a:rPr lang="fi-FI" dirty="0"/>
              <a:t>:</a:t>
            </a:r>
          </a:p>
          <a:p>
            <a:pPr lvl="2"/>
            <a:r>
              <a:rPr lang="fi-FI" sz="1600" dirty="0"/>
              <a:t>Komission täytäntöönpanoasetus (EU) 2023/1693 Euroopan unionin rautatiejärjestelmän osajärjestelmää käyttötoiminta ja liikenteen hallinta koskevasta </a:t>
            </a:r>
            <a:r>
              <a:rPr lang="fi-FI" sz="1600" dirty="0" err="1"/>
              <a:t>yhteentoimivuuden</a:t>
            </a:r>
            <a:r>
              <a:rPr lang="fi-FI" sz="1600" dirty="0"/>
              <a:t> teknisestä eritelmästä annetun </a:t>
            </a:r>
            <a:r>
              <a:rPr lang="fi-FI" sz="1600" dirty="0" err="1"/>
              <a:t>täytäntönpanoasetuksen</a:t>
            </a:r>
            <a:r>
              <a:rPr lang="fi-FI" sz="1600" dirty="0"/>
              <a:t> 2019/773 muuttamisesta (OPE YTE)</a:t>
            </a:r>
          </a:p>
          <a:p>
            <a:pPr lvl="2"/>
            <a:r>
              <a:rPr lang="fi-FI" sz="1600" dirty="0"/>
              <a:t>Komission täytäntöönpanoasetus (EU) 2023/1694 asetusten (EU) N:o 321/2013, (EU) N:o 1299/2014, (EU) N:o 1300/2014, (EU) 1301/2014, (EU) N:o 1302/2014 ja (EU) N:o 1304/2014 sekä </a:t>
            </a:r>
            <a:r>
              <a:rPr lang="fi-FI" sz="1600" dirty="0" err="1"/>
              <a:t>täytätöönpanoasetuksen</a:t>
            </a:r>
            <a:r>
              <a:rPr lang="fi-FI" sz="1600" dirty="0"/>
              <a:t> (EU) 2019/777 muuttamisesta</a:t>
            </a:r>
          </a:p>
          <a:p>
            <a:pPr lvl="3"/>
            <a:r>
              <a:rPr lang="fi-FI" dirty="0"/>
              <a:t>WAG, INF, PRM, ENE, LOC &amp; PAS, Melu, RINF</a:t>
            </a:r>
          </a:p>
          <a:p>
            <a:pPr lvl="2"/>
            <a:r>
              <a:rPr lang="fi-FI" sz="1600" dirty="0"/>
              <a:t>Komission täytäntöönpanoasetus 2023/1695 Euroopan unionin rautatiejärjestelmän ohjaus-, hallinta- ja merkinanto-osajärjestelmiä koskevasta </a:t>
            </a:r>
            <a:r>
              <a:rPr lang="fi-FI" sz="1600" dirty="0" err="1"/>
              <a:t>yhteentoimivuuden</a:t>
            </a:r>
            <a:r>
              <a:rPr lang="fi-FI" sz="1600" dirty="0"/>
              <a:t> teknisestä eritelmästä ja asetuksen (EU) 2016/919 kumoamisesta (OHM YTE)</a:t>
            </a:r>
          </a:p>
          <a:p>
            <a:pPr lvl="2"/>
            <a:r>
              <a:rPr lang="fi-FI" sz="1600" dirty="0"/>
              <a:t>Komission täytäntöönpanopäätös (EU)2023/1696 täytäntöönpanopäätöksen 2011/665/EU muuttamisesta Euroopan parlamentin ja neuvoston direktiivi (EU) 2016/797 48 artiklassa tarkoitettua hyväksyttyjen kalustoyksikkötyyppien eurooppalaista rekisteriä koskevan eritelmän osalta</a:t>
            </a:r>
          </a:p>
          <a:p>
            <a:pPr lvl="1"/>
            <a:r>
              <a:rPr lang="fi-FI" dirty="0"/>
              <a:t>Linkki </a:t>
            </a:r>
            <a:r>
              <a:rPr lang="fi-FI" dirty="0">
                <a:hlinkClick r:id="rId2">
                  <a:extLst>
                    <a:ext uri="{A12FA001-AC4F-418D-AE19-62706E023703}">
                      <ahyp:hlinkClr xmlns:ahyp="http://schemas.microsoft.com/office/drawing/2018/hyperlinkcolor" val="tx"/>
                    </a:ext>
                  </a:extLst>
                </a:hlinkClick>
              </a:rPr>
              <a:t>viralliseen lehteen</a:t>
            </a:r>
            <a:endParaRPr lang="fi-FI" dirty="0"/>
          </a:p>
          <a:p>
            <a:pPr lvl="2"/>
            <a:r>
              <a:rPr lang="fi-FI" dirty="0"/>
              <a:t>Voimaan 28.9.2023</a:t>
            </a:r>
          </a:p>
          <a:p>
            <a:endParaRPr lang="fi-FI" dirty="0"/>
          </a:p>
        </p:txBody>
      </p:sp>
      <p:sp>
        <p:nvSpPr>
          <p:cNvPr id="4" name="Date Placeholder 3">
            <a:extLst>
              <a:ext uri="{FF2B5EF4-FFF2-40B4-BE49-F238E27FC236}">
                <a16:creationId xmlns:a16="http://schemas.microsoft.com/office/drawing/2014/main" id="{C252B8F0-9F1A-484F-89B4-BBDFCC8018A6}"/>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31.10.2023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Slide Number Placeholder 4">
            <a:extLst>
              <a:ext uri="{FF2B5EF4-FFF2-40B4-BE49-F238E27FC236}">
                <a16:creationId xmlns:a16="http://schemas.microsoft.com/office/drawing/2014/main" id="{7C05FD7F-3254-46C7-BDB6-13846B2593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38725715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E1940-CDFB-4C92-B4AC-3517D1E67A0E}"/>
              </a:ext>
            </a:extLst>
          </p:cNvPr>
          <p:cNvSpPr>
            <a:spLocks noGrp="1"/>
          </p:cNvSpPr>
          <p:nvPr>
            <p:ph type="title"/>
          </p:nvPr>
        </p:nvSpPr>
        <p:spPr>
          <a:xfrm>
            <a:off x="612000" y="638558"/>
            <a:ext cx="10746000" cy="1108800"/>
          </a:xfrm>
        </p:spPr>
        <p:txBody>
          <a:bodyPr/>
          <a:lstStyle/>
          <a:p>
            <a:r>
              <a:rPr lang="fi-FI" dirty="0" err="1"/>
              <a:t>ERA:n</a:t>
            </a:r>
            <a:r>
              <a:rPr lang="fi-FI"/>
              <a:t> webinaarit </a:t>
            </a:r>
            <a:r>
              <a:rPr lang="fi-FI" dirty="0"/>
              <a:t>(englanniksi)</a:t>
            </a:r>
            <a:br>
              <a:rPr lang="fi-FI" dirty="0"/>
            </a:br>
            <a:r>
              <a:rPr lang="fi-FI" sz="2000" dirty="0">
                <a:hlinkClick r:id="rId2"/>
              </a:rPr>
              <a:t>https://www.era.europa.eu/content/era-webinars-2023-programme</a:t>
            </a:r>
            <a:br>
              <a:rPr lang="fi-FI" dirty="0"/>
            </a:br>
            <a:endParaRPr lang="fi-FI" dirty="0"/>
          </a:p>
        </p:txBody>
      </p:sp>
      <p:sp>
        <p:nvSpPr>
          <p:cNvPr id="3" name="Content Placeholder 2">
            <a:extLst>
              <a:ext uri="{FF2B5EF4-FFF2-40B4-BE49-F238E27FC236}">
                <a16:creationId xmlns:a16="http://schemas.microsoft.com/office/drawing/2014/main" id="{57FB6C9D-BEAC-4D61-B37F-7895B80D444F}"/>
              </a:ext>
            </a:extLst>
          </p:cNvPr>
          <p:cNvSpPr>
            <a:spLocks noGrp="1"/>
          </p:cNvSpPr>
          <p:nvPr>
            <p:ph idx="1"/>
          </p:nvPr>
        </p:nvSpPr>
        <p:spPr/>
        <p:txBody>
          <a:bodyPr/>
          <a:lstStyle/>
          <a:p>
            <a:pPr marL="0" indent="0">
              <a:buNone/>
            </a:pPr>
            <a:r>
              <a:rPr lang="fi-FI" dirty="0"/>
              <a:t>Muutosten esittely, osa 1 CCS ja RST </a:t>
            </a:r>
          </a:p>
          <a:p>
            <a:pPr lvl="1"/>
            <a:r>
              <a:rPr lang="fi-FI" dirty="0">
                <a:hlinkClick r:id="rId3"/>
              </a:rPr>
              <a:t>https://www.era.europa.eu/content/free-webinar-tsi-revision-package-2023-key-changes-part-i-rolling-stock-and-ccs</a:t>
            </a:r>
            <a:r>
              <a:rPr lang="fi-FI" dirty="0"/>
              <a:t> (nauhoite)</a:t>
            </a:r>
          </a:p>
          <a:p>
            <a:r>
              <a:rPr lang="fi-FI" dirty="0"/>
              <a:t>Muutosten esittely osa 2 ENE, INF, OPE </a:t>
            </a:r>
          </a:p>
          <a:p>
            <a:pPr lvl="1"/>
            <a:r>
              <a:rPr lang="fi-FI" dirty="0">
                <a:hlinkClick r:id="rId4"/>
              </a:rPr>
              <a:t>https://www.era.europa.eu/content/free-webinar-tsi-revision-package-2023-key-changes-part-ii-fixed-installations-and</a:t>
            </a:r>
            <a:r>
              <a:rPr lang="fi-FI" dirty="0"/>
              <a:t> (nauhoite)</a:t>
            </a:r>
          </a:p>
          <a:p>
            <a:r>
              <a:rPr lang="fi-FI" dirty="0"/>
              <a:t>Kysymyksiä ja vastauksia </a:t>
            </a:r>
          </a:p>
          <a:p>
            <a:pPr lvl="1"/>
            <a:r>
              <a:rPr lang="fi-FI" dirty="0">
                <a:hlinkClick r:id="rId5"/>
              </a:rPr>
              <a:t>https://www.era.europa.eu/content/tsi-revision-package-2023-qa-1-rolling-stock-board-ccs</a:t>
            </a:r>
            <a:r>
              <a:rPr lang="fi-FI" dirty="0"/>
              <a:t> (CCS ja RST 7. luku) (nauhoite)</a:t>
            </a:r>
          </a:p>
          <a:p>
            <a:pPr lvl="1"/>
            <a:r>
              <a:rPr lang="fi-FI" dirty="0">
                <a:hlinkClick r:id="rId6"/>
              </a:rPr>
              <a:t>https://www.era.europa.eu/content/tsi-revision-package-2023-qa-2-focus-vehicles</a:t>
            </a:r>
            <a:r>
              <a:rPr lang="fi-FI" dirty="0"/>
              <a:t> (3.11)</a:t>
            </a:r>
          </a:p>
          <a:p>
            <a:pPr lvl="1"/>
            <a:r>
              <a:rPr lang="fi-FI" dirty="0"/>
              <a:t>Kiinteät laitteet 4.11 ja CCS 7.12.</a:t>
            </a:r>
          </a:p>
          <a:p>
            <a:pPr lvl="1"/>
            <a:endParaRPr lang="fi-FI" dirty="0"/>
          </a:p>
          <a:p>
            <a:pPr marL="0" indent="0">
              <a:buNone/>
            </a:pPr>
            <a:endParaRPr lang="fi-FI" dirty="0"/>
          </a:p>
        </p:txBody>
      </p:sp>
      <p:sp>
        <p:nvSpPr>
          <p:cNvPr id="4" name="Date Placeholder 3">
            <a:extLst>
              <a:ext uri="{FF2B5EF4-FFF2-40B4-BE49-F238E27FC236}">
                <a16:creationId xmlns:a16="http://schemas.microsoft.com/office/drawing/2014/main" id="{2E3A5FAD-1F87-4676-95B6-EA2F25E50646}"/>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31.10.2023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Slide Number Placeholder 4">
            <a:extLst>
              <a:ext uri="{FF2B5EF4-FFF2-40B4-BE49-F238E27FC236}">
                <a16:creationId xmlns:a16="http://schemas.microsoft.com/office/drawing/2014/main" id="{7A77B8A6-771B-45CD-A4F6-FB076F96D74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30241007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612000" y="612000"/>
            <a:ext cx="7598550" cy="1108800"/>
          </a:xfrm>
        </p:spPr>
        <p:txBody>
          <a:bodyPr/>
          <a:lstStyle/>
          <a:p>
            <a:r>
              <a:rPr lang="fi-FI" dirty="0"/>
              <a:t>Mitä tämä tarkoittaa kansallisesti?</a:t>
            </a:r>
          </a:p>
        </p:txBody>
      </p:sp>
      <p:sp>
        <p:nvSpPr>
          <p:cNvPr id="3" name="Sisällön paikkamerkki 2"/>
          <p:cNvSpPr>
            <a:spLocks noGrp="1"/>
          </p:cNvSpPr>
          <p:nvPr>
            <p:ph idx="1"/>
          </p:nvPr>
        </p:nvSpPr>
        <p:spPr>
          <a:xfrm>
            <a:off x="612000" y="1343025"/>
            <a:ext cx="7598550" cy="4830975"/>
          </a:xfrm>
        </p:spPr>
        <p:txBody>
          <a:bodyPr/>
          <a:lstStyle/>
          <a:p>
            <a:pPr lvl="1"/>
            <a:r>
              <a:rPr lang="fi-FI" sz="2000" dirty="0"/>
              <a:t>Muutosten huomioiminen meneillään olevissa ja tulevissa rataverkko- ja kalustohankkeissa</a:t>
            </a:r>
          </a:p>
          <a:p>
            <a:pPr lvl="2"/>
            <a:r>
              <a:rPr lang="fi-FI" dirty="0"/>
              <a:t>Osa meneillään olevista hankkeista voi olla hankkeita, jotka pitää ilmoittaa </a:t>
            </a:r>
            <a:r>
              <a:rPr lang="fi-FI" dirty="0" err="1"/>
              <a:t>CION:lle</a:t>
            </a:r>
            <a:r>
              <a:rPr lang="fi-FI" dirty="0"/>
              <a:t> pitkälle edenneiksi hankkeiksi</a:t>
            </a:r>
          </a:p>
          <a:p>
            <a:pPr lvl="1"/>
            <a:r>
              <a:rPr lang="fi-FI" sz="2000" dirty="0"/>
              <a:t>OPE </a:t>
            </a:r>
            <a:r>
              <a:rPr lang="fi-FI" sz="2000" dirty="0" err="1"/>
              <a:t>YTE:n</a:t>
            </a:r>
            <a:r>
              <a:rPr lang="fi-FI" sz="2000" dirty="0"/>
              <a:t> muutosten huomioiminen toimijoiden turvallisuusjohtamisjärjestelmissä</a:t>
            </a:r>
          </a:p>
          <a:p>
            <a:pPr lvl="1"/>
            <a:r>
              <a:rPr lang="fi-FI" sz="2000" dirty="0"/>
              <a:t>Kansallisten määräysten muuttaminen</a:t>
            </a:r>
          </a:p>
          <a:p>
            <a:pPr lvl="2"/>
            <a:r>
              <a:rPr lang="fi-FI" dirty="0"/>
              <a:t>Määräyshankkeet esittelyssä myöhemmin tänään</a:t>
            </a:r>
          </a:p>
          <a:p>
            <a:pPr lvl="1"/>
            <a:r>
              <a:rPr lang="fi-FI" sz="2000" dirty="0"/>
              <a:t>Täytäntöönpanosuunnitelmat: OHM, PRM, INF ja </a:t>
            </a:r>
            <a:r>
              <a:rPr lang="fi-FI" sz="2000" dirty="0" err="1"/>
              <a:t>Ene</a:t>
            </a:r>
            <a:endParaRPr lang="fi-FI" sz="2000" dirty="0"/>
          </a:p>
          <a:p>
            <a:pPr lvl="2"/>
            <a:r>
              <a:rPr lang="fi-FI" dirty="0"/>
              <a:t>OHM </a:t>
            </a:r>
            <a:r>
              <a:rPr lang="fi-FI" dirty="0" err="1"/>
              <a:t>YTE:n</a:t>
            </a:r>
            <a:r>
              <a:rPr lang="fi-FI" dirty="0"/>
              <a:t> </a:t>
            </a:r>
            <a:r>
              <a:rPr lang="fi-FI" dirty="0" err="1"/>
              <a:t>täytäntöönpanosuunitelma</a:t>
            </a:r>
            <a:r>
              <a:rPr lang="fi-FI" dirty="0"/>
              <a:t> valmistellaan Digiratavetoisesti</a:t>
            </a:r>
          </a:p>
          <a:p>
            <a:pPr lvl="2"/>
            <a:r>
              <a:rPr lang="fi-FI" dirty="0"/>
              <a:t>PRM, INF ja ENE täytäntöönpanosuunnitelmien valmistelu vielä pohdinnassa</a:t>
            </a:r>
          </a:p>
          <a:p>
            <a:pPr lvl="1"/>
            <a:endParaRPr lang="fi-FI" sz="1200" dirty="0"/>
          </a:p>
        </p:txBody>
      </p:sp>
      <p:pic>
        <p:nvPicPr>
          <p:cNvPr id="2" name="Kuvan paikkamerkki 1"/>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32217" r="32217"/>
          <a:stretch>
            <a:fillRect/>
          </a:stretch>
        </p:blipFill>
        <p:spPr/>
      </p:pic>
      <p:sp>
        <p:nvSpPr>
          <p:cNvPr id="5" name="Päivämäärän paikkamerkki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C294846-036B-4AA4-B6A1-F566788AC18E}" type="datetime1">
              <a:rPr kumimoji="0" lang="fi-FI" sz="1000" b="0" i="0" u="none" strike="noStrike" kern="1200" cap="none" spc="0" normalizeH="0" baseline="0" noProof="0" smtClean="0">
                <a:ln>
                  <a:noFill/>
                </a:ln>
                <a:solidFill>
                  <a:prstClr val="white"/>
                </a:solidFill>
                <a:effectLst/>
                <a:uLnTx/>
                <a:uFillTx/>
                <a:latin typeface="Verdana"/>
                <a:ea typeface="+mn-ea"/>
                <a:cs typeface="+mn-cs"/>
              </a:rPr>
              <a:t>31.10.2023</a:t>
            </a:fld>
            <a:endParaRPr kumimoji="0" lang="fi-FI" sz="1000" b="0" i="0" u="none" strike="noStrike" kern="1200" cap="none" spc="0" normalizeH="0" baseline="0" noProof="0">
              <a:ln>
                <a:noFill/>
              </a:ln>
              <a:solidFill>
                <a:prstClr val="white"/>
              </a:solidFill>
              <a:effectLst/>
              <a:uLnTx/>
              <a:uFillTx/>
              <a:latin typeface="Verdana"/>
              <a:ea typeface="+mn-ea"/>
              <a:cs typeface="+mn-cs"/>
            </a:endParaRPr>
          </a:p>
        </p:txBody>
      </p:sp>
      <p:sp>
        <p:nvSpPr>
          <p:cNvPr id="6" name="Dian numeron paikkamerkki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i-FI" sz="1000" b="0" i="0" u="none" strike="noStrike" kern="1200" cap="none" spc="0" normalizeH="0" baseline="0" noProof="0">
              <a:ln>
                <a:noFill/>
              </a:ln>
              <a:solidFill>
                <a:prstClr val="white"/>
              </a:solidFill>
              <a:effectLst/>
              <a:uLnTx/>
              <a:uFillTx/>
              <a:latin typeface="Verdana"/>
              <a:ea typeface="+mn-ea"/>
              <a:cs typeface="+mn-cs"/>
            </a:endParaRPr>
          </a:p>
        </p:txBody>
      </p:sp>
    </p:spTree>
    <p:extLst>
      <p:ext uri="{BB962C8B-B14F-4D97-AF65-F5344CB8AC3E}">
        <p14:creationId xmlns:p14="http://schemas.microsoft.com/office/powerpoint/2010/main" val="16082070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A397D-F1EB-4A1A-B9FD-DFE2E62DA769}"/>
              </a:ext>
            </a:extLst>
          </p:cNvPr>
          <p:cNvSpPr>
            <a:spLocks noGrp="1"/>
          </p:cNvSpPr>
          <p:nvPr>
            <p:ph type="title"/>
          </p:nvPr>
        </p:nvSpPr>
        <p:spPr>
          <a:xfrm>
            <a:off x="612000" y="612000"/>
            <a:ext cx="7104000" cy="759600"/>
          </a:xfrm>
        </p:spPr>
        <p:txBody>
          <a:bodyPr/>
          <a:lstStyle/>
          <a:p>
            <a:r>
              <a:rPr lang="fi-FI" dirty="0"/>
              <a:t>Mitä seuraavaksi?</a:t>
            </a:r>
          </a:p>
        </p:txBody>
      </p:sp>
      <p:sp>
        <p:nvSpPr>
          <p:cNvPr id="3" name="Content Placeholder 2">
            <a:extLst>
              <a:ext uri="{FF2B5EF4-FFF2-40B4-BE49-F238E27FC236}">
                <a16:creationId xmlns:a16="http://schemas.microsoft.com/office/drawing/2014/main" id="{AF9EDFBA-8546-4A1C-8535-4D69E9702EC5}"/>
              </a:ext>
            </a:extLst>
          </p:cNvPr>
          <p:cNvSpPr>
            <a:spLocks noGrp="1"/>
          </p:cNvSpPr>
          <p:nvPr>
            <p:ph idx="1"/>
          </p:nvPr>
        </p:nvSpPr>
        <p:spPr>
          <a:xfrm>
            <a:off x="612000" y="1438275"/>
            <a:ext cx="7104000" cy="4735725"/>
          </a:xfrm>
        </p:spPr>
        <p:txBody>
          <a:bodyPr/>
          <a:lstStyle/>
          <a:p>
            <a:r>
              <a:rPr lang="fi-FI" dirty="0"/>
              <a:t>Soveltamisoppaat viimeistelyssä</a:t>
            </a:r>
          </a:p>
          <a:p>
            <a:r>
              <a:rPr lang="fi-FI" dirty="0"/>
              <a:t>Seuraavien muutosten valmistelu alkanut</a:t>
            </a:r>
          </a:p>
          <a:p>
            <a:pPr lvl="1"/>
            <a:r>
              <a:rPr lang="fi-FI" dirty="0"/>
              <a:t>Uuden mandaatin valmistelu komissiossa</a:t>
            </a:r>
          </a:p>
          <a:p>
            <a:pPr lvl="2"/>
            <a:r>
              <a:rPr lang="fi-FI" dirty="0" err="1"/>
              <a:t>ERA:n</a:t>
            </a:r>
            <a:r>
              <a:rPr lang="fi-FI" dirty="0"/>
              <a:t> ja komission mukaan vanha mandaatti on kuitenkin vielä voimassa siltä osin kuin sen mukaisia toiveita ei uudistuksessa täytetty</a:t>
            </a:r>
          </a:p>
          <a:p>
            <a:pPr lvl="1"/>
            <a:r>
              <a:rPr lang="fi-FI" dirty="0" err="1"/>
              <a:t>RID:ssä</a:t>
            </a:r>
            <a:r>
              <a:rPr lang="fi-FI" dirty="0"/>
              <a:t> olevien kalustoa koskevien vaatimusten sijoittaminen WAG </a:t>
            </a:r>
            <a:r>
              <a:rPr lang="fi-FI" dirty="0" err="1"/>
              <a:t>YTE:een</a:t>
            </a:r>
            <a:endParaRPr lang="fi-FI" dirty="0"/>
          </a:p>
          <a:p>
            <a:pPr lvl="1"/>
            <a:r>
              <a:rPr lang="fi-FI" dirty="0"/>
              <a:t>Liikkuvaa kalustoa koskevat kansalliset säännöt</a:t>
            </a:r>
          </a:p>
          <a:p>
            <a:pPr lvl="2"/>
            <a:r>
              <a:rPr lang="fi-FI" dirty="0"/>
              <a:t>Positiivisesti arvioidut kansalliset säännöt joko erityistapauksena tai edelleen harmonisointina </a:t>
            </a:r>
            <a:r>
              <a:rPr lang="fi-FI" dirty="0" err="1"/>
              <a:t>YTE:een</a:t>
            </a:r>
            <a:endParaRPr lang="fi-FI" dirty="0"/>
          </a:p>
          <a:p>
            <a:pPr lvl="1"/>
            <a:r>
              <a:rPr lang="fi-FI" dirty="0"/>
              <a:t>DAC</a:t>
            </a:r>
          </a:p>
          <a:p>
            <a:pPr lvl="1"/>
            <a:r>
              <a:rPr lang="fi-FI" dirty="0"/>
              <a:t>FRMCS</a:t>
            </a:r>
          </a:p>
          <a:p>
            <a:endParaRPr lang="fi-FI" dirty="0"/>
          </a:p>
        </p:txBody>
      </p:sp>
      <p:pic>
        <p:nvPicPr>
          <p:cNvPr id="8" name="Picture Placeholder 7">
            <a:extLst>
              <a:ext uri="{FF2B5EF4-FFF2-40B4-BE49-F238E27FC236}">
                <a16:creationId xmlns:a16="http://schemas.microsoft.com/office/drawing/2014/main" id="{2C22C82F-264C-4741-83FD-94C35C35E59D}"/>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16158" r="16158"/>
          <a:stretch>
            <a:fillRect/>
          </a:stretch>
        </p:blipFill>
        <p:spPr/>
      </p:pic>
      <p:sp>
        <p:nvSpPr>
          <p:cNvPr id="5" name="Date Placeholder 4">
            <a:extLst>
              <a:ext uri="{FF2B5EF4-FFF2-40B4-BE49-F238E27FC236}">
                <a16:creationId xmlns:a16="http://schemas.microsoft.com/office/drawing/2014/main" id="{992B5F64-E488-46F0-837A-0C5BBBFF0FA8}"/>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C294846-036B-4AA4-B6A1-F566788AC18E}" type="datetime1">
              <a:rPr kumimoji="0" lang="fi-FI" sz="1000" b="0" i="0" u="none" strike="noStrike" kern="1200" cap="none" spc="0" normalizeH="0" baseline="0" noProof="0" smtClean="0">
                <a:ln>
                  <a:noFill/>
                </a:ln>
                <a:solidFill>
                  <a:prstClr val="white"/>
                </a:solidFill>
                <a:effectLst/>
                <a:uLnTx/>
                <a:uFillTx/>
                <a:latin typeface="Verdana"/>
                <a:ea typeface="+mn-ea"/>
                <a:cs typeface="+mn-cs"/>
              </a:rPr>
              <a:t>31.10.2023</a:t>
            </a:fld>
            <a:endParaRPr kumimoji="0" lang="fi-FI" sz="1000" b="0" i="0" u="none" strike="noStrike" kern="1200" cap="none" spc="0" normalizeH="0" baseline="0" noProof="0">
              <a:ln>
                <a:noFill/>
              </a:ln>
              <a:solidFill>
                <a:prstClr val="white"/>
              </a:solidFill>
              <a:effectLst/>
              <a:uLnTx/>
              <a:uFillTx/>
              <a:latin typeface="Verdana"/>
              <a:ea typeface="+mn-ea"/>
              <a:cs typeface="+mn-cs"/>
            </a:endParaRPr>
          </a:p>
        </p:txBody>
      </p:sp>
      <p:sp>
        <p:nvSpPr>
          <p:cNvPr id="6" name="Slide Number Placeholder 5">
            <a:extLst>
              <a:ext uri="{FF2B5EF4-FFF2-40B4-BE49-F238E27FC236}">
                <a16:creationId xmlns:a16="http://schemas.microsoft.com/office/drawing/2014/main" id="{6B134C15-2CD6-4AE6-830C-8C139ADF13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i-FI" sz="1000" b="0" i="0" u="none" strike="noStrike" kern="1200" cap="none" spc="0" normalizeH="0" baseline="0" noProof="0">
              <a:ln>
                <a:noFill/>
              </a:ln>
              <a:solidFill>
                <a:prstClr val="white"/>
              </a:solidFill>
              <a:effectLst/>
              <a:uLnTx/>
              <a:uFillTx/>
              <a:latin typeface="Verdana"/>
              <a:ea typeface="+mn-ea"/>
              <a:cs typeface="+mn-cs"/>
            </a:endParaRPr>
          </a:p>
        </p:txBody>
      </p:sp>
    </p:spTree>
    <p:extLst>
      <p:ext uri="{BB962C8B-B14F-4D97-AF65-F5344CB8AC3E}">
        <p14:creationId xmlns:p14="http://schemas.microsoft.com/office/powerpoint/2010/main" val="10154944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54606-6F8A-4FBA-88B0-D8A171A8DAF0}"/>
              </a:ext>
            </a:extLst>
          </p:cNvPr>
          <p:cNvSpPr>
            <a:spLocks noGrp="1"/>
          </p:cNvSpPr>
          <p:nvPr>
            <p:ph type="title"/>
          </p:nvPr>
        </p:nvSpPr>
        <p:spPr>
          <a:xfrm>
            <a:off x="612000" y="408975"/>
            <a:ext cx="7104000" cy="550050"/>
          </a:xfrm>
        </p:spPr>
        <p:txBody>
          <a:bodyPr/>
          <a:lstStyle/>
          <a:p>
            <a:r>
              <a:rPr lang="fi-FI" dirty="0"/>
              <a:t>Telemaattiset sovellukset</a:t>
            </a:r>
          </a:p>
        </p:txBody>
      </p:sp>
      <p:sp>
        <p:nvSpPr>
          <p:cNvPr id="3" name="Content Placeholder 2">
            <a:extLst>
              <a:ext uri="{FF2B5EF4-FFF2-40B4-BE49-F238E27FC236}">
                <a16:creationId xmlns:a16="http://schemas.microsoft.com/office/drawing/2014/main" id="{2BB59448-BAF8-43B9-9ADC-82723CE7614C}"/>
              </a:ext>
            </a:extLst>
          </p:cNvPr>
          <p:cNvSpPr>
            <a:spLocks noGrp="1"/>
          </p:cNvSpPr>
          <p:nvPr>
            <p:ph idx="1"/>
          </p:nvPr>
        </p:nvSpPr>
        <p:spPr>
          <a:xfrm>
            <a:off x="612000" y="1089025"/>
            <a:ext cx="7636650" cy="4437275"/>
          </a:xfrm>
        </p:spPr>
        <p:txBody>
          <a:bodyPr/>
          <a:lstStyle/>
          <a:p>
            <a:r>
              <a:rPr lang="fi-FI" dirty="0"/>
              <a:t>Yksi yhtenäinen YTE matkustaja- ja tavaraliikenteen telemaattisille sovelluksille </a:t>
            </a:r>
          </a:p>
          <a:p>
            <a:pPr lvl="1"/>
            <a:r>
              <a:rPr lang="fi-FI" dirty="0"/>
              <a:t>Yhteiset säännöt</a:t>
            </a:r>
          </a:p>
          <a:p>
            <a:pPr lvl="1"/>
            <a:r>
              <a:rPr lang="fi-FI" dirty="0"/>
              <a:t>Kapasiteetin hallinta, junan valmistelu, liikenteen hallinta</a:t>
            </a:r>
          </a:p>
          <a:p>
            <a:pPr lvl="1"/>
            <a:r>
              <a:rPr lang="fi-FI" dirty="0"/>
              <a:t>Tavaraliikenne</a:t>
            </a:r>
          </a:p>
          <a:p>
            <a:pPr lvl="1"/>
            <a:r>
              <a:rPr lang="fi-FI" dirty="0"/>
              <a:t>Matkustajaliikenne</a:t>
            </a:r>
          </a:p>
          <a:p>
            <a:r>
              <a:rPr lang="fi-FI" dirty="0"/>
              <a:t>Varsinaiset vaatimukset ovat </a:t>
            </a:r>
            <a:r>
              <a:rPr lang="fi-FI" dirty="0" err="1"/>
              <a:t>CION:in</a:t>
            </a:r>
            <a:r>
              <a:rPr lang="fi-FI" dirty="0"/>
              <a:t> mukaan säilyneet lähes ennallaan tai </a:t>
            </a:r>
            <a:r>
              <a:rPr lang="fi-FI" dirty="0" err="1"/>
              <a:t>ERA:n</a:t>
            </a:r>
            <a:r>
              <a:rPr lang="fi-FI" dirty="0"/>
              <a:t> viimeisimmän suosituksen mukaisina</a:t>
            </a:r>
          </a:p>
          <a:p>
            <a:pPr lvl="1"/>
            <a:r>
              <a:rPr lang="fi-FI" dirty="0"/>
              <a:t>Sidosryhmät ovat löytäneet myös eroja:</a:t>
            </a:r>
          </a:p>
          <a:p>
            <a:pPr lvl="2"/>
            <a:r>
              <a:rPr lang="fi-FI" dirty="0"/>
              <a:t>Vahvemmin velvoittavaksi sääntelyksi</a:t>
            </a:r>
          </a:p>
          <a:p>
            <a:r>
              <a:rPr lang="fi-FI" dirty="0"/>
              <a:t>Täytäntöönpanoon kiinnitetään nykyistä enemmän huomiota</a:t>
            </a:r>
          </a:p>
          <a:p>
            <a:endParaRPr lang="fi-FI" dirty="0"/>
          </a:p>
        </p:txBody>
      </p:sp>
      <p:pic>
        <p:nvPicPr>
          <p:cNvPr id="8" name="Picture Placeholder 7">
            <a:extLst>
              <a:ext uri="{FF2B5EF4-FFF2-40B4-BE49-F238E27FC236}">
                <a16:creationId xmlns:a16="http://schemas.microsoft.com/office/drawing/2014/main" id="{6F8C3B1C-3A3E-4978-9600-54AC9656D28B}"/>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32177" r="32177"/>
          <a:stretch>
            <a:fillRect/>
          </a:stretch>
        </p:blipFill>
        <p:spPr/>
      </p:pic>
      <p:sp>
        <p:nvSpPr>
          <p:cNvPr id="5" name="Date Placeholder 4">
            <a:extLst>
              <a:ext uri="{FF2B5EF4-FFF2-40B4-BE49-F238E27FC236}">
                <a16:creationId xmlns:a16="http://schemas.microsoft.com/office/drawing/2014/main" id="{1BF5F105-03A0-4EF2-92A1-8A98E51864C6}"/>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C294846-036B-4AA4-B6A1-F566788AC18E}" type="datetime1">
              <a:rPr kumimoji="0" lang="fi-FI" sz="1000" b="0" i="0" u="none" strike="noStrike" kern="1200" cap="none" spc="0" normalizeH="0" baseline="0" noProof="0" smtClean="0">
                <a:ln>
                  <a:noFill/>
                </a:ln>
                <a:solidFill>
                  <a:prstClr val="white"/>
                </a:solidFill>
                <a:effectLst/>
                <a:uLnTx/>
                <a:uFillTx/>
                <a:latin typeface="Verdana"/>
                <a:ea typeface="+mn-ea"/>
                <a:cs typeface="+mn-cs"/>
              </a:rPr>
              <a:t>31.10.2023</a:t>
            </a:fld>
            <a:endParaRPr kumimoji="0" lang="fi-FI" sz="1000" b="0" i="0" u="none" strike="noStrike" kern="1200" cap="none" spc="0" normalizeH="0" baseline="0" noProof="0">
              <a:ln>
                <a:noFill/>
              </a:ln>
              <a:solidFill>
                <a:prstClr val="white"/>
              </a:solidFill>
              <a:effectLst/>
              <a:uLnTx/>
              <a:uFillTx/>
              <a:latin typeface="Verdana"/>
              <a:ea typeface="+mn-ea"/>
              <a:cs typeface="+mn-cs"/>
            </a:endParaRPr>
          </a:p>
        </p:txBody>
      </p:sp>
      <p:sp>
        <p:nvSpPr>
          <p:cNvPr id="6" name="Slide Number Placeholder 5">
            <a:extLst>
              <a:ext uri="{FF2B5EF4-FFF2-40B4-BE49-F238E27FC236}">
                <a16:creationId xmlns:a16="http://schemas.microsoft.com/office/drawing/2014/main" id="{C0AA588B-2E1F-479A-BE7B-964CF53684A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i-FI" sz="1000" b="0" i="0" u="none" strike="noStrike" kern="1200" cap="none" spc="0" normalizeH="0" baseline="0" noProof="0">
              <a:ln>
                <a:noFill/>
              </a:ln>
              <a:solidFill>
                <a:prstClr val="white"/>
              </a:solidFill>
              <a:effectLst/>
              <a:uLnTx/>
              <a:uFillTx/>
              <a:latin typeface="Verdana"/>
              <a:ea typeface="+mn-ea"/>
              <a:cs typeface="+mn-cs"/>
            </a:endParaRPr>
          </a:p>
        </p:txBody>
      </p:sp>
    </p:spTree>
    <p:extLst>
      <p:ext uri="{BB962C8B-B14F-4D97-AF65-F5344CB8AC3E}">
        <p14:creationId xmlns:p14="http://schemas.microsoft.com/office/powerpoint/2010/main" val="27736853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08CF0-17EC-49AA-8CD7-F295248333DB}"/>
              </a:ext>
            </a:extLst>
          </p:cNvPr>
          <p:cNvSpPr>
            <a:spLocks noGrp="1"/>
          </p:cNvSpPr>
          <p:nvPr>
            <p:ph type="title"/>
          </p:nvPr>
        </p:nvSpPr>
        <p:spPr>
          <a:xfrm>
            <a:off x="612000" y="402450"/>
            <a:ext cx="8552150" cy="836790"/>
          </a:xfrm>
        </p:spPr>
        <p:txBody>
          <a:bodyPr/>
          <a:lstStyle/>
          <a:p>
            <a:r>
              <a:rPr lang="fi-FI" sz="2600" dirty="0"/>
              <a:t>Euroopan unionin kalustorekisteri-sääntelyyn valmistelussa olevat muutokset</a:t>
            </a:r>
          </a:p>
        </p:txBody>
      </p:sp>
      <p:sp>
        <p:nvSpPr>
          <p:cNvPr id="4" name="Picture Placeholder 3">
            <a:extLst>
              <a:ext uri="{FF2B5EF4-FFF2-40B4-BE49-F238E27FC236}">
                <a16:creationId xmlns:a16="http://schemas.microsoft.com/office/drawing/2014/main" id="{A6B5246A-8199-4F23-940B-06FA91D9184C}"/>
              </a:ext>
            </a:extLst>
          </p:cNvPr>
          <p:cNvSpPr>
            <a:spLocks noGrp="1"/>
          </p:cNvSpPr>
          <p:nvPr>
            <p:ph type="pic" sz="quarter" idx="13"/>
          </p:nvPr>
        </p:nvSpPr>
        <p:spPr/>
      </p:sp>
      <p:sp>
        <p:nvSpPr>
          <p:cNvPr id="5" name="Date Placeholder 4">
            <a:extLst>
              <a:ext uri="{FF2B5EF4-FFF2-40B4-BE49-F238E27FC236}">
                <a16:creationId xmlns:a16="http://schemas.microsoft.com/office/drawing/2014/main" id="{ABB0C278-93FA-4571-9922-8DDC81B5AC90}"/>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C294846-036B-4AA4-B6A1-F566788AC18E}" type="datetime1">
              <a:rPr kumimoji="0" lang="fi-FI" sz="1000" b="0" i="0" u="none" strike="noStrike" kern="1200" cap="none" spc="0" normalizeH="0" baseline="0" noProof="0" smtClean="0">
                <a:ln>
                  <a:noFill/>
                </a:ln>
                <a:solidFill>
                  <a:prstClr val="white"/>
                </a:solidFill>
                <a:effectLst/>
                <a:uLnTx/>
                <a:uFillTx/>
                <a:latin typeface="Verdana"/>
                <a:ea typeface="+mn-ea"/>
                <a:cs typeface="+mn-cs"/>
              </a:rPr>
              <a:t>31.10.2023</a:t>
            </a:fld>
            <a:endParaRPr kumimoji="0" lang="fi-FI" sz="1000" b="0" i="0" u="none" strike="noStrike" kern="1200" cap="none" spc="0" normalizeH="0" baseline="0" noProof="0">
              <a:ln>
                <a:noFill/>
              </a:ln>
              <a:solidFill>
                <a:prstClr val="white"/>
              </a:solidFill>
              <a:effectLst/>
              <a:uLnTx/>
              <a:uFillTx/>
              <a:latin typeface="Verdana"/>
              <a:ea typeface="+mn-ea"/>
              <a:cs typeface="+mn-cs"/>
            </a:endParaRPr>
          </a:p>
        </p:txBody>
      </p:sp>
      <p:sp>
        <p:nvSpPr>
          <p:cNvPr id="6" name="Slide Number Placeholder 5">
            <a:extLst>
              <a:ext uri="{FF2B5EF4-FFF2-40B4-BE49-F238E27FC236}">
                <a16:creationId xmlns:a16="http://schemas.microsoft.com/office/drawing/2014/main" id="{988B8DD2-8DEF-4B57-9A8A-6AD3A8CA55E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fi-FI" sz="1000" b="0" i="0" u="none" strike="noStrike" kern="1200" cap="none" spc="0" normalizeH="0" baseline="0" noProof="0">
              <a:ln>
                <a:noFill/>
              </a:ln>
              <a:solidFill>
                <a:prstClr val="white"/>
              </a:solidFill>
              <a:effectLst/>
              <a:uLnTx/>
              <a:uFillTx/>
              <a:latin typeface="Verdana"/>
              <a:ea typeface="+mn-ea"/>
              <a:cs typeface="+mn-cs"/>
            </a:endParaRPr>
          </a:p>
        </p:txBody>
      </p:sp>
      <p:pic>
        <p:nvPicPr>
          <p:cNvPr id="7" name="Picture 6">
            <a:extLst>
              <a:ext uri="{FF2B5EF4-FFF2-40B4-BE49-F238E27FC236}">
                <a16:creationId xmlns:a16="http://schemas.microsoft.com/office/drawing/2014/main" id="{0CD13564-053E-41AA-A188-3A218140C933}"/>
              </a:ext>
            </a:extLst>
          </p:cNvPr>
          <p:cNvPicPr>
            <a:picLocks noChangeAspect="1"/>
          </p:cNvPicPr>
          <p:nvPr/>
        </p:nvPicPr>
        <p:blipFill>
          <a:blip r:embed="rId2"/>
          <a:stretch>
            <a:fillRect/>
          </a:stretch>
        </p:blipFill>
        <p:spPr>
          <a:xfrm>
            <a:off x="8530200" y="0"/>
            <a:ext cx="3663697" cy="6858000"/>
          </a:xfrm>
          <a:prstGeom prst="rect">
            <a:avLst/>
          </a:prstGeom>
        </p:spPr>
      </p:pic>
      <p:sp>
        <p:nvSpPr>
          <p:cNvPr id="10" name="Content Placeholder 9">
            <a:extLst>
              <a:ext uri="{FF2B5EF4-FFF2-40B4-BE49-F238E27FC236}">
                <a16:creationId xmlns:a16="http://schemas.microsoft.com/office/drawing/2014/main" id="{B5532BDB-E706-4204-BC29-4FCB5C96631F}"/>
              </a:ext>
            </a:extLst>
          </p:cNvPr>
          <p:cNvSpPr>
            <a:spLocks noGrp="1"/>
          </p:cNvSpPr>
          <p:nvPr>
            <p:ph idx="1"/>
          </p:nvPr>
        </p:nvSpPr>
        <p:spPr>
          <a:xfrm>
            <a:off x="612000" y="1407596"/>
            <a:ext cx="7104000" cy="4452079"/>
          </a:xfrm>
        </p:spPr>
        <p:txBody>
          <a:bodyPr/>
          <a:lstStyle/>
          <a:p>
            <a:r>
              <a:rPr lang="fi-FI" dirty="0"/>
              <a:t>Rekisteröintikäytäntöjen harmonisointi vielä pidemmälle</a:t>
            </a:r>
          </a:p>
          <a:p>
            <a:r>
              <a:rPr lang="fi-FI" dirty="0"/>
              <a:t>Rekisterin julkisuus</a:t>
            </a:r>
          </a:p>
          <a:p>
            <a:r>
              <a:rPr lang="fi-FI" dirty="0"/>
              <a:t>Myös </a:t>
            </a:r>
            <a:r>
              <a:rPr lang="fi-FI" dirty="0" err="1"/>
              <a:t>ERA:sta</a:t>
            </a:r>
            <a:r>
              <a:rPr lang="fi-FI" dirty="0"/>
              <a:t> rekisteröintiviranomainen kalustolle, jolle se myöntää </a:t>
            </a:r>
            <a:r>
              <a:rPr lang="fi-FI" dirty="0" err="1"/>
              <a:t>markkinoillesaattamisluvan</a:t>
            </a:r>
            <a:endParaRPr lang="fi-FI" dirty="0"/>
          </a:p>
          <a:p>
            <a:r>
              <a:rPr lang="fi-FI" dirty="0"/>
              <a:t>Kolmansien maiden kaluston rekisteröinti (viimeisin luonnos)</a:t>
            </a:r>
          </a:p>
          <a:p>
            <a:pPr lvl="1"/>
            <a:r>
              <a:rPr lang="fi-FI" dirty="0"/>
              <a:t>Jos haltija on sijoittunut </a:t>
            </a:r>
            <a:r>
              <a:rPr lang="fi-FI" dirty="0" err="1"/>
              <a:t>EU:hun</a:t>
            </a:r>
            <a:r>
              <a:rPr lang="fi-FI" dirty="0" err="1">
                <a:sym typeface="Wingdings" panose="05000000000000000000" pitchFamily="2" charset="2"/>
              </a:rPr>
              <a:t>kalustorekisteriin</a:t>
            </a:r>
            <a:endParaRPr lang="fi-FI" dirty="0">
              <a:sym typeface="Wingdings" panose="05000000000000000000" pitchFamily="2" charset="2"/>
            </a:endParaRPr>
          </a:p>
          <a:p>
            <a:pPr lvl="1"/>
            <a:r>
              <a:rPr lang="fi-FI" dirty="0">
                <a:sym typeface="Wingdings" panose="05000000000000000000" pitchFamily="2" charset="2"/>
              </a:rPr>
              <a:t>Jos haltija on sijoittunut EU:n </a:t>
            </a:r>
            <a:r>
              <a:rPr lang="fi-FI" dirty="0" err="1">
                <a:sym typeface="Wingdings" panose="05000000000000000000" pitchFamily="2" charset="2"/>
              </a:rPr>
              <a:t>ulkopuolellex:n</a:t>
            </a:r>
            <a:r>
              <a:rPr lang="fi-FI" dirty="0">
                <a:sym typeface="Wingdings" panose="05000000000000000000" pitchFamily="2" charset="2"/>
              </a:rPr>
              <a:t> päätöksellä kalustorekisteriin tai viranomaisella pitää olla suora pääsy kaluston tietoihin muuten;</a:t>
            </a:r>
          </a:p>
          <a:p>
            <a:pPr lvl="2"/>
            <a:r>
              <a:rPr lang="fi-FI" dirty="0">
                <a:sym typeface="Wingdings" panose="05000000000000000000" pitchFamily="2" charset="2"/>
              </a:rPr>
              <a:t>Vielä pohditaan, onko päätös jäsenvaltion vai haltijan </a:t>
            </a:r>
            <a:endParaRPr lang="fi-FI" dirty="0"/>
          </a:p>
          <a:p>
            <a:pPr lvl="1"/>
            <a:endParaRPr lang="fi-FI" dirty="0"/>
          </a:p>
        </p:txBody>
      </p:sp>
    </p:spTree>
    <p:extLst>
      <p:ext uri="{BB962C8B-B14F-4D97-AF65-F5344CB8AC3E}">
        <p14:creationId xmlns:p14="http://schemas.microsoft.com/office/powerpoint/2010/main" val="268977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p:txBody>
          <a:bodyPr/>
          <a:lstStyle/>
          <a:p>
            <a:pPr algn="l"/>
            <a:r>
              <a:rPr lang="fi-FI" dirty="0"/>
              <a:t>Ajankohtaiset määräyshankkeet</a:t>
            </a:r>
          </a:p>
        </p:txBody>
      </p:sp>
      <p:sp>
        <p:nvSpPr>
          <p:cNvPr id="3" name="Alaotsikko 2"/>
          <p:cNvSpPr>
            <a:spLocks noGrp="1"/>
          </p:cNvSpPr>
          <p:nvPr>
            <p:ph type="subTitle" idx="1"/>
          </p:nvPr>
        </p:nvSpPr>
        <p:spPr/>
        <p:txBody>
          <a:bodyPr/>
          <a:lstStyle/>
          <a:p>
            <a:endParaRPr lang="fi-FI" dirty="0"/>
          </a:p>
        </p:txBody>
      </p:sp>
    </p:spTree>
    <p:extLst>
      <p:ext uri="{BB962C8B-B14F-4D97-AF65-F5344CB8AC3E}">
        <p14:creationId xmlns:p14="http://schemas.microsoft.com/office/powerpoint/2010/main" val="16884026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FC2ADF7-73B6-46B7-9666-9A2C5A490BBB}"/>
              </a:ext>
            </a:extLst>
          </p:cNvPr>
          <p:cNvSpPr>
            <a:spLocks noGrp="1"/>
          </p:cNvSpPr>
          <p:nvPr>
            <p:ph type="title"/>
          </p:nvPr>
        </p:nvSpPr>
        <p:spPr/>
        <p:txBody>
          <a:bodyPr/>
          <a:lstStyle/>
          <a:p>
            <a:r>
              <a:rPr lang="fi-FI" dirty="0"/>
              <a:t>Ohjelma 2/2</a:t>
            </a:r>
          </a:p>
        </p:txBody>
      </p:sp>
      <p:sp>
        <p:nvSpPr>
          <p:cNvPr id="3" name="Sisällön paikkamerkki 2">
            <a:extLst>
              <a:ext uri="{FF2B5EF4-FFF2-40B4-BE49-F238E27FC236}">
                <a16:creationId xmlns:a16="http://schemas.microsoft.com/office/drawing/2014/main" id="{EA54B44F-4183-42BD-826D-FA1ED32A5BFF}"/>
              </a:ext>
            </a:extLst>
          </p:cNvPr>
          <p:cNvSpPr>
            <a:spLocks noGrp="1"/>
          </p:cNvSpPr>
          <p:nvPr>
            <p:ph idx="1"/>
          </p:nvPr>
        </p:nvSpPr>
        <p:spPr>
          <a:xfrm>
            <a:off x="612000" y="1212574"/>
            <a:ext cx="10746000" cy="4972059"/>
          </a:xfrm>
        </p:spPr>
        <p:txBody>
          <a:bodyPr/>
          <a:lstStyle/>
          <a:p>
            <a:pPr marL="0" indent="0">
              <a:lnSpc>
                <a:spcPct val="107000"/>
              </a:lnSpc>
              <a:spcBef>
                <a:spcPts val="500"/>
              </a:spcBef>
              <a:buNone/>
            </a:pPr>
            <a:r>
              <a:rPr lang="fi-FI" sz="1400" b="1" dirty="0"/>
              <a:t>	           Liikkuvaa kalustoa koskeva määräys</a:t>
            </a:r>
          </a:p>
          <a:p>
            <a:pPr marL="0" indent="0">
              <a:lnSpc>
                <a:spcPct val="100000"/>
              </a:lnSpc>
              <a:spcBef>
                <a:spcPts val="500"/>
              </a:spcBef>
              <a:buNone/>
            </a:pPr>
            <a:r>
              <a:rPr lang="fi-FI" sz="1400" b="1" dirty="0"/>
              <a:t>	</a:t>
            </a:r>
            <a:r>
              <a:rPr lang="fi-FI" sz="1400" dirty="0"/>
              <a:t>           Erityisasiantuntija Ville-Veikko Savolainen</a:t>
            </a:r>
          </a:p>
          <a:p>
            <a:pPr marL="0" indent="0">
              <a:lnSpc>
                <a:spcPct val="100000"/>
              </a:lnSpc>
              <a:spcBef>
                <a:spcPts val="500"/>
              </a:spcBef>
              <a:buNone/>
            </a:pPr>
            <a:endParaRPr lang="fi-FI" sz="1400" b="1" dirty="0"/>
          </a:p>
          <a:p>
            <a:pPr marL="0" indent="0">
              <a:lnSpc>
                <a:spcPct val="100000"/>
              </a:lnSpc>
              <a:spcBef>
                <a:spcPts val="500"/>
              </a:spcBef>
              <a:buNone/>
            </a:pPr>
            <a:r>
              <a:rPr lang="fi-FI" sz="1400" b="1" dirty="0"/>
              <a:t>	           Määräys yksityisraiteiden hallinnasta</a:t>
            </a:r>
          </a:p>
          <a:p>
            <a:pPr marL="0" indent="0">
              <a:lnSpc>
                <a:spcPct val="100000"/>
              </a:lnSpc>
              <a:spcBef>
                <a:spcPts val="500"/>
              </a:spcBef>
              <a:buNone/>
            </a:pPr>
            <a:r>
              <a:rPr lang="fi-FI" sz="1400" dirty="0"/>
              <a:t>	           Lakimies Ilona Heiskanen</a:t>
            </a:r>
          </a:p>
          <a:p>
            <a:pPr marL="0" indent="0">
              <a:lnSpc>
                <a:spcPct val="100000"/>
              </a:lnSpc>
              <a:spcBef>
                <a:spcPts val="500"/>
              </a:spcBef>
              <a:buNone/>
            </a:pPr>
            <a:endParaRPr lang="fi-FI" sz="1400" b="1" dirty="0">
              <a:solidFill>
                <a:srgbClr val="FF0000"/>
              </a:solidFill>
            </a:endParaRPr>
          </a:p>
          <a:p>
            <a:pPr marL="0" indent="0">
              <a:lnSpc>
                <a:spcPct val="100000"/>
              </a:lnSpc>
              <a:spcBef>
                <a:spcPts val="500"/>
              </a:spcBef>
              <a:buNone/>
            </a:pPr>
            <a:r>
              <a:rPr lang="fi-FI" sz="1400" b="1" dirty="0">
                <a:solidFill>
                  <a:srgbClr val="FF0000"/>
                </a:solidFill>
              </a:rPr>
              <a:t>	           </a:t>
            </a:r>
            <a:r>
              <a:rPr lang="fi-FI" sz="1400" b="1" dirty="0"/>
              <a:t>Rautatiejärjestelmän energiaosajärjestelmä -määräys</a:t>
            </a:r>
          </a:p>
          <a:p>
            <a:pPr marL="0" indent="0">
              <a:lnSpc>
                <a:spcPct val="100000"/>
              </a:lnSpc>
              <a:spcBef>
                <a:spcPts val="500"/>
              </a:spcBef>
              <a:buNone/>
            </a:pPr>
            <a:r>
              <a:rPr lang="fi-FI" sz="1400" b="1" dirty="0">
                <a:solidFill>
                  <a:srgbClr val="FF0000"/>
                </a:solidFill>
              </a:rPr>
              <a:t>                           </a:t>
            </a:r>
            <a:r>
              <a:rPr lang="fi-FI" sz="1400" dirty="0"/>
              <a:t>Eritysasiantuntija Marko Salo</a:t>
            </a:r>
          </a:p>
          <a:p>
            <a:pPr marL="0" indent="0">
              <a:lnSpc>
                <a:spcPct val="100000"/>
              </a:lnSpc>
              <a:spcBef>
                <a:spcPts val="500"/>
              </a:spcBef>
              <a:buNone/>
            </a:pPr>
            <a:endParaRPr lang="fi-FI" sz="1400" b="1" dirty="0"/>
          </a:p>
          <a:p>
            <a:pPr marL="0" indent="0">
              <a:lnSpc>
                <a:spcPct val="100000"/>
              </a:lnSpc>
              <a:spcBef>
                <a:spcPts val="500"/>
              </a:spcBef>
              <a:buNone/>
            </a:pPr>
            <a:r>
              <a:rPr lang="fi-FI" sz="1400" b="1" dirty="0"/>
              <a:t>10.45-11.00</a:t>
            </a:r>
            <a:r>
              <a:rPr lang="fi-FI" sz="1400" dirty="0"/>
              <a:t>     </a:t>
            </a:r>
            <a:r>
              <a:rPr lang="fi-FI" sz="1400" b="1" dirty="0"/>
              <a:t>Riskienhallinnan kehittäminen</a:t>
            </a:r>
          </a:p>
          <a:p>
            <a:pPr marL="0" indent="0">
              <a:lnSpc>
                <a:spcPct val="100000"/>
              </a:lnSpc>
              <a:spcBef>
                <a:spcPts val="500"/>
              </a:spcBef>
              <a:buNone/>
            </a:pPr>
            <a:r>
              <a:rPr lang="fi-FI" sz="1400" b="1" dirty="0"/>
              <a:t>	           </a:t>
            </a:r>
            <a:r>
              <a:rPr lang="fi-FI" sz="1400" dirty="0"/>
              <a:t>Erityisasiantuntija Emma-Liisa Tanska</a:t>
            </a:r>
          </a:p>
          <a:p>
            <a:pPr marL="0" indent="0">
              <a:lnSpc>
                <a:spcPct val="100000"/>
              </a:lnSpc>
              <a:spcBef>
                <a:spcPts val="500"/>
              </a:spcBef>
              <a:buNone/>
            </a:pPr>
            <a:endParaRPr lang="fi-FI" sz="1400" dirty="0"/>
          </a:p>
          <a:p>
            <a:pPr marL="0" indent="0">
              <a:lnSpc>
                <a:spcPct val="100000"/>
              </a:lnSpc>
              <a:spcBef>
                <a:spcPts val="500"/>
              </a:spcBef>
              <a:buNone/>
            </a:pPr>
            <a:r>
              <a:rPr lang="fi-FI" sz="1400" b="1" dirty="0"/>
              <a:t>11.00-11.10</a:t>
            </a:r>
            <a:r>
              <a:rPr lang="fi-FI" sz="1400" dirty="0"/>
              <a:t>     </a:t>
            </a:r>
            <a:r>
              <a:rPr lang="fi-FI" sz="1400" b="1" dirty="0"/>
              <a:t>Kyberturvallisuuden ajankohtaiset</a:t>
            </a:r>
          </a:p>
          <a:p>
            <a:pPr marL="0" indent="0">
              <a:lnSpc>
                <a:spcPct val="100000"/>
              </a:lnSpc>
              <a:spcBef>
                <a:spcPts val="500"/>
              </a:spcBef>
              <a:buNone/>
            </a:pPr>
            <a:r>
              <a:rPr lang="fi-FI" sz="1400" b="1" dirty="0"/>
              <a:t>	           </a:t>
            </a:r>
            <a:r>
              <a:rPr lang="fi-FI" sz="1400" dirty="0"/>
              <a:t>Erityisasiantuntija Janne Anttila</a:t>
            </a:r>
          </a:p>
          <a:p>
            <a:pPr marL="0" indent="0">
              <a:lnSpc>
                <a:spcPct val="100000"/>
              </a:lnSpc>
              <a:spcBef>
                <a:spcPts val="500"/>
              </a:spcBef>
              <a:buNone/>
            </a:pPr>
            <a:endParaRPr lang="fi-FI" sz="1400" dirty="0"/>
          </a:p>
          <a:p>
            <a:pPr marL="0" indent="0">
              <a:lnSpc>
                <a:spcPct val="100000"/>
              </a:lnSpc>
              <a:spcBef>
                <a:spcPts val="500"/>
              </a:spcBef>
              <a:buNone/>
            </a:pPr>
            <a:r>
              <a:rPr lang="fi-FI" sz="1400" b="1" dirty="0"/>
              <a:t>11.10-11.20</a:t>
            </a:r>
            <a:r>
              <a:rPr lang="fi-FI" sz="1400" dirty="0"/>
              <a:t>     </a:t>
            </a:r>
            <a:r>
              <a:rPr lang="fi-FI" sz="1400" b="1" dirty="0"/>
              <a:t>Turvallisuustutkinta rautatieturvallisuuden kehityksen osana</a:t>
            </a:r>
            <a:endParaRPr lang="fi-FI" sz="1400" dirty="0"/>
          </a:p>
          <a:p>
            <a:pPr marL="0" indent="0">
              <a:lnSpc>
                <a:spcPct val="100000"/>
              </a:lnSpc>
              <a:spcBef>
                <a:spcPts val="500"/>
              </a:spcBef>
              <a:buNone/>
            </a:pPr>
            <a:r>
              <a:rPr lang="fi-FI" sz="1400" b="1" dirty="0"/>
              <a:t>	           </a:t>
            </a:r>
            <a:r>
              <a:rPr lang="fi-FI" sz="1400" dirty="0"/>
              <a:t>Raideliikenneonnettomuuksien erikoistutkija Lasse Laatta</a:t>
            </a:r>
          </a:p>
          <a:p>
            <a:pPr marL="0" indent="0">
              <a:lnSpc>
                <a:spcPct val="100000"/>
              </a:lnSpc>
              <a:spcBef>
                <a:spcPts val="500"/>
              </a:spcBef>
              <a:buNone/>
            </a:pPr>
            <a:endParaRPr lang="fi-FI" sz="1400" dirty="0"/>
          </a:p>
          <a:p>
            <a:pPr marL="0" indent="0">
              <a:lnSpc>
                <a:spcPct val="100000"/>
              </a:lnSpc>
              <a:spcBef>
                <a:spcPts val="500"/>
              </a:spcBef>
              <a:buNone/>
            </a:pPr>
            <a:r>
              <a:rPr lang="fi-FI" sz="1400" b="1" dirty="0"/>
              <a:t>11.20-11.30     Kysymyksiä ja keskustelua</a:t>
            </a:r>
          </a:p>
          <a:p>
            <a:pPr marL="0" indent="0">
              <a:lnSpc>
                <a:spcPct val="100000"/>
              </a:lnSpc>
              <a:spcBef>
                <a:spcPts val="600"/>
              </a:spcBef>
              <a:buNone/>
            </a:pPr>
            <a:endParaRPr lang="fi-FI" sz="1400" dirty="0"/>
          </a:p>
        </p:txBody>
      </p:sp>
      <p:sp>
        <p:nvSpPr>
          <p:cNvPr id="4" name="Päivämäärän paikkamerkki 3">
            <a:extLst>
              <a:ext uri="{FF2B5EF4-FFF2-40B4-BE49-F238E27FC236}">
                <a16:creationId xmlns:a16="http://schemas.microsoft.com/office/drawing/2014/main" id="{2802D9C0-9174-415D-8B63-4AA481DD86D0}"/>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31.10.2023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79772722-82F3-46D1-B01D-AD3D0D13B7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26042041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p:txBody>
          <a:bodyPr/>
          <a:lstStyle/>
          <a:p>
            <a:pPr algn="l"/>
            <a:r>
              <a:rPr lang="fi-FI" sz="3600" dirty="0"/>
              <a:t>Toimilupamääräys</a:t>
            </a:r>
          </a:p>
        </p:txBody>
      </p:sp>
      <p:sp>
        <p:nvSpPr>
          <p:cNvPr id="3" name="Alaotsikko 2"/>
          <p:cNvSpPr>
            <a:spLocks noGrp="1"/>
          </p:cNvSpPr>
          <p:nvPr>
            <p:ph type="subTitle" idx="1"/>
          </p:nvPr>
        </p:nvSpPr>
        <p:spPr/>
        <p:txBody>
          <a:bodyPr/>
          <a:lstStyle/>
          <a:p>
            <a:r>
              <a:rPr lang="fi-FI" dirty="0"/>
              <a:t>Jari Nieminen</a:t>
            </a:r>
          </a:p>
        </p:txBody>
      </p:sp>
    </p:spTree>
    <p:extLst>
      <p:ext uri="{BB962C8B-B14F-4D97-AF65-F5344CB8AC3E}">
        <p14:creationId xmlns:p14="http://schemas.microsoft.com/office/powerpoint/2010/main" val="41938730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a:extLst>
              <a:ext uri="{FF2B5EF4-FFF2-40B4-BE49-F238E27FC236}">
                <a16:creationId xmlns:a16="http://schemas.microsoft.com/office/drawing/2014/main" id="{AAE0D0CE-2056-48A0-A644-77D666543AAD}"/>
              </a:ext>
            </a:extLst>
          </p:cNvPr>
          <p:cNvSpPr>
            <a:spLocks noGrp="1"/>
          </p:cNvSpPr>
          <p:nvPr>
            <p:ph type="title"/>
          </p:nvPr>
        </p:nvSpPr>
        <p:spPr/>
        <p:txBody>
          <a:bodyPr/>
          <a:lstStyle/>
          <a:p>
            <a:r>
              <a:rPr lang="fi-FI" dirty="0"/>
              <a:t>Toimilupamääräys</a:t>
            </a:r>
          </a:p>
        </p:txBody>
      </p:sp>
      <p:sp>
        <p:nvSpPr>
          <p:cNvPr id="8" name="Sisällön paikkamerkki 7">
            <a:extLst>
              <a:ext uri="{FF2B5EF4-FFF2-40B4-BE49-F238E27FC236}">
                <a16:creationId xmlns:a16="http://schemas.microsoft.com/office/drawing/2014/main" id="{C48EF6D4-CF6B-4FC8-92F7-21A97719BE76}"/>
              </a:ext>
            </a:extLst>
          </p:cNvPr>
          <p:cNvSpPr>
            <a:spLocks noGrp="1"/>
          </p:cNvSpPr>
          <p:nvPr>
            <p:ph idx="1"/>
          </p:nvPr>
        </p:nvSpPr>
        <p:spPr>
          <a:xfrm>
            <a:off x="612000" y="1460500"/>
            <a:ext cx="7104000" cy="4437275"/>
          </a:xfrm>
        </p:spPr>
        <p:txBody>
          <a:bodyPr/>
          <a:lstStyle/>
          <a:p>
            <a:r>
              <a:rPr lang="fi-FI" dirty="0"/>
              <a:t>Muutoksen kohde:</a:t>
            </a:r>
          </a:p>
          <a:p>
            <a:pPr lvl="1"/>
            <a:r>
              <a:rPr lang="fi-FI" dirty="0"/>
              <a:t>Traficomin määräys: </a:t>
            </a:r>
            <a:r>
              <a:rPr lang="fi-FI" dirty="0">
                <a:hlinkClick r:id="rId2"/>
              </a:rPr>
              <a:t>Rautatieyrityksen toimiluvan hakeminen</a:t>
            </a:r>
            <a:endParaRPr lang="fi-FI" dirty="0"/>
          </a:p>
          <a:p>
            <a:pPr lvl="1"/>
            <a:r>
              <a:rPr lang="fi-FI" dirty="0"/>
              <a:t>Traficomin ohje: </a:t>
            </a:r>
            <a:r>
              <a:rPr lang="fi-FI" dirty="0">
                <a:hlinkClick r:id="rId3"/>
              </a:rPr>
              <a:t>Vastuuvakuutus rautatieliikenteen harjoittajille</a:t>
            </a:r>
            <a:endParaRPr lang="fi-FI" dirty="0"/>
          </a:p>
          <a:p>
            <a:r>
              <a:rPr lang="fi-FI" dirty="0"/>
              <a:t>Määräyshankkeen tavoitteet:</a:t>
            </a:r>
          </a:p>
          <a:p>
            <a:pPr lvl="1"/>
            <a:r>
              <a:rPr lang="fi-FI" dirty="0"/>
              <a:t>Korvausvastuuvakuutusmäärät velvoittaviksi </a:t>
            </a:r>
          </a:p>
          <a:p>
            <a:pPr lvl="2"/>
            <a:r>
              <a:rPr lang="fi-FI" dirty="0">
                <a:sym typeface="Wingdings" panose="05000000000000000000" pitchFamily="2" charset="2"/>
              </a:rPr>
              <a:t>Toimilupa-asiat pois Traficomin rautatieliikenteen harjoittajien vakuutusmääriä koskevasta ohjeesta</a:t>
            </a:r>
          </a:p>
          <a:p>
            <a:pPr lvl="2"/>
            <a:r>
              <a:rPr lang="fi-FI" dirty="0">
                <a:sym typeface="Wingdings" panose="05000000000000000000" pitchFamily="2" charset="2"/>
              </a:rPr>
              <a:t>Korvausvastuumäärät sisällytetään aiempaan toimilupienhakemista koskevaan määräykseen</a:t>
            </a:r>
          </a:p>
          <a:p>
            <a:pPr lvl="1"/>
            <a:r>
              <a:rPr lang="fi-FI" dirty="0">
                <a:sym typeface="Wingdings" panose="05000000000000000000" pitchFamily="2" charset="2"/>
              </a:rPr>
              <a:t>Määräyshankkeen yhteydessä ei ole tarkoitus tehdä muutoksia nykyisiin korvausvastuumääriin</a:t>
            </a:r>
          </a:p>
        </p:txBody>
      </p:sp>
      <p:sp>
        <p:nvSpPr>
          <p:cNvPr id="5" name="Päivämäärän paikkamerkki 4">
            <a:extLst>
              <a:ext uri="{FF2B5EF4-FFF2-40B4-BE49-F238E27FC236}">
                <a16:creationId xmlns:a16="http://schemas.microsoft.com/office/drawing/2014/main" id="{E02B9B3F-EFE1-44A8-ACC9-9593497B015F}"/>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FD1033F-AA1F-4531-A93A-0CD2DD753263}" type="datetime1">
              <a:rPr kumimoji="0" lang="fi-FI" sz="1000" b="0" i="0" u="none" strike="noStrike" kern="1200" cap="none" spc="0" normalizeH="0" baseline="0" noProof="0" smtClean="0">
                <a:ln>
                  <a:noFill/>
                </a:ln>
                <a:solidFill>
                  <a:prstClr val="white"/>
                </a:solidFill>
                <a:effectLst/>
                <a:uLnTx/>
                <a:uFillTx/>
                <a:latin typeface="Verdana"/>
                <a:ea typeface="+mn-ea"/>
                <a:cs typeface="+mn-cs"/>
              </a:rPr>
              <a:t>31.10.2023</a:t>
            </a:fld>
            <a:endParaRPr kumimoji="0" lang="fi-FI" sz="1000" b="0" i="0" u="none" strike="noStrike" kern="1200" cap="none" spc="0" normalizeH="0" baseline="0" noProof="0" dirty="0">
              <a:ln>
                <a:noFill/>
              </a:ln>
              <a:solidFill>
                <a:prstClr val="white"/>
              </a:solidFill>
              <a:effectLst/>
              <a:uLnTx/>
              <a:uFillTx/>
              <a:latin typeface="Verdana"/>
              <a:ea typeface="+mn-ea"/>
              <a:cs typeface="+mn-cs"/>
            </a:endParaRPr>
          </a:p>
        </p:txBody>
      </p:sp>
      <p:sp>
        <p:nvSpPr>
          <p:cNvPr id="6" name="Dian numeron paikkamerkki 5">
            <a:extLst>
              <a:ext uri="{FF2B5EF4-FFF2-40B4-BE49-F238E27FC236}">
                <a16:creationId xmlns:a16="http://schemas.microsoft.com/office/drawing/2014/main" id="{788885F8-19F3-44FB-9BBF-58D60855A1D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fi-FI" sz="1000" b="0" i="0" u="none" strike="noStrike" kern="1200" cap="none" spc="0" normalizeH="0" baseline="0" noProof="0">
              <a:ln>
                <a:noFill/>
              </a:ln>
              <a:solidFill>
                <a:prstClr val="white"/>
              </a:solidFill>
              <a:effectLst/>
              <a:uLnTx/>
              <a:uFillTx/>
              <a:latin typeface="Verdana"/>
              <a:ea typeface="+mn-ea"/>
              <a:cs typeface="+mn-cs"/>
            </a:endParaRPr>
          </a:p>
        </p:txBody>
      </p:sp>
      <p:pic>
        <p:nvPicPr>
          <p:cNvPr id="10" name="Kuvan paikkamerkki 9"/>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32204" r="32204"/>
          <a:stretch>
            <a:fillRect/>
          </a:stretch>
        </p:blipFill>
        <p:spPr/>
      </p:pic>
    </p:spTree>
    <p:extLst>
      <p:ext uri="{BB962C8B-B14F-4D97-AF65-F5344CB8AC3E}">
        <p14:creationId xmlns:p14="http://schemas.microsoft.com/office/powerpoint/2010/main" val="9813244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a:extLst>
              <a:ext uri="{FF2B5EF4-FFF2-40B4-BE49-F238E27FC236}">
                <a16:creationId xmlns:a16="http://schemas.microsoft.com/office/drawing/2014/main" id="{AAE0D0CE-2056-48A0-A644-77D666543AAD}"/>
              </a:ext>
            </a:extLst>
          </p:cNvPr>
          <p:cNvSpPr>
            <a:spLocks noGrp="1"/>
          </p:cNvSpPr>
          <p:nvPr>
            <p:ph type="title"/>
          </p:nvPr>
        </p:nvSpPr>
        <p:spPr/>
        <p:txBody>
          <a:bodyPr/>
          <a:lstStyle/>
          <a:p>
            <a:r>
              <a:rPr lang="fi-FI" dirty="0"/>
              <a:t>Toimilupamääräys</a:t>
            </a:r>
          </a:p>
        </p:txBody>
      </p:sp>
      <p:sp>
        <p:nvSpPr>
          <p:cNvPr id="8" name="Sisällön paikkamerkki 7">
            <a:extLst>
              <a:ext uri="{FF2B5EF4-FFF2-40B4-BE49-F238E27FC236}">
                <a16:creationId xmlns:a16="http://schemas.microsoft.com/office/drawing/2014/main" id="{C48EF6D4-CF6B-4FC8-92F7-21A97719BE76}"/>
              </a:ext>
            </a:extLst>
          </p:cNvPr>
          <p:cNvSpPr>
            <a:spLocks noGrp="1"/>
          </p:cNvSpPr>
          <p:nvPr>
            <p:ph idx="1"/>
          </p:nvPr>
        </p:nvSpPr>
        <p:spPr/>
        <p:txBody>
          <a:bodyPr/>
          <a:lstStyle/>
          <a:p>
            <a:r>
              <a:rPr lang="fi-FI" dirty="0">
                <a:sym typeface="Wingdings" panose="05000000000000000000" pitchFamily="2" charset="2"/>
              </a:rPr>
              <a:t>Aikataulu:</a:t>
            </a:r>
          </a:p>
          <a:p>
            <a:pPr lvl="1"/>
            <a:r>
              <a:rPr lang="fi-FI" dirty="0">
                <a:sym typeface="Wingdings" panose="05000000000000000000" pitchFamily="2" charset="2"/>
                <a:hlinkClick r:id="rId2"/>
              </a:rPr>
              <a:t>Määräyshankepäätös</a:t>
            </a:r>
            <a:r>
              <a:rPr lang="fi-FI" dirty="0">
                <a:sym typeface="Wingdings" panose="05000000000000000000" pitchFamily="2" charset="2"/>
              </a:rPr>
              <a:t> annettu 9.10.2023</a:t>
            </a:r>
          </a:p>
          <a:p>
            <a:pPr lvl="1"/>
            <a:r>
              <a:rPr lang="fi-FI" dirty="0">
                <a:sym typeface="Wingdings" panose="05000000000000000000" pitchFamily="2" charset="2"/>
              </a:rPr>
              <a:t>Toimijoiden kuuleminen marraskuussa 2023 </a:t>
            </a:r>
          </a:p>
          <a:p>
            <a:pPr lvl="2"/>
            <a:r>
              <a:rPr lang="fi-FI" dirty="0">
                <a:sym typeface="Wingdings" panose="05000000000000000000" pitchFamily="2" charset="2"/>
              </a:rPr>
              <a:t>Lausuntoaika 6 viikkoa</a:t>
            </a:r>
          </a:p>
          <a:p>
            <a:pPr lvl="1"/>
            <a:r>
              <a:rPr lang="fi-FI" dirty="0">
                <a:sym typeface="Wingdings" panose="05000000000000000000" pitchFamily="2" charset="2"/>
              </a:rPr>
              <a:t>Arvio määräyksen antopäivästä: Helmikuu 2024</a:t>
            </a:r>
          </a:p>
          <a:p>
            <a:r>
              <a:rPr lang="fi-FI" dirty="0">
                <a:sym typeface="Wingdings" panose="05000000000000000000" pitchFamily="2" charset="2"/>
              </a:rPr>
              <a:t>Vaikutukset:</a:t>
            </a:r>
          </a:p>
          <a:p>
            <a:pPr lvl="1"/>
            <a:r>
              <a:rPr lang="fi-FI" dirty="0">
                <a:sym typeface="Wingdings" panose="05000000000000000000" pitchFamily="2" charset="2"/>
              </a:rPr>
              <a:t>Ei tiedossa olevia olennaisia vaikutuksia</a:t>
            </a:r>
            <a:endParaRPr lang="fi-FI" dirty="0"/>
          </a:p>
        </p:txBody>
      </p:sp>
      <p:sp>
        <p:nvSpPr>
          <p:cNvPr id="5" name="Päivämäärän paikkamerkki 4">
            <a:extLst>
              <a:ext uri="{FF2B5EF4-FFF2-40B4-BE49-F238E27FC236}">
                <a16:creationId xmlns:a16="http://schemas.microsoft.com/office/drawing/2014/main" id="{E02B9B3F-EFE1-44A8-ACC9-9593497B015F}"/>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FD1033F-AA1F-4531-A93A-0CD2DD753263}" type="datetime1">
              <a:rPr kumimoji="0" lang="fi-FI" sz="1000" b="0" i="0" u="none" strike="noStrike" kern="1200" cap="none" spc="0" normalizeH="0" baseline="0" noProof="0" smtClean="0">
                <a:ln>
                  <a:noFill/>
                </a:ln>
                <a:solidFill>
                  <a:prstClr val="white"/>
                </a:solidFill>
                <a:effectLst/>
                <a:uLnTx/>
                <a:uFillTx/>
                <a:latin typeface="Verdana"/>
                <a:ea typeface="+mn-ea"/>
                <a:cs typeface="+mn-cs"/>
              </a:rPr>
              <a:t>31.10.2023</a:t>
            </a:fld>
            <a:endParaRPr kumimoji="0" lang="fi-FI" sz="1000" b="0" i="0" u="none" strike="noStrike" kern="1200" cap="none" spc="0" normalizeH="0" baseline="0" noProof="0" dirty="0">
              <a:ln>
                <a:noFill/>
              </a:ln>
              <a:solidFill>
                <a:prstClr val="white"/>
              </a:solidFill>
              <a:effectLst/>
              <a:uLnTx/>
              <a:uFillTx/>
              <a:latin typeface="Verdana"/>
              <a:ea typeface="+mn-ea"/>
              <a:cs typeface="+mn-cs"/>
            </a:endParaRPr>
          </a:p>
        </p:txBody>
      </p:sp>
      <p:sp>
        <p:nvSpPr>
          <p:cNvPr id="6" name="Dian numeron paikkamerkki 5">
            <a:extLst>
              <a:ext uri="{FF2B5EF4-FFF2-40B4-BE49-F238E27FC236}">
                <a16:creationId xmlns:a16="http://schemas.microsoft.com/office/drawing/2014/main" id="{788885F8-19F3-44FB-9BBF-58D60855A1D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fi-FI" sz="1000" b="0" i="0" u="none" strike="noStrike" kern="1200" cap="none" spc="0" normalizeH="0" baseline="0" noProof="0">
              <a:ln>
                <a:noFill/>
              </a:ln>
              <a:solidFill>
                <a:prstClr val="white"/>
              </a:solidFill>
              <a:effectLst/>
              <a:uLnTx/>
              <a:uFillTx/>
              <a:latin typeface="Verdana"/>
              <a:ea typeface="+mn-ea"/>
              <a:cs typeface="+mn-cs"/>
            </a:endParaRPr>
          </a:p>
        </p:txBody>
      </p:sp>
      <p:pic>
        <p:nvPicPr>
          <p:cNvPr id="9" name="Picture Placeholder 8">
            <a:extLst>
              <a:ext uri="{FF2B5EF4-FFF2-40B4-BE49-F238E27FC236}">
                <a16:creationId xmlns:a16="http://schemas.microsoft.com/office/drawing/2014/main" id="{429C250A-6354-4CCE-BFA2-19DD1E905AF8}"/>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2204" r="32204"/>
          <a:stretch>
            <a:fillRect/>
          </a:stretch>
        </p:blipFill>
        <p:spPr/>
      </p:pic>
    </p:spTree>
    <p:extLst>
      <p:ext uri="{BB962C8B-B14F-4D97-AF65-F5344CB8AC3E}">
        <p14:creationId xmlns:p14="http://schemas.microsoft.com/office/powerpoint/2010/main" val="41583008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6096000" y="2126974"/>
            <a:ext cx="6009861" cy="2733261"/>
          </a:xfrm>
        </p:spPr>
        <p:txBody>
          <a:bodyPr/>
          <a:lstStyle/>
          <a:p>
            <a:r>
              <a:rPr lang="fi-FI" sz="3600" dirty="0"/>
              <a:t>Käyttötoiminta ja liikenteenhallinta rautatiejärjestelmässä –määräys</a:t>
            </a:r>
            <a:br>
              <a:rPr lang="fi-FI" sz="3600" dirty="0"/>
            </a:br>
            <a:endParaRPr lang="fi-FI" sz="3600" dirty="0"/>
          </a:p>
        </p:txBody>
      </p:sp>
      <p:sp>
        <p:nvSpPr>
          <p:cNvPr id="3" name="Alaotsikko 2"/>
          <p:cNvSpPr>
            <a:spLocks noGrp="1"/>
          </p:cNvSpPr>
          <p:nvPr>
            <p:ph type="subTitle" idx="1"/>
          </p:nvPr>
        </p:nvSpPr>
        <p:spPr/>
        <p:txBody>
          <a:bodyPr/>
          <a:lstStyle/>
          <a:p>
            <a:r>
              <a:rPr lang="fi-FI" dirty="0"/>
              <a:t>Jari Nieminen</a:t>
            </a:r>
          </a:p>
        </p:txBody>
      </p:sp>
    </p:spTree>
    <p:extLst>
      <p:ext uri="{BB962C8B-B14F-4D97-AF65-F5344CB8AC3E}">
        <p14:creationId xmlns:p14="http://schemas.microsoft.com/office/powerpoint/2010/main" val="21695988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11999" y="612000"/>
            <a:ext cx="7440619" cy="1108800"/>
          </a:xfrm>
        </p:spPr>
        <p:txBody>
          <a:bodyPr/>
          <a:lstStyle/>
          <a:p>
            <a:r>
              <a:rPr lang="fi-FI" dirty="0"/>
              <a:t>Käyttötoiminta ja liikenteenhallinta rautatiejärjestelmässä -määräys</a:t>
            </a:r>
          </a:p>
        </p:txBody>
      </p:sp>
      <p:sp>
        <p:nvSpPr>
          <p:cNvPr id="3" name="Sisällön paikkamerkki 2"/>
          <p:cNvSpPr>
            <a:spLocks noGrp="1"/>
          </p:cNvSpPr>
          <p:nvPr>
            <p:ph idx="1"/>
          </p:nvPr>
        </p:nvSpPr>
        <p:spPr>
          <a:xfrm>
            <a:off x="612000" y="1339273"/>
            <a:ext cx="7617600" cy="4834727"/>
          </a:xfrm>
        </p:spPr>
        <p:txBody>
          <a:bodyPr/>
          <a:lstStyle/>
          <a:p>
            <a:endParaRPr lang="fi-FI" dirty="0"/>
          </a:p>
          <a:p>
            <a:r>
              <a:rPr lang="fi-FI" dirty="0"/>
              <a:t>Muutoksen kohde:</a:t>
            </a:r>
          </a:p>
          <a:p>
            <a:pPr lvl="1"/>
            <a:r>
              <a:rPr lang="fi-FI" dirty="0"/>
              <a:t>Traficomin määräys: </a:t>
            </a:r>
            <a:r>
              <a:rPr lang="fi-FI" dirty="0">
                <a:hlinkClick r:id="rId2"/>
              </a:rPr>
              <a:t>Käyttötoiminta ja liikenteen hallinta rautatiejärjestelmässä</a:t>
            </a:r>
            <a:endParaRPr lang="fi-FI" dirty="0"/>
          </a:p>
          <a:p>
            <a:r>
              <a:rPr lang="fi-FI" dirty="0"/>
              <a:t>Määräyshankeen tavoitteet:</a:t>
            </a:r>
          </a:p>
          <a:p>
            <a:pPr lvl="1"/>
            <a:r>
              <a:rPr lang="fi-FI" dirty="0"/>
              <a:t>Kumota yksittäinen määräyksen kohta (2.5), jonka ERA on todennut kielletyksi kansalliseksi säännöksi</a:t>
            </a:r>
          </a:p>
          <a:p>
            <a:pPr lvl="1"/>
            <a:r>
              <a:rPr lang="fi-FI" dirty="0">
                <a:sym typeface="Wingdings" panose="05000000000000000000" pitchFamily="2" charset="2"/>
              </a:rPr>
              <a:t>Ajantasaistetaan määräysteksti vastaamaan voimassaolevaa sääntelyä</a:t>
            </a:r>
          </a:p>
          <a:p>
            <a:pPr lvl="1"/>
            <a:r>
              <a:rPr lang="fi-FI" dirty="0">
                <a:sym typeface="Wingdings" panose="05000000000000000000" pitchFamily="2" charset="2"/>
              </a:rPr>
              <a:t>Tarkastellaan erityisesti vaihtotyönsääntelyn ajantasaisuutta ja tarkoituksenmukaisuutta</a:t>
            </a:r>
          </a:p>
        </p:txBody>
      </p:sp>
      <p:pic>
        <p:nvPicPr>
          <p:cNvPr id="2" name="Kuvan paikkamerkki 1"/>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2204" r="32204"/>
          <a:stretch>
            <a:fillRect/>
          </a:stretch>
        </p:blipFill>
        <p:spPr/>
      </p:pic>
      <p:sp>
        <p:nvSpPr>
          <p:cNvPr id="5" name="Päivämäärän paikkamerkki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C294846-036B-4AA4-B6A1-F566788AC18E}" type="datetime1">
              <a:rPr kumimoji="0" lang="fi-FI" sz="1000" b="0" i="0" u="none" strike="noStrike" kern="1200" cap="none" spc="0" normalizeH="0" baseline="0" noProof="0" smtClean="0">
                <a:ln>
                  <a:noFill/>
                </a:ln>
                <a:solidFill>
                  <a:prstClr val="white"/>
                </a:solidFill>
                <a:effectLst/>
                <a:uLnTx/>
                <a:uFillTx/>
                <a:latin typeface="Verdana"/>
                <a:ea typeface="+mn-ea"/>
                <a:cs typeface="+mn-cs"/>
              </a:rPr>
              <a:t>31.10.2023</a:t>
            </a:fld>
            <a:endParaRPr kumimoji="0" lang="fi-FI" sz="1000" b="0" i="0" u="none" strike="noStrike" kern="1200" cap="none" spc="0" normalizeH="0" baseline="0" noProof="0">
              <a:ln>
                <a:noFill/>
              </a:ln>
              <a:solidFill>
                <a:prstClr val="white"/>
              </a:solidFill>
              <a:effectLst/>
              <a:uLnTx/>
              <a:uFillTx/>
              <a:latin typeface="Verdana"/>
              <a:ea typeface="+mn-ea"/>
              <a:cs typeface="+mn-cs"/>
            </a:endParaRPr>
          </a:p>
        </p:txBody>
      </p:sp>
      <p:sp>
        <p:nvSpPr>
          <p:cNvPr id="6" name="Dian numeron paikkamerkki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fi-FI" sz="1000" b="0" i="0" u="none" strike="noStrike" kern="1200" cap="none" spc="0" normalizeH="0" baseline="0" noProof="0">
              <a:ln>
                <a:noFill/>
              </a:ln>
              <a:solidFill>
                <a:prstClr val="white"/>
              </a:solidFill>
              <a:effectLst/>
              <a:uLnTx/>
              <a:uFillTx/>
              <a:latin typeface="Verdana"/>
              <a:ea typeface="+mn-ea"/>
              <a:cs typeface="+mn-cs"/>
            </a:endParaRPr>
          </a:p>
        </p:txBody>
      </p:sp>
    </p:spTree>
    <p:extLst>
      <p:ext uri="{BB962C8B-B14F-4D97-AF65-F5344CB8AC3E}">
        <p14:creationId xmlns:p14="http://schemas.microsoft.com/office/powerpoint/2010/main" val="24489924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11999" y="612000"/>
            <a:ext cx="7770983" cy="1108800"/>
          </a:xfrm>
        </p:spPr>
        <p:txBody>
          <a:bodyPr/>
          <a:lstStyle/>
          <a:p>
            <a:r>
              <a:rPr lang="fi-FI" dirty="0"/>
              <a:t>Käyttötoiminta ja liikenteenhallinta rautatiejärjestelmässä -määräys</a:t>
            </a:r>
          </a:p>
        </p:txBody>
      </p:sp>
      <p:sp>
        <p:nvSpPr>
          <p:cNvPr id="3" name="Sisällön paikkamerkki 2"/>
          <p:cNvSpPr>
            <a:spLocks noGrp="1"/>
          </p:cNvSpPr>
          <p:nvPr>
            <p:ph idx="1"/>
          </p:nvPr>
        </p:nvSpPr>
        <p:spPr>
          <a:xfrm>
            <a:off x="612000" y="1339273"/>
            <a:ext cx="7617600" cy="4834727"/>
          </a:xfrm>
        </p:spPr>
        <p:txBody>
          <a:bodyPr/>
          <a:lstStyle/>
          <a:p>
            <a:endParaRPr lang="fi-FI" dirty="0">
              <a:sym typeface="Wingdings" panose="05000000000000000000" pitchFamily="2" charset="2"/>
            </a:endParaRPr>
          </a:p>
          <a:p>
            <a:r>
              <a:rPr lang="fi-FI" dirty="0">
                <a:sym typeface="Wingdings" panose="05000000000000000000" pitchFamily="2" charset="2"/>
              </a:rPr>
              <a:t>Aikataulu:</a:t>
            </a:r>
          </a:p>
          <a:p>
            <a:pPr lvl="1"/>
            <a:r>
              <a:rPr lang="fi-FI" dirty="0">
                <a:sym typeface="Wingdings" panose="05000000000000000000" pitchFamily="2" charset="2"/>
                <a:hlinkClick r:id="rId2"/>
              </a:rPr>
              <a:t>Määräyshankepäätös</a:t>
            </a:r>
            <a:r>
              <a:rPr lang="fi-FI" dirty="0">
                <a:sym typeface="Wingdings" panose="05000000000000000000" pitchFamily="2" charset="2"/>
              </a:rPr>
              <a:t> annettu 9.10.2023</a:t>
            </a:r>
          </a:p>
          <a:p>
            <a:pPr lvl="1"/>
            <a:r>
              <a:rPr lang="fi-FI" dirty="0">
                <a:sym typeface="Wingdings" panose="05000000000000000000" pitchFamily="2" charset="2"/>
              </a:rPr>
              <a:t>Toimijoiden kuuleminen marraskuussa 2023</a:t>
            </a:r>
          </a:p>
          <a:p>
            <a:pPr lvl="2"/>
            <a:r>
              <a:rPr lang="fi-FI" dirty="0">
                <a:sym typeface="Wingdings" panose="05000000000000000000" pitchFamily="2" charset="2"/>
              </a:rPr>
              <a:t>Lausuntoaika 6 viikkoa</a:t>
            </a:r>
          </a:p>
          <a:p>
            <a:pPr lvl="1"/>
            <a:r>
              <a:rPr lang="fi-FI" dirty="0">
                <a:sym typeface="Wingdings" panose="05000000000000000000" pitchFamily="2" charset="2"/>
              </a:rPr>
              <a:t>Arvio määräyksen antopäivästä: Helmikuu 2024</a:t>
            </a:r>
          </a:p>
          <a:p>
            <a:r>
              <a:rPr lang="fi-FI" dirty="0">
                <a:sym typeface="Wingdings" panose="05000000000000000000" pitchFamily="2" charset="2"/>
              </a:rPr>
              <a:t>Vaikutukset:</a:t>
            </a:r>
          </a:p>
          <a:p>
            <a:pPr lvl="1"/>
            <a:r>
              <a:rPr lang="fi-FI" dirty="0">
                <a:sym typeface="Wingdings" panose="05000000000000000000" pitchFamily="2" charset="2"/>
              </a:rPr>
              <a:t>Ei tiedossa olevia olennaisia vaikutuksia</a:t>
            </a:r>
          </a:p>
          <a:p>
            <a:pPr lvl="1"/>
            <a:r>
              <a:rPr lang="fi-FI" dirty="0">
                <a:sym typeface="Wingdings" panose="05000000000000000000" pitchFamily="2" charset="2"/>
              </a:rPr>
              <a:t>Vaihtotyöhön mahdollisesti tehtäviä muutoksia arvioidaan tarkemmin määräyshankkeen aikana</a:t>
            </a:r>
          </a:p>
          <a:p>
            <a:pPr marL="270000" lvl="1" indent="0">
              <a:buNone/>
            </a:pPr>
            <a:endParaRPr lang="fi-FI" sz="1400" dirty="0"/>
          </a:p>
        </p:txBody>
      </p:sp>
      <p:sp>
        <p:nvSpPr>
          <p:cNvPr id="5" name="Päivämäärän paikkamerkki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C294846-036B-4AA4-B6A1-F566788AC18E}" type="datetime1">
              <a:rPr kumimoji="0" lang="fi-FI" sz="1000" b="0" i="0" u="none" strike="noStrike" kern="1200" cap="none" spc="0" normalizeH="0" baseline="0" noProof="0" smtClean="0">
                <a:ln>
                  <a:noFill/>
                </a:ln>
                <a:solidFill>
                  <a:prstClr val="white"/>
                </a:solidFill>
                <a:effectLst/>
                <a:uLnTx/>
                <a:uFillTx/>
                <a:latin typeface="Verdana"/>
                <a:ea typeface="+mn-ea"/>
                <a:cs typeface="+mn-cs"/>
              </a:rPr>
              <a:t>31.10.2023</a:t>
            </a:fld>
            <a:endParaRPr kumimoji="0" lang="fi-FI" sz="1000" b="0" i="0" u="none" strike="noStrike" kern="1200" cap="none" spc="0" normalizeH="0" baseline="0" noProof="0">
              <a:ln>
                <a:noFill/>
              </a:ln>
              <a:solidFill>
                <a:prstClr val="white"/>
              </a:solidFill>
              <a:effectLst/>
              <a:uLnTx/>
              <a:uFillTx/>
              <a:latin typeface="Verdana"/>
              <a:ea typeface="+mn-ea"/>
              <a:cs typeface="+mn-cs"/>
            </a:endParaRPr>
          </a:p>
        </p:txBody>
      </p:sp>
      <p:sp>
        <p:nvSpPr>
          <p:cNvPr id="6" name="Dian numeron paikkamerkki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fi-FI" sz="1000" b="0" i="0" u="none" strike="noStrike" kern="1200" cap="none" spc="0" normalizeH="0" baseline="0" noProof="0">
              <a:ln>
                <a:noFill/>
              </a:ln>
              <a:solidFill>
                <a:prstClr val="white"/>
              </a:solidFill>
              <a:effectLst/>
              <a:uLnTx/>
              <a:uFillTx/>
              <a:latin typeface="Verdana"/>
              <a:ea typeface="+mn-ea"/>
              <a:cs typeface="+mn-cs"/>
            </a:endParaRPr>
          </a:p>
        </p:txBody>
      </p:sp>
      <p:pic>
        <p:nvPicPr>
          <p:cNvPr id="10" name="Picture Placeholder 9">
            <a:extLst>
              <a:ext uri="{FF2B5EF4-FFF2-40B4-BE49-F238E27FC236}">
                <a16:creationId xmlns:a16="http://schemas.microsoft.com/office/drawing/2014/main" id="{994888A7-CD00-4777-940D-C974FD6592BB}"/>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0239" r="30239"/>
          <a:stretch>
            <a:fillRect/>
          </a:stretch>
        </p:blipFill>
        <p:spPr/>
      </p:pic>
    </p:spTree>
    <p:extLst>
      <p:ext uri="{BB962C8B-B14F-4D97-AF65-F5344CB8AC3E}">
        <p14:creationId xmlns:p14="http://schemas.microsoft.com/office/powerpoint/2010/main" val="11057314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6272463" y="2126974"/>
            <a:ext cx="5067536" cy="2733261"/>
          </a:xfrm>
        </p:spPr>
        <p:txBody>
          <a:bodyPr/>
          <a:lstStyle/>
          <a:p>
            <a:r>
              <a:rPr lang="fi-FI" sz="3600" dirty="0"/>
              <a:t>Ohjaus-, hallinta- ja merkinanto-osajärjestelmä -määräys</a:t>
            </a:r>
          </a:p>
        </p:txBody>
      </p:sp>
      <p:sp>
        <p:nvSpPr>
          <p:cNvPr id="3" name="Alaotsikko 2"/>
          <p:cNvSpPr>
            <a:spLocks noGrp="1"/>
          </p:cNvSpPr>
          <p:nvPr>
            <p:ph type="subTitle" idx="1"/>
          </p:nvPr>
        </p:nvSpPr>
        <p:spPr/>
        <p:txBody>
          <a:bodyPr/>
          <a:lstStyle/>
          <a:p>
            <a:r>
              <a:rPr lang="fi-FI" dirty="0"/>
              <a:t>Jukka Leino</a:t>
            </a:r>
          </a:p>
        </p:txBody>
      </p:sp>
    </p:spTree>
    <p:extLst>
      <p:ext uri="{BB962C8B-B14F-4D97-AF65-F5344CB8AC3E}">
        <p14:creationId xmlns:p14="http://schemas.microsoft.com/office/powerpoint/2010/main" val="38116134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2A5905D-F65D-48A8-AB6E-D9EB1E8652F1}"/>
              </a:ext>
            </a:extLst>
          </p:cNvPr>
          <p:cNvSpPr>
            <a:spLocks noGrp="1"/>
          </p:cNvSpPr>
          <p:nvPr>
            <p:ph type="title"/>
          </p:nvPr>
        </p:nvSpPr>
        <p:spPr/>
        <p:txBody>
          <a:bodyPr/>
          <a:lstStyle/>
          <a:p>
            <a:r>
              <a:rPr kumimoji="0" lang="fi-FI" sz="2800" b="1" i="0" u="none" strike="noStrike" kern="1200" cap="none" spc="0" normalizeH="0" baseline="0" noProof="0" dirty="0">
                <a:ln>
                  <a:noFill/>
                </a:ln>
                <a:solidFill>
                  <a:srgbClr val="002B74"/>
                </a:solidFill>
                <a:effectLst/>
                <a:uLnTx/>
                <a:uFillTx/>
                <a:latin typeface="Verdana"/>
                <a:ea typeface="+mj-ea"/>
                <a:cs typeface="+mj-cs"/>
              </a:rPr>
              <a:t>Rautateiden ohjaus-, hallinta- ja merkinanto-osajärjestelmä</a:t>
            </a:r>
            <a:endParaRPr lang="fi-FI" dirty="0"/>
          </a:p>
        </p:txBody>
      </p:sp>
      <p:sp>
        <p:nvSpPr>
          <p:cNvPr id="3" name="Sisällön paikkamerkki 2">
            <a:extLst>
              <a:ext uri="{FF2B5EF4-FFF2-40B4-BE49-F238E27FC236}">
                <a16:creationId xmlns:a16="http://schemas.microsoft.com/office/drawing/2014/main" id="{493E0F25-FA91-4452-9B6B-16689C3C9E1A}"/>
              </a:ext>
            </a:extLst>
          </p:cNvPr>
          <p:cNvSpPr>
            <a:spLocks noGrp="1"/>
          </p:cNvSpPr>
          <p:nvPr>
            <p:ph idx="1"/>
          </p:nvPr>
        </p:nvSpPr>
        <p:spPr/>
        <p:txBody>
          <a:bodyPr/>
          <a:lstStyle/>
          <a:p>
            <a:pPr marL="270000" marR="0" lvl="0" indent="-270000" algn="l" defTabSz="914400" rtl="0" eaLnBrk="1" fontAlgn="auto" latinLnBrk="0" hangingPunct="1">
              <a:lnSpc>
                <a:spcPct val="113000"/>
              </a:lnSpc>
              <a:spcBef>
                <a:spcPts val="1200"/>
              </a:spcBef>
              <a:spcAft>
                <a:spcPts val="0"/>
              </a:spcAft>
              <a:buClr>
                <a:srgbClr val="002B74"/>
              </a:buClr>
              <a:buSzTx/>
              <a:buFont typeface="Wingdings 3" panose="05040102010807070707" pitchFamily="18" charset="2"/>
              <a:buChar char=""/>
              <a:tabLst/>
              <a:defRPr/>
            </a:pPr>
            <a:r>
              <a:rPr kumimoji="0" lang="fi-FI" sz="2000" b="0" i="0" u="none" strike="noStrike" kern="1200" cap="none" spc="0" normalizeH="0" baseline="0" noProof="0" dirty="0">
                <a:ln>
                  <a:noFill/>
                </a:ln>
                <a:solidFill>
                  <a:srgbClr val="000000"/>
                </a:solidFill>
                <a:effectLst/>
                <a:uLnTx/>
                <a:uFillTx/>
                <a:latin typeface="Verdana"/>
                <a:ea typeface="+mn-ea"/>
                <a:cs typeface="+mn-cs"/>
              </a:rPr>
              <a:t>Muutoksen kohde:</a:t>
            </a:r>
            <a:endParaRPr kumimoji="0" lang="fi-FI" sz="1800" b="0" i="0" u="none" strike="noStrike" kern="1200" cap="none" spc="0" normalizeH="0" baseline="0" noProof="0" dirty="0">
              <a:ln>
                <a:noFill/>
              </a:ln>
              <a:solidFill>
                <a:srgbClr val="00AEB2"/>
              </a:solidFill>
              <a:effectLst/>
              <a:uLnTx/>
              <a:uFillTx/>
              <a:latin typeface="Verdana"/>
              <a:ea typeface="+mn-ea"/>
              <a:cs typeface="+mn-cs"/>
            </a:endParaRPr>
          </a:p>
          <a:p>
            <a:pPr marL="540000" marR="0" lvl="1" indent="-270000" algn="l" defTabSz="914400" rtl="0" eaLnBrk="1" fontAlgn="auto" latinLnBrk="0" hangingPunct="1">
              <a:lnSpc>
                <a:spcPct val="90000"/>
              </a:lnSpc>
              <a:spcBef>
                <a:spcPts val="1200"/>
              </a:spcBef>
              <a:spcAft>
                <a:spcPts val="0"/>
              </a:spcAft>
              <a:buClr>
                <a:srgbClr val="002B74"/>
              </a:buClr>
              <a:buSzTx/>
              <a:buFont typeface="Wingdings 3" panose="05040102010807070707" pitchFamily="18" charset="2"/>
              <a:buChar char=""/>
              <a:tabLst/>
              <a:defRPr/>
            </a:pPr>
            <a:r>
              <a:rPr kumimoji="0" lang="fi-FI" sz="2000" b="0" i="0" u="none" strike="noStrike" kern="1200" cap="none" spc="0" normalizeH="0" baseline="0" noProof="0" dirty="0" err="1">
                <a:ln>
                  <a:noFill/>
                </a:ln>
                <a:solidFill>
                  <a:srgbClr val="000000"/>
                </a:solidFill>
                <a:effectLst/>
                <a:uLnTx/>
                <a:uFillTx/>
                <a:latin typeface="Verdana"/>
                <a:ea typeface="+mn-ea"/>
                <a:cs typeface="+mn-cs"/>
              </a:rPr>
              <a:t>Traficomin</a:t>
            </a:r>
            <a:r>
              <a:rPr kumimoji="0" lang="fi-FI" sz="2000" b="0" i="0" u="none" strike="noStrike" kern="1200" cap="none" spc="0" normalizeH="0" baseline="0" noProof="0" dirty="0">
                <a:ln>
                  <a:noFill/>
                </a:ln>
                <a:solidFill>
                  <a:srgbClr val="000000"/>
                </a:solidFill>
                <a:effectLst/>
                <a:uLnTx/>
                <a:uFillTx/>
                <a:latin typeface="Verdana"/>
                <a:ea typeface="+mn-ea"/>
                <a:cs typeface="+mn-cs"/>
              </a:rPr>
              <a:t> määräys: </a:t>
            </a:r>
            <a:r>
              <a:rPr kumimoji="0" lang="fi-FI" sz="2000" b="0" i="0" u="none" strike="noStrike" kern="1200" cap="none" spc="0" normalizeH="0" baseline="0" noProof="0" dirty="0">
                <a:ln>
                  <a:noFill/>
                </a:ln>
                <a:solidFill>
                  <a:srgbClr val="00AEB2"/>
                </a:solidFill>
                <a:effectLst/>
                <a:uLnTx/>
                <a:uFillTx/>
                <a:latin typeface="Verdana"/>
                <a:ea typeface="+mn-ea"/>
                <a:cs typeface="+mn-cs"/>
                <a:hlinkClick r:id="rId2">
                  <a:extLst>
                    <a:ext uri="{A12FA001-AC4F-418D-AE19-62706E023703}">
                      <ahyp:hlinkClr xmlns:ahyp="http://schemas.microsoft.com/office/drawing/2018/hyperlinkcolor" val="tx"/>
                    </a:ext>
                  </a:extLst>
                </a:hlinkClick>
              </a:rPr>
              <a:t>Rautateiden ohjaus- hallinta ja merkinanto-osajärjestelmä</a:t>
            </a:r>
            <a:r>
              <a:rPr kumimoji="0" lang="fi-FI" sz="1800" b="0" i="0" u="none" strike="noStrike" kern="1200" cap="none" spc="0" normalizeH="0" baseline="0" noProof="0" dirty="0">
                <a:ln>
                  <a:noFill/>
                </a:ln>
                <a:solidFill>
                  <a:srgbClr val="00AEB2"/>
                </a:solidFill>
                <a:effectLst/>
                <a:uLnTx/>
                <a:uFillTx/>
                <a:latin typeface="Verdana"/>
                <a:ea typeface="+mn-ea"/>
                <a:cs typeface="+mn-cs"/>
              </a:rPr>
              <a:t> TRAFICOM/251470/03.04.02.00/2019</a:t>
            </a:r>
            <a:endParaRPr kumimoji="0" lang="fi-FI" sz="2000" b="0" i="0" u="none" strike="noStrike" kern="1200" cap="none" spc="0" normalizeH="0" baseline="0" noProof="0" dirty="0">
              <a:ln>
                <a:noFill/>
              </a:ln>
              <a:solidFill>
                <a:srgbClr val="00AEB2"/>
              </a:solidFill>
              <a:effectLst/>
              <a:uLnTx/>
              <a:uFillTx/>
              <a:latin typeface="Verdana"/>
              <a:ea typeface="+mn-ea"/>
              <a:cs typeface="+mn-cs"/>
            </a:endParaRPr>
          </a:p>
          <a:p>
            <a:pPr marL="270000" marR="0" lvl="0" indent="-270000" algn="l" defTabSz="914400" rtl="0" eaLnBrk="1" fontAlgn="auto" latinLnBrk="0" hangingPunct="1">
              <a:lnSpc>
                <a:spcPct val="113000"/>
              </a:lnSpc>
              <a:spcBef>
                <a:spcPts val="1200"/>
              </a:spcBef>
              <a:spcAft>
                <a:spcPts val="0"/>
              </a:spcAft>
              <a:buClr>
                <a:srgbClr val="002B74"/>
              </a:buClr>
              <a:buSzTx/>
              <a:buFont typeface="Wingdings 3" panose="05040102010807070707" pitchFamily="18" charset="2"/>
              <a:buChar char=""/>
              <a:tabLst/>
              <a:defRPr/>
            </a:pPr>
            <a:r>
              <a:rPr kumimoji="0" lang="fi-FI" sz="2000" b="0" i="0" u="none" strike="noStrike" kern="1200" cap="none" spc="0" normalizeH="0" baseline="0" noProof="0" dirty="0">
                <a:ln>
                  <a:noFill/>
                </a:ln>
                <a:solidFill>
                  <a:srgbClr val="000000"/>
                </a:solidFill>
                <a:effectLst/>
                <a:uLnTx/>
                <a:uFillTx/>
                <a:latin typeface="Verdana"/>
                <a:ea typeface="+mn-ea"/>
                <a:cs typeface="+mn-cs"/>
              </a:rPr>
              <a:t>Määräyshankkeen tavoitteet:</a:t>
            </a:r>
          </a:p>
          <a:p>
            <a:pPr marL="540000" marR="0" lvl="1" indent="-270000" algn="l" defTabSz="914400" rtl="0" eaLnBrk="1" fontAlgn="auto" latinLnBrk="0" hangingPunct="1">
              <a:lnSpc>
                <a:spcPct val="90000"/>
              </a:lnSpc>
              <a:spcBef>
                <a:spcPts val="1200"/>
              </a:spcBef>
              <a:spcAft>
                <a:spcPts val="0"/>
              </a:spcAft>
              <a:buClr>
                <a:srgbClr val="002B74"/>
              </a:buClr>
              <a:buSzTx/>
              <a:buFont typeface="Wingdings 3" panose="05040102010807070707" pitchFamily="18" charset="2"/>
              <a:buChar char=""/>
              <a:tabLst/>
              <a:defRPr/>
            </a:pPr>
            <a:r>
              <a:rPr kumimoji="0" lang="fi-FI" sz="1800" b="0" i="0" u="none" strike="noStrike" kern="1200" cap="none" spc="0" normalizeH="0" baseline="0" noProof="0" dirty="0">
                <a:ln>
                  <a:noFill/>
                </a:ln>
                <a:solidFill>
                  <a:srgbClr val="000000"/>
                </a:solidFill>
                <a:effectLst/>
                <a:uLnTx/>
                <a:uFillTx/>
                <a:latin typeface="Verdana"/>
                <a:ea typeface="+mn-ea"/>
                <a:cs typeface="+mn-cs"/>
              </a:rPr>
              <a:t>Tarkennustarpeiden läpikäynti</a:t>
            </a:r>
          </a:p>
          <a:p>
            <a:pPr marL="540000" marR="0" lvl="1" indent="-270000" algn="l" defTabSz="914400" rtl="0" eaLnBrk="1" fontAlgn="auto" latinLnBrk="0" hangingPunct="1">
              <a:lnSpc>
                <a:spcPct val="90000"/>
              </a:lnSpc>
              <a:spcBef>
                <a:spcPts val="1200"/>
              </a:spcBef>
              <a:spcAft>
                <a:spcPts val="0"/>
              </a:spcAft>
              <a:buClr>
                <a:srgbClr val="002B74"/>
              </a:buClr>
              <a:buSzTx/>
              <a:buFont typeface="Wingdings 3" panose="05040102010807070707" pitchFamily="18" charset="2"/>
              <a:buChar char=""/>
              <a:tabLst/>
              <a:defRPr/>
            </a:pPr>
            <a:r>
              <a:rPr kumimoji="0" lang="fi-FI" sz="1800" b="0" i="0" u="none" strike="noStrike" kern="1200" cap="none" spc="0" normalizeH="0" baseline="0" noProof="0" dirty="0">
                <a:ln>
                  <a:noFill/>
                </a:ln>
                <a:solidFill>
                  <a:srgbClr val="000000"/>
                </a:solidFill>
                <a:effectLst/>
                <a:uLnTx/>
                <a:uFillTx/>
                <a:latin typeface="Verdana"/>
                <a:ea typeface="+mn-ea"/>
                <a:cs typeface="+mn-cs"/>
              </a:rPr>
              <a:t>Suomea koskevien avoimien kohtien tarkastelu</a:t>
            </a:r>
          </a:p>
          <a:p>
            <a:pPr marL="540000" marR="0" lvl="1" indent="-270000" algn="l" defTabSz="914400" rtl="0" eaLnBrk="1" fontAlgn="auto" latinLnBrk="0" hangingPunct="1">
              <a:lnSpc>
                <a:spcPct val="90000"/>
              </a:lnSpc>
              <a:spcBef>
                <a:spcPts val="1200"/>
              </a:spcBef>
              <a:spcAft>
                <a:spcPts val="0"/>
              </a:spcAft>
              <a:buClr>
                <a:srgbClr val="002B74"/>
              </a:buClr>
              <a:buSzTx/>
              <a:buFont typeface="Wingdings 3" panose="05040102010807070707" pitchFamily="18" charset="2"/>
              <a:buChar char=""/>
              <a:tabLst/>
              <a:defRPr/>
            </a:pPr>
            <a:r>
              <a:rPr kumimoji="0" lang="fi-FI" sz="1800" b="0" i="0" u="none" strike="noStrike" kern="1200" cap="none" spc="0" normalizeH="0" baseline="0" noProof="0" dirty="0">
                <a:ln>
                  <a:noFill/>
                </a:ln>
                <a:solidFill>
                  <a:srgbClr val="000000"/>
                </a:solidFill>
                <a:effectLst/>
                <a:uLnTx/>
                <a:uFillTx/>
                <a:latin typeface="Verdana"/>
                <a:ea typeface="+mn-ea"/>
                <a:cs typeface="+mn-cs"/>
              </a:rPr>
              <a:t>Uudelleen arviointi turvallisuuseheyttä (SIL 3) koskevaan vaatimukseen, sekä viittaukseen kansalliseen toiminnalliseen määritelmään</a:t>
            </a:r>
          </a:p>
          <a:p>
            <a:pPr marL="540000" marR="0" lvl="1" indent="-270000" algn="l" defTabSz="914400" rtl="0" eaLnBrk="1" fontAlgn="auto" latinLnBrk="0" hangingPunct="1">
              <a:lnSpc>
                <a:spcPct val="90000"/>
              </a:lnSpc>
              <a:spcBef>
                <a:spcPts val="1200"/>
              </a:spcBef>
              <a:spcAft>
                <a:spcPts val="0"/>
              </a:spcAft>
              <a:buClr>
                <a:srgbClr val="002B74"/>
              </a:buClr>
              <a:buSzTx/>
              <a:buFont typeface="Wingdings 3" panose="05040102010807070707" pitchFamily="18" charset="2"/>
              <a:buChar char=""/>
              <a:tabLst/>
              <a:defRPr/>
            </a:pPr>
            <a:r>
              <a:rPr kumimoji="0" lang="fi-FI" sz="1800" b="0" i="0" u="none" strike="noStrike" kern="1200" cap="none" spc="0" normalizeH="0" baseline="0" noProof="0" dirty="0">
                <a:ln>
                  <a:noFill/>
                </a:ln>
                <a:solidFill>
                  <a:srgbClr val="000000"/>
                </a:solidFill>
                <a:effectLst/>
                <a:uLnTx/>
                <a:uFillTx/>
                <a:latin typeface="Verdana"/>
                <a:ea typeface="+mn-ea"/>
                <a:cs typeface="+mn-cs"/>
              </a:rPr>
              <a:t>Huomiovalojen osalta arviointi mahdollisista kansallisista vaatimuksista</a:t>
            </a:r>
          </a:p>
          <a:p>
            <a:pPr marL="540000" marR="0" lvl="1" indent="-270000" algn="l" defTabSz="914400" rtl="0" eaLnBrk="1" fontAlgn="auto" latinLnBrk="0" hangingPunct="1">
              <a:lnSpc>
                <a:spcPct val="90000"/>
              </a:lnSpc>
              <a:spcBef>
                <a:spcPts val="1200"/>
              </a:spcBef>
              <a:spcAft>
                <a:spcPts val="0"/>
              </a:spcAft>
              <a:buClr>
                <a:srgbClr val="002B74"/>
              </a:buClr>
              <a:buSzTx/>
              <a:buFont typeface="Wingdings 3" panose="05040102010807070707" pitchFamily="18" charset="2"/>
              <a:buChar char=""/>
              <a:tabLst/>
              <a:defRPr/>
            </a:pPr>
            <a:r>
              <a:rPr kumimoji="0" lang="fi-FI" sz="1800" b="0" i="0" u="none" strike="noStrike" kern="1200" cap="none" spc="0" normalizeH="0" baseline="0" noProof="0" dirty="0">
                <a:ln>
                  <a:noFill/>
                </a:ln>
                <a:solidFill>
                  <a:srgbClr val="000000"/>
                </a:solidFill>
                <a:effectLst/>
                <a:uLnTx/>
                <a:uFillTx/>
                <a:latin typeface="Verdana"/>
                <a:ea typeface="+mn-ea"/>
                <a:cs typeface="+mn-cs"/>
              </a:rPr>
              <a:t>Mahdollisten siirtymäaikojen tarkastelu siirryttäessä B-luokasta A-luokkaan</a:t>
            </a:r>
          </a:p>
          <a:p>
            <a:pPr marL="540000" marR="0" lvl="1" indent="-270000" algn="l" defTabSz="914400" rtl="0" eaLnBrk="1" fontAlgn="auto" latinLnBrk="0" hangingPunct="1">
              <a:lnSpc>
                <a:spcPct val="90000"/>
              </a:lnSpc>
              <a:spcBef>
                <a:spcPts val="1200"/>
              </a:spcBef>
              <a:spcAft>
                <a:spcPts val="0"/>
              </a:spcAft>
              <a:buClr>
                <a:srgbClr val="002B74"/>
              </a:buClr>
              <a:buSzTx/>
              <a:buFont typeface="Wingdings 3" panose="05040102010807070707" pitchFamily="18" charset="2"/>
              <a:buChar char=""/>
              <a:tabLst/>
              <a:defRPr/>
            </a:pPr>
            <a:r>
              <a:rPr kumimoji="0" lang="fi-FI" sz="1800" b="0" i="0" u="none" strike="noStrike" kern="1200" cap="none" spc="0" normalizeH="0" baseline="0" noProof="0" dirty="0">
                <a:ln>
                  <a:noFill/>
                </a:ln>
                <a:solidFill>
                  <a:srgbClr val="000000"/>
                </a:solidFill>
                <a:effectLst/>
                <a:uLnTx/>
                <a:uFillTx/>
                <a:latin typeface="Verdana"/>
                <a:ea typeface="+mn-ea"/>
                <a:cs typeface="+mn-cs"/>
              </a:rPr>
              <a:t>Nykyisen määräyksen B luokan järjestelmille asetettujen kansallisten vaatimuksien arviointi sekä näiden vaatimuksien soveltuvuuden ja tarkoituksenmukaisuuden arviointi A-luokan järjestelmille.</a:t>
            </a:r>
          </a:p>
          <a:p>
            <a:endParaRPr lang="fi-FI" dirty="0"/>
          </a:p>
        </p:txBody>
      </p:sp>
      <p:sp>
        <p:nvSpPr>
          <p:cNvPr id="4" name="Päivämäärän paikkamerkki 3">
            <a:extLst>
              <a:ext uri="{FF2B5EF4-FFF2-40B4-BE49-F238E27FC236}">
                <a16:creationId xmlns:a16="http://schemas.microsoft.com/office/drawing/2014/main" id="{E5E01F54-774E-49F7-9039-6C390B9E8925}"/>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31.10.2023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874BACB4-21C6-4A6C-A2CC-05FB6CEEAC4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36835219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33C60-49CC-4AA3-B0D9-0CBED4814F5C}"/>
              </a:ext>
            </a:extLst>
          </p:cNvPr>
          <p:cNvSpPr>
            <a:spLocks noGrp="1"/>
          </p:cNvSpPr>
          <p:nvPr>
            <p:ph type="title"/>
          </p:nvPr>
        </p:nvSpPr>
        <p:spPr/>
        <p:txBody>
          <a:bodyPr/>
          <a:lstStyle/>
          <a:p>
            <a:r>
              <a:rPr kumimoji="0" lang="fi-FI" sz="2800" b="1" i="0" u="none" strike="noStrike" kern="1200" cap="none" spc="0" normalizeH="0" baseline="0" noProof="0" dirty="0">
                <a:ln>
                  <a:noFill/>
                </a:ln>
                <a:solidFill>
                  <a:srgbClr val="002B74"/>
                </a:solidFill>
                <a:effectLst/>
                <a:uLnTx/>
                <a:uFillTx/>
                <a:latin typeface="Verdana"/>
                <a:ea typeface="+mj-ea"/>
                <a:cs typeface="+mj-cs"/>
              </a:rPr>
              <a:t>Rautateiden ohjaus-, hallinta- ja merkinanto-osajärjestelmä</a:t>
            </a:r>
            <a:endParaRPr lang="fi-FI" dirty="0"/>
          </a:p>
        </p:txBody>
      </p:sp>
      <p:sp>
        <p:nvSpPr>
          <p:cNvPr id="3" name="Content Placeholder 2">
            <a:extLst>
              <a:ext uri="{FF2B5EF4-FFF2-40B4-BE49-F238E27FC236}">
                <a16:creationId xmlns:a16="http://schemas.microsoft.com/office/drawing/2014/main" id="{A091D4BC-2B6E-48A8-872B-97D19B6235DE}"/>
              </a:ext>
            </a:extLst>
          </p:cNvPr>
          <p:cNvSpPr>
            <a:spLocks noGrp="1"/>
          </p:cNvSpPr>
          <p:nvPr>
            <p:ph idx="1"/>
          </p:nvPr>
        </p:nvSpPr>
        <p:spPr/>
        <p:txBody>
          <a:bodyPr/>
          <a:lstStyle/>
          <a:p>
            <a:pPr marL="270000" marR="0" lvl="0" indent="-270000" algn="l" defTabSz="914400" rtl="0" eaLnBrk="1" fontAlgn="auto" latinLnBrk="0" hangingPunct="1">
              <a:lnSpc>
                <a:spcPct val="113000"/>
              </a:lnSpc>
              <a:spcBef>
                <a:spcPts val="1200"/>
              </a:spcBef>
              <a:spcAft>
                <a:spcPts val="0"/>
              </a:spcAft>
              <a:buClr>
                <a:srgbClr val="002B74"/>
              </a:buClr>
              <a:buSzTx/>
              <a:buFont typeface="Wingdings 3" panose="05040102010807070707" pitchFamily="18" charset="2"/>
              <a:buChar char=""/>
              <a:tabLst/>
              <a:defRPr/>
            </a:pPr>
            <a:r>
              <a:rPr kumimoji="0" lang="fi-FI" sz="2000" b="0" i="0" u="none" strike="noStrike" kern="1200" cap="none" spc="0" normalizeH="0" baseline="0" noProof="0" dirty="0">
                <a:ln>
                  <a:noFill/>
                </a:ln>
                <a:solidFill>
                  <a:srgbClr val="000000"/>
                </a:solidFill>
                <a:effectLst/>
                <a:uLnTx/>
                <a:uFillTx/>
                <a:latin typeface="Verdana"/>
                <a:ea typeface="+mn-ea"/>
                <a:cs typeface="+mn-cs"/>
                <a:sym typeface="Wingdings" panose="05000000000000000000" pitchFamily="2" charset="2"/>
              </a:rPr>
              <a:t>Aikataulu:</a:t>
            </a:r>
          </a:p>
          <a:p>
            <a:pPr marL="540000" marR="0" lvl="1" indent="-270000" algn="l" defTabSz="914400" rtl="0" eaLnBrk="1" fontAlgn="auto" latinLnBrk="0" hangingPunct="1">
              <a:lnSpc>
                <a:spcPct val="90000"/>
              </a:lnSpc>
              <a:spcBef>
                <a:spcPts val="1200"/>
              </a:spcBef>
              <a:spcAft>
                <a:spcPts val="0"/>
              </a:spcAft>
              <a:buClr>
                <a:srgbClr val="002B74"/>
              </a:buClr>
              <a:buSzTx/>
              <a:buFont typeface="Wingdings 3" panose="05040102010807070707" pitchFamily="18" charset="2"/>
              <a:buChar char=""/>
              <a:tabLst/>
              <a:defRPr/>
            </a:pPr>
            <a:r>
              <a:rPr kumimoji="0" lang="fi-FI" sz="2000" b="0" i="0" u="none" strike="noStrike" kern="1200" cap="none" spc="0" normalizeH="0" baseline="0" noProof="0" dirty="0">
                <a:ln>
                  <a:noFill/>
                </a:ln>
                <a:solidFill>
                  <a:srgbClr val="00AEB2"/>
                </a:solidFill>
                <a:effectLst/>
                <a:uLnTx/>
                <a:uFillTx/>
                <a:latin typeface="Verdana"/>
                <a:ea typeface="+mn-ea"/>
                <a:cs typeface="+mn-cs"/>
                <a:sym typeface="Wingdings" panose="05000000000000000000" pitchFamily="2" charset="2"/>
                <a:hlinkClick r:id="rId2">
                  <a:extLst>
                    <a:ext uri="{A12FA001-AC4F-418D-AE19-62706E023703}">
                      <ahyp:hlinkClr xmlns:ahyp="http://schemas.microsoft.com/office/drawing/2018/hyperlinkcolor" val="tx"/>
                    </a:ext>
                  </a:extLst>
                </a:hlinkClick>
              </a:rPr>
              <a:t>Määräyshankepäätös</a:t>
            </a:r>
            <a:r>
              <a:rPr kumimoji="0" lang="fi-FI" sz="2000" b="0" i="0" u="none" strike="noStrike" kern="1200" cap="none" spc="0" normalizeH="0" baseline="0" noProof="0" dirty="0">
                <a:ln>
                  <a:noFill/>
                </a:ln>
                <a:solidFill>
                  <a:srgbClr val="000000"/>
                </a:solidFill>
                <a:effectLst/>
                <a:uLnTx/>
                <a:uFillTx/>
                <a:latin typeface="Verdana"/>
                <a:ea typeface="+mn-ea"/>
                <a:cs typeface="+mn-cs"/>
                <a:sym typeface="Wingdings" panose="05000000000000000000" pitchFamily="2" charset="2"/>
              </a:rPr>
              <a:t> annettu </a:t>
            </a:r>
            <a:r>
              <a:rPr kumimoji="0" lang="fi-FI" sz="18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rPr>
              <a:t>09.10.2023</a:t>
            </a:r>
          </a:p>
          <a:p>
            <a:pPr marL="540000" marR="0" lvl="1" indent="-270000" algn="l" defTabSz="914400" rtl="0" eaLnBrk="1" fontAlgn="auto" latinLnBrk="0" hangingPunct="1">
              <a:lnSpc>
                <a:spcPct val="90000"/>
              </a:lnSpc>
              <a:spcBef>
                <a:spcPts val="1200"/>
              </a:spcBef>
              <a:spcAft>
                <a:spcPts val="0"/>
              </a:spcAft>
              <a:buClr>
                <a:srgbClr val="002B74"/>
              </a:buClr>
              <a:buSzTx/>
              <a:buFont typeface="Wingdings 3" panose="05040102010807070707" pitchFamily="18" charset="2"/>
              <a:buChar char=""/>
              <a:tabLst/>
              <a:defRPr/>
            </a:pPr>
            <a:r>
              <a:rPr kumimoji="0" lang="fi-FI" sz="18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rPr>
              <a:t>Alustava aikataulu; lausunnoille tammikuussa 2024, antaminen huhtikuussa 2024</a:t>
            </a:r>
            <a:endParaRPr kumimoji="0" lang="fi-FI" sz="2000" b="0" i="0" u="none" strike="noStrike" kern="1200" cap="none" spc="0" normalizeH="0" baseline="0" noProof="0" dirty="0">
              <a:ln>
                <a:noFill/>
              </a:ln>
              <a:solidFill>
                <a:srgbClr val="000000"/>
              </a:solidFill>
              <a:effectLst/>
              <a:uLnTx/>
              <a:uFillTx/>
              <a:latin typeface="Verdana"/>
              <a:ea typeface="+mn-ea"/>
              <a:cs typeface="+mn-cs"/>
              <a:sym typeface="Wingdings" panose="05000000000000000000" pitchFamily="2" charset="2"/>
            </a:endParaRPr>
          </a:p>
          <a:p>
            <a:pPr marL="270000" marR="0" lvl="0" indent="-270000" algn="l" defTabSz="914400" rtl="0" eaLnBrk="1" fontAlgn="auto" latinLnBrk="0" hangingPunct="1">
              <a:lnSpc>
                <a:spcPct val="113000"/>
              </a:lnSpc>
              <a:spcBef>
                <a:spcPts val="1200"/>
              </a:spcBef>
              <a:spcAft>
                <a:spcPts val="0"/>
              </a:spcAft>
              <a:buClr>
                <a:srgbClr val="002B74"/>
              </a:buClr>
              <a:buSzTx/>
              <a:buFont typeface="Wingdings 3" panose="05040102010807070707" pitchFamily="18" charset="2"/>
              <a:buChar char=""/>
              <a:tabLst/>
              <a:defRPr/>
            </a:pPr>
            <a:r>
              <a:rPr kumimoji="0" lang="fi-FI" sz="2000" b="0" i="0" u="none" strike="noStrike" kern="1200" cap="none" spc="0" normalizeH="0" baseline="0" noProof="0" dirty="0">
                <a:ln>
                  <a:noFill/>
                </a:ln>
                <a:solidFill>
                  <a:srgbClr val="000000"/>
                </a:solidFill>
                <a:effectLst/>
                <a:uLnTx/>
                <a:uFillTx/>
                <a:latin typeface="Verdana"/>
                <a:ea typeface="+mn-ea"/>
                <a:cs typeface="+mn-cs"/>
              </a:rPr>
              <a:t>Määräyksen vaikutukset:</a:t>
            </a:r>
          </a:p>
          <a:p>
            <a:pPr marL="540000" marR="0" lvl="1" indent="-270000" algn="l" defTabSz="914400" rtl="0" eaLnBrk="1" fontAlgn="auto" latinLnBrk="0" hangingPunct="1">
              <a:lnSpc>
                <a:spcPct val="90000"/>
              </a:lnSpc>
              <a:spcBef>
                <a:spcPts val="1200"/>
              </a:spcBef>
              <a:spcAft>
                <a:spcPts val="0"/>
              </a:spcAft>
              <a:buClr>
                <a:srgbClr val="002B74"/>
              </a:buClr>
              <a:buSzTx/>
              <a:buFont typeface="Wingdings 3" panose="05040102010807070707" pitchFamily="18" charset="2"/>
              <a:buChar char=""/>
              <a:tabLst/>
              <a:defRPr/>
            </a:pPr>
            <a:r>
              <a:rPr kumimoji="0" lang="fi-FI" sz="1800" b="0" i="0" u="none" strike="noStrike" kern="1200" cap="none" spc="0" normalizeH="0" baseline="0" noProof="0" dirty="0">
                <a:ln>
                  <a:noFill/>
                </a:ln>
                <a:solidFill>
                  <a:srgbClr val="000000"/>
                </a:solidFill>
                <a:effectLst/>
                <a:uLnTx/>
                <a:uFillTx/>
                <a:latin typeface="Verdana"/>
                <a:ea typeface="+mn-ea"/>
                <a:cs typeface="+mn-cs"/>
              </a:rPr>
              <a:t>Määräyksellä on vaikutuksia sidosryhmien toimintaan, turvallisuuteen ja viranomaistoimintaan.</a:t>
            </a:r>
          </a:p>
          <a:p>
            <a:pPr marL="540000" marR="0" lvl="1" indent="-270000" algn="l" defTabSz="914400" rtl="0" eaLnBrk="1" fontAlgn="auto" latinLnBrk="0" hangingPunct="1">
              <a:lnSpc>
                <a:spcPct val="90000"/>
              </a:lnSpc>
              <a:spcBef>
                <a:spcPts val="1200"/>
              </a:spcBef>
              <a:spcAft>
                <a:spcPts val="0"/>
              </a:spcAft>
              <a:buClr>
                <a:srgbClr val="002B74"/>
              </a:buClr>
              <a:buSzTx/>
              <a:buFont typeface="Wingdings 3" panose="05040102010807070707" pitchFamily="18" charset="2"/>
              <a:buChar char=""/>
              <a:tabLst/>
              <a:defRPr/>
            </a:pPr>
            <a:r>
              <a:rPr kumimoji="0" lang="fi-FI" sz="1800" b="0" i="0" u="none" strike="noStrike" kern="1200" cap="none" spc="0" normalizeH="0" baseline="0" noProof="0" dirty="0">
                <a:ln>
                  <a:noFill/>
                </a:ln>
                <a:solidFill>
                  <a:srgbClr val="000000"/>
                </a:solidFill>
                <a:effectLst/>
                <a:uLnTx/>
                <a:uFillTx/>
                <a:latin typeface="Verdana"/>
                <a:ea typeface="+mn-ea"/>
                <a:cs typeface="+mn-cs"/>
              </a:rPr>
              <a:t>Määräys selventää rataverkon haltijoille ERTMS - järjestelmiä koskevia vaatimuksia, ja parantaa turvallisuutta Suomen rataverkolla.</a:t>
            </a:r>
          </a:p>
          <a:p>
            <a:pPr marL="540000" marR="0" lvl="1" indent="-270000" algn="l" defTabSz="914400" rtl="0" eaLnBrk="1" fontAlgn="auto" latinLnBrk="0" hangingPunct="1">
              <a:lnSpc>
                <a:spcPct val="90000"/>
              </a:lnSpc>
              <a:spcBef>
                <a:spcPts val="1200"/>
              </a:spcBef>
              <a:spcAft>
                <a:spcPts val="0"/>
              </a:spcAft>
              <a:buClr>
                <a:srgbClr val="002B74"/>
              </a:buClr>
              <a:buSzTx/>
              <a:buFont typeface="Wingdings 3" panose="05040102010807070707" pitchFamily="18" charset="2"/>
              <a:buChar char=""/>
              <a:tabLst/>
              <a:defRPr/>
            </a:pPr>
            <a:r>
              <a:rPr kumimoji="0" lang="fi-FI" sz="1800" b="0" i="0" u="none" strike="noStrike" kern="1200" cap="none" spc="0" normalizeH="0" baseline="0" noProof="0" dirty="0">
                <a:ln>
                  <a:noFill/>
                </a:ln>
                <a:solidFill>
                  <a:srgbClr val="000000"/>
                </a:solidFill>
                <a:effectLst/>
                <a:uLnTx/>
                <a:uFillTx/>
                <a:latin typeface="Verdana"/>
                <a:ea typeface="+mn-ea"/>
                <a:cs typeface="+mn-cs"/>
              </a:rPr>
              <a:t>Määräys selventää kansallisen viranomaisen ERTMS –järjestelmien </a:t>
            </a:r>
            <a:r>
              <a:rPr kumimoji="0" lang="fi-FI" sz="1800" b="0" i="0" u="none" strike="noStrike" kern="1200" cap="none" spc="0" normalizeH="0" baseline="0" noProof="0" dirty="0" err="1">
                <a:ln>
                  <a:noFill/>
                </a:ln>
                <a:solidFill>
                  <a:srgbClr val="000000"/>
                </a:solidFill>
                <a:effectLst/>
                <a:uLnTx/>
                <a:uFillTx/>
                <a:latin typeface="Verdana"/>
                <a:ea typeface="+mn-ea"/>
                <a:cs typeface="+mn-cs"/>
              </a:rPr>
              <a:t>luvittamiseen</a:t>
            </a:r>
            <a:r>
              <a:rPr kumimoji="0" lang="fi-FI" sz="1800" b="0" i="0" u="none" strike="noStrike" kern="1200" cap="none" spc="0" normalizeH="0" baseline="0" noProof="0" dirty="0">
                <a:ln>
                  <a:noFill/>
                </a:ln>
                <a:solidFill>
                  <a:srgbClr val="000000"/>
                </a:solidFill>
                <a:effectLst/>
                <a:uLnTx/>
                <a:uFillTx/>
                <a:latin typeface="Verdana"/>
                <a:ea typeface="+mn-ea"/>
                <a:cs typeface="+mn-cs"/>
              </a:rPr>
              <a:t> liittyviä vaatimuksia.</a:t>
            </a:r>
          </a:p>
          <a:p>
            <a:pPr marL="540000" marR="0" lvl="1" indent="-270000" algn="l" defTabSz="914400" rtl="0" eaLnBrk="1" fontAlgn="auto" latinLnBrk="0" hangingPunct="1">
              <a:lnSpc>
                <a:spcPct val="90000"/>
              </a:lnSpc>
              <a:spcBef>
                <a:spcPts val="1200"/>
              </a:spcBef>
              <a:spcAft>
                <a:spcPts val="0"/>
              </a:spcAft>
              <a:buClr>
                <a:srgbClr val="002B74"/>
              </a:buClr>
              <a:buSzTx/>
              <a:buFont typeface="Wingdings 3" panose="05040102010807070707" pitchFamily="18" charset="2"/>
              <a:buChar char=""/>
              <a:tabLst/>
              <a:defRPr/>
            </a:pPr>
            <a:r>
              <a:rPr kumimoji="0" lang="fi-FI" sz="1800" b="0" i="0" u="none" strike="noStrike" kern="1200" cap="none" spc="0" normalizeH="0" baseline="0" noProof="0" dirty="0">
                <a:ln>
                  <a:noFill/>
                </a:ln>
                <a:solidFill>
                  <a:srgbClr val="000000"/>
                </a:solidFill>
                <a:effectLst/>
                <a:uLnTx/>
                <a:uFillTx/>
                <a:latin typeface="Verdana"/>
                <a:ea typeface="+mn-ea"/>
                <a:cs typeface="+mn-cs"/>
              </a:rPr>
              <a:t>Määräys selventää kansallisen ohjaus-, hallinta- ja merkinanto-osajärjestelmää koskevia turvallisuusvaatimuksia.</a:t>
            </a:r>
          </a:p>
          <a:p>
            <a:endParaRPr lang="fi-FI" dirty="0"/>
          </a:p>
        </p:txBody>
      </p:sp>
      <p:sp>
        <p:nvSpPr>
          <p:cNvPr id="4" name="Date Placeholder 3">
            <a:extLst>
              <a:ext uri="{FF2B5EF4-FFF2-40B4-BE49-F238E27FC236}">
                <a16:creationId xmlns:a16="http://schemas.microsoft.com/office/drawing/2014/main" id="{3CECC631-6130-4B97-9D2C-DD3AE2ADD8A8}"/>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31.10.2023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Slide Number Placeholder 4">
            <a:extLst>
              <a:ext uri="{FF2B5EF4-FFF2-40B4-BE49-F238E27FC236}">
                <a16:creationId xmlns:a16="http://schemas.microsoft.com/office/drawing/2014/main" id="{B5136ED3-52FA-4682-9B89-77302A9D360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24698946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6272462" y="2464904"/>
            <a:ext cx="5336441" cy="2007705"/>
          </a:xfrm>
        </p:spPr>
        <p:txBody>
          <a:bodyPr/>
          <a:lstStyle/>
          <a:p>
            <a:pPr algn="l"/>
            <a:r>
              <a:rPr lang="fi-FI" sz="3600" dirty="0"/>
              <a:t>Liikkuvaa kalustoa koskeva määräys</a:t>
            </a:r>
          </a:p>
        </p:txBody>
      </p:sp>
      <p:sp>
        <p:nvSpPr>
          <p:cNvPr id="3" name="Alaotsikko 2"/>
          <p:cNvSpPr>
            <a:spLocks noGrp="1"/>
          </p:cNvSpPr>
          <p:nvPr>
            <p:ph type="subTitle" idx="1"/>
          </p:nvPr>
        </p:nvSpPr>
        <p:spPr/>
        <p:txBody>
          <a:bodyPr/>
          <a:lstStyle/>
          <a:p>
            <a:r>
              <a:rPr lang="fi-FI" dirty="0"/>
              <a:t>Ville-Veikko Savolainen</a:t>
            </a:r>
          </a:p>
        </p:txBody>
      </p:sp>
    </p:spTree>
    <p:extLst>
      <p:ext uri="{BB962C8B-B14F-4D97-AF65-F5344CB8AC3E}">
        <p14:creationId xmlns:p14="http://schemas.microsoft.com/office/powerpoint/2010/main" val="32289319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6272463" y="2809925"/>
            <a:ext cx="6096000" cy="2169000"/>
          </a:xfrm>
        </p:spPr>
        <p:txBody>
          <a:bodyPr/>
          <a:lstStyle/>
          <a:p>
            <a:pPr algn="l"/>
            <a:r>
              <a:rPr lang="fi-FI" sz="3200" dirty="0"/>
              <a:t>Tilaisuuden avaus ja raideliikenne </a:t>
            </a:r>
            <a:br>
              <a:rPr lang="fi-FI" sz="3200" dirty="0"/>
            </a:br>
            <a:r>
              <a:rPr lang="fi-FI" sz="3200" dirty="0"/>
              <a:t>–palvelukokonaisuuden esittely</a:t>
            </a:r>
          </a:p>
        </p:txBody>
      </p:sp>
      <p:sp>
        <p:nvSpPr>
          <p:cNvPr id="3" name="Alaotsikko 2"/>
          <p:cNvSpPr>
            <a:spLocks noGrp="1"/>
          </p:cNvSpPr>
          <p:nvPr>
            <p:ph type="subTitle" idx="1"/>
          </p:nvPr>
        </p:nvSpPr>
        <p:spPr/>
        <p:txBody>
          <a:bodyPr/>
          <a:lstStyle/>
          <a:p>
            <a:r>
              <a:rPr lang="fi-FI" dirty="0"/>
              <a:t>Kaisa Sainio</a:t>
            </a:r>
          </a:p>
        </p:txBody>
      </p:sp>
    </p:spTree>
    <p:extLst>
      <p:ext uri="{BB962C8B-B14F-4D97-AF65-F5344CB8AC3E}">
        <p14:creationId xmlns:p14="http://schemas.microsoft.com/office/powerpoint/2010/main" val="39548819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44A35-595C-97C6-FAA9-753E56A3F356}"/>
              </a:ext>
            </a:extLst>
          </p:cNvPr>
          <p:cNvSpPr>
            <a:spLocks noGrp="1"/>
          </p:cNvSpPr>
          <p:nvPr>
            <p:ph type="title"/>
          </p:nvPr>
        </p:nvSpPr>
        <p:spPr/>
        <p:txBody>
          <a:bodyPr/>
          <a:lstStyle/>
          <a:p>
            <a:r>
              <a:rPr lang="fi-FI" noProof="0" dirty="0"/>
              <a:t>Rautateiden liikkuva kalusto</a:t>
            </a:r>
          </a:p>
        </p:txBody>
      </p:sp>
      <p:sp>
        <p:nvSpPr>
          <p:cNvPr id="3" name="Content Placeholder 2">
            <a:extLst>
              <a:ext uri="{FF2B5EF4-FFF2-40B4-BE49-F238E27FC236}">
                <a16:creationId xmlns:a16="http://schemas.microsoft.com/office/drawing/2014/main" id="{9059FA69-8316-02BC-6957-EAAAD4675B2F}"/>
              </a:ext>
            </a:extLst>
          </p:cNvPr>
          <p:cNvSpPr>
            <a:spLocks noGrp="1"/>
          </p:cNvSpPr>
          <p:nvPr>
            <p:ph idx="1"/>
          </p:nvPr>
        </p:nvSpPr>
        <p:spPr/>
        <p:txBody>
          <a:bodyPr/>
          <a:lstStyle/>
          <a:p>
            <a:pPr marL="0" indent="0">
              <a:buNone/>
            </a:pPr>
            <a:r>
              <a:rPr lang="fi-FI" dirty="0"/>
              <a:t>Olemme korvaamassa määräyksen ”Rautateiden liikkuvaa kalusto” </a:t>
            </a:r>
            <a:r>
              <a:rPr lang="fi-FI" dirty="0">
                <a:hlinkClick r:id="rId3"/>
              </a:rPr>
              <a:t>TRAFICOM/224601/03.04.02.00/2021 </a:t>
            </a:r>
            <a:endParaRPr lang="fi-FI" dirty="0"/>
          </a:p>
          <a:p>
            <a:pPr marL="0" indent="0">
              <a:buNone/>
            </a:pPr>
            <a:r>
              <a:rPr lang="fi-FI" noProof="0" dirty="0"/>
              <a:t>Määräys koostuu mm. seuraavista asioista </a:t>
            </a:r>
          </a:p>
          <a:p>
            <a:r>
              <a:rPr lang="fi-FI" b="1" noProof="0" dirty="0"/>
              <a:t>Kansalliset määräykset </a:t>
            </a:r>
            <a:r>
              <a:rPr lang="fi-FI" noProof="0" dirty="0"/>
              <a:t>liittyen VHE, TAV ja Melu –</a:t>
            </a:r>
            <a:r>
              <a:rPr lang="fi-FI" noProof="0" dirty="0" err="1"/>
              <a:t>YTE:jen</a:t>
            </a:r>
            <a:r>
              <a:rPr lang="fi-FI" noProof="0" dirty="0"/>
              <a:t> </a:t>
            </a:r>
            <a:r>
              <a:rPr lang="fi-FI" noProof="0" dirty="0" err="1"/>
              <a:t>avoimiiin</a:t>
            </a:r>
            <a:r>
              <a:rPr lang="fi-FI" noProof="0" dirty="0"/>
              <a:t> kohtiin ja erityistapauksiin. </a:t>
            </a:r>
          </a:p>
          <a:p>
            <a:r>
              <a:rPr lang="fi-FI" b="1" noProof="0" dirty="0"/>
              <a:t>Kansalliset määräykset</a:t>
            </a:r>
            <a:r>
              <a:rPr lang="fi-FI" b="1" dirty="0"/>
              <a:t> </a:t>
            </a:r>
            <a:r>
              <a:rPr lang="fi-FI" noProof="0" dirty="0"/>
              <a:t>ratatyökoneille (kuuluvat VHE tai TAV </a:t>
            </a:r>
            <a:r>
              <a:rPr lang="fi-FI" noProof="0" dirty="0" err="1"/>
              <a:t>YTE:n</a:t>
            </a:r>
            <a:r>
              <a:rPr lang="fi-FI" noProof="0" dirty="0"/>
              <a:t> soveltamisalaan)</a:t>
            </a:r>
          </a:p>
          <a:p>
            <a:r>
              <a:rPr lang="fi-FI" b="1" noProof="0" dirty="0"/>
              <a:t>Kansalliset määräykset </a:t>
            </a:r>
            <a:r>
              <a:rPr lang="fi-FI" noProof="0" dirty="0"/>
              <a:t>koskien muuta rataverkolla käytettävää kalustoa (eivät kuulu VHE tai TAV </a:t>
            </a:r>
            <a:r>
              <a:rPr lang="fi-FI" noProof="0" dirty="0" err="1"/>
              <a:t>YTE:n</a:t>
            </a:r>
            <a:r>
              <a:rPr lang="fi-FI" noProof="0" dirty="0"/>
              <a:t> soveltamisalaan), esim. vaihtoveturit</a:t>
            </a:r>
          </a:p>
        </p:txBody>
      </p:sp>
      <p:sp>
        <p:nvSpPr>
          <p:cNvPr id="4" name="Date Placeholder 3">
            <a:extLst>
              <a:ext uri="{FF2B5EF4-FFF2-40B4-BE49-F238E27FC236}">
                <a16:creationId xmlns:a16="http://schemas.microsoft.com/office/drawing/2014/main" id="{E121912E-FEC4-0B09-E806-29C03C565038}"/>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59DEBEF-58FD-4CD0-87BC-2828564088C1}" type="datetime1">
              <a:rPr kumimoji="0" lang="fi-FI" sz="1000" b="0" i="0" u="none" strike="noStrike" kern="1200" cap="none" spc="0" normalizeH="0" baseline="0" noProof="0" smtClean="0">
                <a:ln>
                  <a:noFill/>
                </a:ln>
                <a:solidFill>
                  <a:prstClr val="white"/>
                </a:solidFill>
                <a:effectLst/>
                <a:uLnTx/>
                <a:uFillTx/>
                <a:latin typeface="Verdana"/>
                <a:ea typeface="+mn-ea"/>
                <a:cs typeface="+mn-cs"/>
              </a:rPr>
              <a:t>31.10.2023</a:t>
            </a:fld>
            <a:endParaRPr kumimoji="0" lang="fi-FI" sz="1000" b="0" i="0" u="none" strike="noStrike" kern="1200" cap="none" spc="0" normalizeH="0" baseline="0" noProof="0" dirty="0">
              <a:ln>
                <a:noFill/>
              </a:ln>
              <a:solidFill>
                <a:prstClr val="white"/>
              </a:solidFill>
              <a:effectLst/>
              <a:uLnTx/>
              <a:uFillTx/>
              <a:latin typeface="Verdana"/>
              <a:ea typeface="+mn-ea"/>
              <a:cs typeface="+mn-cs"/>
            </a:endParaRPr>
          </a:p>
        </p:txBody>
      </p:sp>
      <p:sp>
        <p:nvSpPr>
          <p:cNvPr id="5" name="Slide Number Placeholder 4">
            <a:extLst>
              <a:ext uri="{FF2B5EF4-FFF2-40B4-BE49-F238E27FC236}">
                <a16:creationId xmlns:a16="http://schemas.microsoft.com/office/drawing/2014/main" id="{520DAFBC-62E7-A9BE-AF6F-5A286B6D0F1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fi-FI" sz="1000" b="0" i="0" u="none" strike="noStrike" kern="1200" cap="none" spc="0" normalizeH="0" baseline="0" noProof="0">
              <a:ln>
                <a:noFill/>
              </a:ln>
              <a:solidFill>
                <a:prstClr val="white"/>
              </a:solidFill>
              <a:effectLst/>
              <a:uLnTx/>
              <a:uFillTx/>
              <a:latin typeface="Verdana"/>
              <a:ea typeface="+mn-ea"/>
              <a:cs typeface="+mn-cs"/>
            </a:endParaRPr>
          </a:p>
        </p:txBody>
      </p:sp>
      <p:pic>
        <p:nvPicPr>
          <p:cNvPr id="8" name="Kuvan paikkamerkki 7"/>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385580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774D4-B5D9-287B-C3D2-5195ADC71BFD}"/>
              </a:ext>
            </a:extLst>
          </p:cNvPr>
          <p:cNvSpPr>
            <a:spLocks noGrp="1"/>
          </p:cNvSpPr>
          <p:nvPr>
            <p:ph type="title"/>
          </p:nvPr>
        </p:nvSpPr>
        <p:spPr/>
        <p:txBody>
          <a:bodyPr/>
          <a:lstStyle/>
          <a:p>
            <a:r>
              <a:rPr lang="fi-FI" noProof="0" dirty="0"/>
              <a:t>Miksi uusi määräys?</a:t>
            </a:r>
          </a:p>
        </p:txBody>
      </p:sp>
      <p:sp>
        <p:nvSpPr>
          <p:cNvPr id="3" name="Content Placeholder 2">
            <a:extLst>
              <a:ext uri="{FF2B5EF4-FFF2-40B4-BE49-F238E27FC236}">
                <a16:creationId xmlns:a16="http://schemas.microsoft.com/office/drawing/2014/main" id="{35A85F45-9ED0-2D99-EF92-420C388D1DE9}"/>
              </a:ext>
            </a:extLst>
          </p:cNvPr>
          <p:cNvSpPr>
            <a:spLocks noGrp="1"/>
          </p:cNvSpPr>
          <p:nvPr>
            <p:ph idx="1"/>
          </p:nvPr>
        </p:nvSpPr>
        <p:spPr>
          <a:xfrm>
            <a:off x="611999" y="1736725"/>
            <a:ext cx="5937250" cy="4894663"/>
          </a:xfrm>
        </p:spPr>
        <p:txBody>
          <a:bodyPr/>
          <a:lstStyle/>
          <a:p>
            <a:pPr marL="0" indent="0">
              <a:buNone/>
            </a:pPr>
            <a:r>
              <a:rPr lang="fi-FI" noProof="0" dirty="0"/>
              <a:t>Edellisen määräyksen julkaisemisen jälkeen ylemmän tason sääntelyyn on tullut tai tulossa muutoksia, joista johtuen määräyksen sisältöä on muutettava</a:t>
            </a:r>
          </a:p>
          <a:p>
            <a:r>
              <a:rPr lang="fi-FI" b="1" noProof="0" dirty="0"/>
              <a:t>VHE ja TAV </a:t>
            </a:r>
            <a:r>
              <a:rPr lang="fi-FI" b="1" noProof="0" dirty="0" err="1"/>
              <a:t>YTE:jen</a:t>
            </a:r>
            <a:r>
              <a:rPr lang="fi-FI" b="1" noProof="0" dirty="0"/>
              <a:t> </a:t>
            </a:r>
            <a:r>
              <a:rPr lang="fi-FI" noProof="0" dirty="0">
                <a:hlinkClick r:id="rId2"/>
              </a:rPr>
              <a:t>päivitykset</a:t>
            </a:r>
            <a:r>
              <a:rPr lang="fi-FI" noProof="0" dirty="0"/>
              <a:t> ovat tulleet voimaan jo </a:t>
            </a:r>
            <a:r>
              <a:rPr lang="fi-FI" u="sng" noProof="0" dirty="0"/>
              <a:t>28.9.2023</a:t>
            </a:r>
          </a:p>
          <a:p>
            <a:pPr lvl="1"/>
            <a:r>
              <a:rPr lang="fi-FI" noProof="0" dirty="0"/>
              <a:t>Esim. </a:t>
            </a:r>
            <a:r>
              <a:rPr lang="fi-FI" dirty="0"/>
              <a:t>TAV </a:t>
            </a:r>
            <a:r>
              <a:rPr lang="fi-FI" dirty="0" err="1"/>
              <a:t>YTE:ään</a:t>
            </a:r>
            <a:r>
              <a:rPr lang="fi-FI" dirty="0"/>
              <a:t> on sisällytetty asioita, jotka sisältyivät aiempaan määräykseen</a:t>
            </a:r>
            <a:endParaRPr lang="fi-FI" noProof="0" dirty="0"/>
          </a:p>
          <a:p>
            <a:r>
              <a:rPr lang="fi-FI" b="1" noProof="0" dirty="0"/>
              <a:t>Raideliikennelakiin </a:t>
            </a:r>
            <a:r>
              <a:rPr lang="fi-FI" noProof="0" dirty="0"/>
              <a:t>liittyen on valmisteltu </a:t>
            </a:r>
            <a:r>
              <a:rPr lang="fi-FI" dirty="0"/>
              <a:t>hallituksen esitystä</a:t>
            </a:r>
          </a:p>
          <a:p>
            <a:pPr lvl="1"/>
            <a:r>
              <a:rPr lang="fi-FI" dirty="0"/>
              <a:t>Muulle rataverkolla liikkuvalle kalustolle on tarkoitus mahdollistaa kansallisten käyttöönottolupien myöntäminen</a:t>
            </a:r>
            <a:endParaRPr lang="fi-FI" noProof="0" dirty="0"/>
          </a:p>
        </p:txBody>
      </p:sp>
      <p:sp>
        <p:nvSpPr>
          <p:cNvPr id="4" name="Date Placeholder 3">
            <a:extLst>
              <a:ext uri="{FF2B5EF4-FFF2-40B4-BE49-F238E27FC236}">
                <a16:creationId xmlns:a16="http://schemas.microsoft.com/office/drawing/2014/main" id="{D6516E9D-3DC2-CB92-E3A6-0CD34F52D333}"/>
              </a:ext>
            </a:extLst>
          </p:cNvPr>
          <p:cNvSpPr>
            <a:spLocks noGrp="1"/>
          </p:cNvSpPr>
          <p:nvPr>
            <p:ph type="dt" sz="half" idx="10"/>
          </p:nvPr>
        </p:nvSpPr>
        <p:spPr/>
        <p:txBody>
          <a:bodyPr/>
          <a:lstStyle/>
          <a:p>
            <a:pPr lvl="0"/>
            <a:fld id="{AF627237-5C9C-4932-B19D-1B582DFF6E8C}" type="datetime1">
              <a:rPr lang="fi-FI" noProof="0" smtClean="0"/>
              <a:pPr lvl="0"/>
              <a:t>31.10.2023</a:t>
            </a:fld>
            <a:endParaRPr lang="fi-FI" noProof="0"/>
          </a:p>
        </p:txBody>
      </p:sp>
      <p:sp>
        <p:nvSpPr>
          <p:cNvPr id="5" name="Slide Number Placeholder 4">
            <a:extLst>
              <a:ext uri="{FF2B5EF4-FFF2-40B4-BE49-F238E27FC236}">
                <a16:creationId xmlns:a16="http://schemas.microsoft.com/office/drawing/2014/main" id="{13030D32-8C1E-A133-B5B5-F79B586A9EB7}"/>
              </a:ext>
            </a:extLst>
          </p:cNvPr>
          <p:cNvSpPr>
            <a:spLocks noGrp="1"/>
          </p:cNvSpPr>
          <p:nvPr>
            <p:ph type="sldNum" sz="quarter" idx="12"/>
          </p:nvPr>
        </p:nvSpPr>
        <p:spPr/>
        <p:txBody>
          <a:bodyPr/>
          <a:lstStyle/>
          <a:p>
            <a:pPr lvl="0"/>
            <a:fld id="{E97DE6E4-DC77-456C-872A-552B509F49AF}" type="slidenum">
              <a:rPr lang="fi-FI" noProof="0" smtClean="0"/>
              <a:pPr lvl="0"/>
              <a:t>41</a:t>
            </a:fld>
            <a:endParaRPr lang="fi-FI" noProof="0"/>
          </a:p>
        </p:txBody>
      </p:sp>
      <p:pic>
        <p:nvPicPr>
          <p:cNvPr id="7" name="Kuvan paikkamerkki 6"/>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6221760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a:extLst>
              <a:ext uri="{FF2B5EF4-FFF2-40B4-BE49-F238E27FC236}">
                <a16:creationId xmlns:a16="http://schemas.microsoft.com/office/drawing/2014/main" id="{AAE0D0CE-2056-48A0-A644-77D666543AAD}"/>
              </a:ext>
            </a:extLst>
          </p:cNvPr>
          <p:cNvSpPr>
            <a:spLocks noGrp="1"/>
          </p:cNvSpPr>
          <p:nvPr>
            <p:ph type="title"/>
          </p:nvPr>
        </p:nvSpPr>
        <p:spPr/>
        <p:txBody>
          <a:bodyPr/>
          <a:lstStyle/>
          <a:p>
            <a:r>
              <a:rPr lang="fi-FI" noProof="0" dirty="0"/>
              <a:t>Uuden määräyksen sisältö?</a:t>
            </a:r>
          </a:p>
        </p:txBody>
      </p:sp>
      <p:sp>
        <p:nvSpPr>
          <p:cNvPr id="8" name="Sisällön paikkamerkki 7">
            <a:extLst>
              <a:ext uri="{FF2B5EF4-FFF2-40B4-BE49-F238E27FC236}">
                <a16:creationId xmlns:a16="http://schemas.microsoft.com/office/drawing/2014/main" id="{C48EF6D4-CF6B-4FC8-92F7-21A97719BE76}"/>
              </a:ext>
            </a:extLst>
          </p:cNvPr>
          <p:cNvSpPr>
            <a:spLocks noGrp="1"/>
          </p:cNvSpPr>
          <p:nvPr>
            <p:ph idx="1"/>
          </p:nvPr>
        </p:nvSpPr>
        <p:spPr>
          <a:xfrm>
            <a:off x="492977" y="1591879"/>
            <a:ext cx="8537248" cy="4886266"/>
          </a:xfrm>
        </p:spPr>
        <p:txBody>
          <a:bodyPr/>
          <a:lstStyle/>
          <a:p>
            <a:pPr marL="0" indent="0">
              <a:buNone/>
            </a:pPr>
            <a:r>
              <a:rPr lang="fi-FI" noProof="0" dirty="0"/>
              <a:t>Näillä näkymin sisältöön vrt. </a:t>
            </a:r>
            <a:r>
              <a:rPr lang="fi-FI" dirty="0"/>
              <a:t>nykyinen määräys</a:t>
            </a:r>
            <a:r>
              <a:rPr lang="fi-FI" noProof="0" dirty="0"/>
              <a:t> on tulossa seuraavia muutoksia:</a:t>
            </a:r>
          </a:p>
          <a:p>
            <a:r>
              <a:rPr lang="fi-FI" b="1" noProof="0" dirty="0"/>
              <a:t>Poistuvat kohdat </a:t>
            </a:r>
          </a:p>
          <a:p>
            <a:pPr lvl="1"/>
            <a:r>
              <a:rPr lang="fi-FI" noProof="0" dirty="0"/>
              <a:t>Nykyisen määräyksen kohta 3.3</a:t>
            </a:r>
          </a:p>
          <a:p>
            <a:r>
              <a:rPr lang="fi-FI" b="1" dirty="0"/>
              <a:t>Hyväksyntämenettelyt </a:t>
            </a:r>
            <a:r>
              <a:rPr lang="fi-FI" b="1" dirty="0" err="1"/>
              <a:t>ei-YTE:n</a:t>
            </a:r>
            <a:r>
              <a:rPr lang="fi-FI" b="1" dirty="0"/>
              <a:t> mukaiselle kalustolle</a:t>
            </a:r>
          </a:p>
          <a:p>
            <a:pPr lvl="1"/>
            <a:r>
              <a:rPr lang="fi-FI" noProof="0" dirty="0"/>
              <a:t>Muutoksia saattaa tulla lukuihin 1 ja 5</a:t>
            </a:r>
          </a:p>
          <a:p>
            <a:r>
              <a:rPr lang="fi-FI" b="1" dirty="0"/>
              <a:t>Muut muutokset</a:t>
            </a:r>
          </a:p>
          <a:p>
            <a:pPr lvl="1"/>
            <a:r>
              <a:rPr lang="fi-FI" dirty="0"/>
              <a:t>Muut tunnistettavat muutokset </a:t>
            </a:r>
            <a:r>
              <a:rPr lang="fi-FI" dirty="0" err="1"/>
              <a:t>YTE:stä</a:t>
            </a:r>
            <a:r>
              <a:rPr lang="fi-FI" dirty="0"/>
              <a:t> johtuen</a:t>
            </a:r>
            <a:endParaRPr lang="fi-FI" noProof="0" dirty="0"/>
          </a:p>
          <a:p>
            <a:pPr marL="0" indent="0">
              <a:buNone/>
            </a:pPr>
            <a:r>
              <a:rPr lang="fi-FI" noProof="0" dirty="0"/>
              <a:t>Määräysluonnos tulee ennen julkaisua sidosryhmille kommentoitavaksi</a:t>
            </a:r>
          </a:p>
          <a:p>
            <a:r>
              <a:rPr lang="fi-FI" b="1" noProof="0" dirty="0"/>
              <a:t>Julkaisu</a:t>
            </a:r>
            <a:r>
              <a:rPr lang="fi-FI" noProof="0" dirty="0"/>
              <a:t> tavoitteena ensi vuoden ensimmäisellä</a:t>
            </a:r>
            <a:r>
              <a:rPr lang="fi-FI" dirty="0"/>
              <a:t> puolikkaalla</a:t>
            </a:r>
            <a:endParaRPr lang="fi-FI" noProof="0" dirty="0"/>
          </a:p>
        </p:txBody>
      </p:sp>
      <p:sp>
        <p:nvSpPr>
          <p:cNvPr id="5" name="Päivämäärän paikkamerkki 4">
            <a:extLst>
              <a:ext uri="{FF2B5EF4-FFF2-40B4-BE49-F238E27FC236}">
                <a16:creationId xmlns:a16="http://schemas.microsoft.com/office/drawing/2014/main" id="{E02B9B3F-EFE1-44A8-ACC9-9593497B015F}"/>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FD1033F-AA1F-4531-A93A-0CD2DD753263}" type="datetime1">
              <a:rPr kumimoji="0" lang="fi-FI" sz="1000" b="0" i="0" u="none" strike="noStrike" kern="1200" cap="none" spc="0" normalizeH="0" baseline="0" noProof="0" smtClean="0">
                <a:ln>
                  <a:noFill/>
                </a:ln>
                <a:solidFill>
                  <a:prstClr val="white"/>
                </a:solidFill>
                <a:effectLst/>
                <a:uLnTx/>
                <a:uFillTx/>
                <a:latin typeface="Verdana"/>
                <a:ea typeface="+mn-ea"/>
                <a:cs typeface="+mn-cs"/>
              </a:rPr>
              <a:t>31.10.2023</a:t>
            </a:fld>
            <a:endParaRPr kumimoji="0" lang="fi-FI" sz="1000" b="0" i="0" u="none" strike="noStrike" kern="1200" cap="none" spc="0" normalizeH="0" baseline="0" noProof="0" dirty="0">
              <a:ln>
                <a:noFill/>
              </a:ln>
              <a:solidFill>
                <a:prstClr val="white"/>
              </a:solidFill>
              <a:effectLst/>
              <a:uLnTx/>
              <a:uFillTx/>
              <a:latin typeface="Verdana"/>
              <a:ea typeface="+mn-ea"/>
              <a:cs typeface="+mn-cs"/>
            </a:endParaRPr>
          </a:p>
        </p:txBody>
      </p:sp>
      <p:sp>
        <p:nvSpPr>
          <p:cNvPr id="6" name="Dian numeron paikkamerkki 5">
            <a:extLst>
              <a:ext uri="{FF2B5EF4-FFF2-40B4-BE49-F238E27FC236}">
                <a16:creationId xmlns:a16="http://schemas.microsoft.com/office/drawing/2014/main" id="{788885F8-19F3-44FB-9BBF-58D60855A1D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fi-FI" sz="1000" b="0" i="0" u="none" strike="noStrike" kern="1200" cap="none" spc="0" normalizeH="0" baseline="0" noProof="0">
              <a:ln>
                <a:noFill/>
              </a:ln>
              <a:solidFill>
                <a:prstClr val="white"/>
              </a:solidFill>
              <a:effectLst/>
              <a:uLnTx/>
              <a:uFillTx/>
              <a:latin typeface="Verdana"/>
              <a:ea typeface="+mn-ea"/>
              <a:cs typeface="+mn-cs"/>
            </a:endParaRPr>
          </a:p>
        </p:txBody>
      </p:sp>
      <p:pic>
        <p:nvPicPr>
          <p:cNvPr id="12" name="Kuvan paikkamerkki 11">
            <a:extLst>
              <a:ext uri="{FF2B5EF4-FFF2-40B4-BE49-F238E27FC236}">
                <a16:creationId xmlns:a16="http://schemas.microsoft.com/office/drawing/2014/main" id="{29DE1462-F3F0-4AE5-B99D-B0C3AEB8958B}"/>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32204" r="32204"/>
          <a:stretch>
            <a:fillRect/>
          </a:stretch>
        </p:blipFill>
        <p:spPr/>
      </p:pic>
    </p:spTree>
    <p:extLst>
      <p:ext uri="{BB962C8B-B14F-4D97-AF65-F5344CB8AC3E}">
        <p14:creationId xmlns:p14="http://schemas.microsoft.com/office/powerpoint/2010/main" val="17307745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n paikkamerkki 3">
            <a:extLst>
              <a:ext uri="{FF2B5EF4-FFF2-40B4-BE49-F238E27FC236}">
                <a16:creationId xmlns:a16="http://schemas.microsoft.com/office/drawing/2014/main" id="{3618A83F-7252-4B2B-ABE0-A9D5FEAE0684}"/>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32217" r="32217"/>
          <a:stretch>
            <a:fillRect/>
          </a:stretch>
        </p:blipFill>
        <p:spPr/>
      </p:pic>
      <p:sp>
        <p:nvSpPr>
          <p:cNvPr id="7" name="Otsikko 6">
            <a:extLst>
              <a:ext uri="{FF2B5EF4-FFF2-40B4-BE49-F238E27FC236}">
                <a16:creationId xmlns:a16="http://schemas.microsoft.com/office/drawing/2014/main" id="{AAE0D0CE-2056-48A0-A644-77D666543AAD}"/>
              </a:ext>
            </a:extLst>
          </p:cNvPr>
          <p:cNvSpPr>
            <a:spLocks noGrp="1"/>
          </p:cNvSpPr>
          <p:nvPr>
            <p:ph type="title"/>
          </p:nvPr>
        </p:nvSpPr>
        <p:spPr/>
        <p:txBody>
          <a:bodyPr/>
          <a:lstStyle/>
          <a:p>
            <a:r>
              <a:rPr lang="fi-FI" noProof="0" dirty="0"/>
              <a:t>Lisätietoa</a:t>
            </a:r>
          </a:p>
        </p:txBody>
      </p:sp>
      <p:sp>
        <p:nvSpPr>
          <p:cNvPr id="8" name="Sisällön paikkamerkki 7">
            <a:extLst>
              <a:ext uri="{FF2B5EF4-FFF2-40B4-BE49-F238E27FC236}">
                <a16:creationId xmlns:a16="http://schemas.microsoft.com/office/drawing/2014/main" id="{C48EF6D4-CF6B-4FC8-92F7-21A97719BE76}"/>
              </a:ext>
            </a:extLst>
          </p:cNvPr>
          <p:cNvSpPr>
            <a:spLocks noGrp="1"/>
          </p:cNvSpPr>
          <p:nvPr>
            <p:ph idx="1"/>
          </p:nvPr>
        </p:nvSpPr>
        <p:spPr>
          <a:xfrm>
            <a:off x="611999" y="1736725"/>
            <a:ext cx="7474478" cy="4437275"/>
          </a:xfrm>
        </p:spPr>
        <p:txBody>
          <a:bodyPr/>
          <a:lstStyle/>
          <a:p>
            <a:pPr marL="0" indent="0">
              <a:buNone/>
            </a:pPr>
            <a:r>
              <a:rPr lang="fi-FI" noProof="0" dirty="0"/>
              <a:t>Lisätietoa voi kysyä tarvittaessa seuraavilta henkilöiltä</a:t>
            </a:r>
          </a:p>
          <a:p>
            <a:pPr marL="0" indent="0">
              <a:buNone/>
            </a:pPr>
            <a:endParaRPr lang="fi-FI" noProof="0" dirty="0"/>
          </a:p>
          <a:p>
            <a:r>
              <a:rPr lang="fi-FI" b="1" noProof="0" dirty="0"/>
              <a:t>Ville-Veikko Savolainen</a:t>
            </a:r>
          </a:p>
          <a:p>
            <a:pPr lvl="1"/>
            <a:r>
              <a:rPr lang="fi-FI" dirty="0" err="1"/>
              <a:t>ville-veikko.savolainen</a:t>
            </a:r>
            <a:r>
              <a:rPr lang="fi-FI" dirty="0"/>
              <a:t>(at)traficom.fi, puh: 029 534 6839</a:t>
            </a:r>
          </a:p>
          <a:p>
            <a:r>
              <a:rPr lang="fi-FI" b="1" dirty="0"/>
              <a:t>Une Tyynilä</a:t>
            </a:r>
          </a:p>
          <a:p>
            <a:pPr lvl="1"/>
            <a:r>
              <a:rPr lang="fi-FI" dirty="0" err="1"/>
              <a:t>une.tyynila</a:t>
            </a:r>
            <a:r>
              <a:rPr lang="fi-FI" dirty="0"/>
              <a:t>(at)traficom.fi, puh: 029 534 6844</a:t>
            </a:r>
          </a:p>
          <a:p>
            <a:r>
              <a:rPr lang="fi-FI" b="1" dirty="0"/>
              <a:t>Elo Ruutu</a:t>
            </a:r>
          </a:p>
          <a:p>
            <a:pPr lvl="1"/>
            <a:r>
              <a:rPr lang="fi-FI" dirty="0" err="1"/>
              <a:t>elo.ruutu</a:t>
            </a:r>
            <a:r>
              <a:rPr lang="fi-FI" dirty="0"/>
              <a:t>(at)traficom.fi, puh: 029 534 5305</a:t>
            </a:r>
          </a:p>
        </p:txBody>
      </p:sp>
      <p:sp>
        <p:nvSpPr>
          <p:cNvPr id="5" name="Päivämäärän paikkamerkki 4">
            <a:extLst>
              <a:ext uri="{FF2B5EF4-FFF2-40B4-BE49-F238E27FC236}">
                <a16:creationId xmlns:a16="http://schemas.microsoft.com/office/drawing/2014/main" id="{E02B9B3F-EFE1-44A8-ACC9-9593497B015F}"/>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FD1033F-AA1F-4531-A93A-0CD2DD753263}" type="datetime1">
              <a:rPr kumimoji="0" lang="fi-FI" sz="1000" b="0" i="0" u="none" strike="noStrike" kern="1200" cap="none" spc="0" normalizeH="0" baseline="0" noProof="0" smtClean="0">
                <a:ln>
                  <a:noFill/>
                </a:ln>
                <a:solidFill>
                  <a:prstClr val="white"/>
                </a:solidFill>
                <a:effectLst/>
                <a:uLnTx/>
                <a:uFillTx/>
                <a:latin typeface="Verdana"/>
                <a:ea typeface="+mn-ea"/>
                <a:cs typeface="+mn-cs"/>
              </a:rPr>
              <a:t>31.10.2023</a:t>
            </a:fld>
            <a:endParaRPr kumimoji="0" lang="fi-FI" sz="1000" b="0" i="0" u="none" strike="noStrike" kern="1200" cap="none" spc="0" normalizeH="0" baseline="0" noProof="0" dirty="0">
              <a:ln>
                <a:noFill/>
              </a:ln>
              <a:solidFill>
                <a:prstClr val="white"/>
              </a:solidFill>
              <a:effectLst/>
              <a:uLnTx/>
              <a:uFillTx/>
              <a:latin typeface="Verdana"/>
              <a:ea typeface="+mn-ea"/>
              <a:cs typeface="+mn-cs"/>
            </a:endParaRPr>
          </a:p>
        </p:txBody>
      </p:sp>
      <p:sp>
        <p:nvSpPr>
          <p:cNvPr id="6" name="Dian numeron paikkamerkki 5">
            <a:extLst>
              <a:ext uri="{FF2B5EF4-FFF2-40B4-BE49-F238E27FC236}">
                <a16:creationId xmlns:a16="http://schemas.microsoft.com/office/drawing/2014/main" id="{788885F8-19F3-44FB-9BBF-58D60855A1D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fi-FI" sz="1000" b="0" i="0" u="none" strike="noStrike" kern="1200" cap="none" spc="0" normalizeH="0" baseline="0" noProof="0">
              <a:ln>
                <a:noFill/>
              </a:ln>
              <a:solidFill>
                <a:prstClr val="white"/>
              </a:solidFill>
              <a:effectLst/>
              <a:uLnTx/>
              <a:uFillTx/>
              <a:latin typeface="Verdana"/>
              <a:ea typeface="+mn-ea"/>
              <a:cs typeface="+mn-cs"/>
            </a:endParaRPr>
          </a:p>
        </p:txBody>
      </p:sp>
    </p:spTree>
    <p:extLst>
      <p:ext uri="{BB962C8B-B14F-4D97-AF65-F5344CB8AC3E}">
        <p14:creationId xmlns:p14="http://schemas.microsoft.com/office/powerpoint/2010/main" val="3198781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6272462" y="2464904"/>
            <a:ext cx="5336441" cy="2007705"/>
          </a:xfrm>
        </p:spPr>
        <p:txBody>
          <a:bodyPr/>
          <a:lstStyle/>
          <a:p>
            <a:pPr algn="l"/>
            <a:r>
              <a:rPr lang="fi-FI" sz="3600" dirty="0"/>
              <a:t>Määräys yksityisraiteiden hallinnasta</a:t>
            </a:r>
          </a:p>
        </p:txBody>
      </p:sp>
      <p:sp>
        <p:nvSpPr>
          <p:cNvPr id="3" name="Alaotsikko 2"/>
          <p:cNvSpPr>
            <a:spLocks noGrp="1"/>
          </p:cNvSpPr>
          <p:nvPr>
            <p:ph type="subTitle" idx="1"/>
          </p:nvPr>
        </p:nvSpPr>
        <p:spPr/>
        <p:txBody>
          <a:bodyPr/>
          <a:lstStyle/>
          <a:p>
            <a:r>
              <a:rPr lang="fi-FI" dirty="0"/>
              <a:t>Ilona Heiskanen</a:t>
            </a:r>
          </a:p>
        </p:txBody>
      </p:sp>
    </p:spTree>
    <p:extLst>
      <p:ext uri="{BB962C8B-B14F-4D97-AF65-F5344CB8AC3E}">
        <p14:creationId xmlns:p14="http://schemas.microsoft.com/office/powerpoint/2010/main" val="3643948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8547C91-AF7C-484A-A91E-CD3215C70F42}"/>
              </a:ext>
            </a:extLst>
          </p:cNvPr>
          <p:cNvSpPr>
            <a:spLocks noGrp="1"/>
          </p:cNvSpPr>
          <p:nvPr>
            <p:ph type="title"/>
          </p:nvPr>
        </p:nvSpPr>
        <p:spPr/>
        <p:txBody>
          <a:bodyPr/>
          <a:lstStyle/>
          <a:p>
            <a:r>
              <a:rPr lang="fi-FI" dirty="0"/>
              <a:t>Määräys yksityisraiteiden hallinnasta</a:t>
            </a:r>
          </a:p>
        </p:txBody>
      </p:sp>
      <p:sp>
        <p:nvSpPr>
          <p:cNvPr id="3" name="Sisällön paikkamerkki 2">
            <a:extLst>
              <a:ext uri="{FF2B5EF4-FFF2-40B4-BE49-F238E27FC236}">
                <a16:creationId xmlns:a16="http://schemas.microsoft.com/office/drawing/2014/main" id="{2293EDCA-5AC9-4DF3-9A7D-CAEE6D04D933}"/>
              </a:ext>
            </a:extLst>
          </p:cNvPr>
          <p:cNvSpPr>
            <a:spLocks noGrp="1"/>
          </p:cNvSpPr>
          <p:nvPr>
            <p:ph idx="1"/>
          </p:nvPr>
        </p:nvSpPr>
        <p:spPr>
          <a:xfrm>
            <a:off x="612000" y="1747358"/>
            <a:ext cx="7983360" cy="4437275"/>
          </a:xfrm>
        </p:spPr>
        <p:txBody>
          <a:bodyPr/>
          <a:lstStyle/>
          <a:p>
            <a:r>
              <a:rPr lang="fi-FI" dirty="0">
                <a:hlinkClick r:id="rId2">
                  <a:extLst>
                    <a:ext uri="{A12FA001-AC4F-418D-AE19-62706E023703}">
                      <ahyp:hlinkClr xmlns:ahyp="http://schemas.microsoft.com/office/drawing/2018/hyperlinkcolor" val="tx"/>
                    </a:ext>
                  </a:extLst>
                </a:hlinkClick>
              </a:rPr>
              <a:t>Määräystä yksityisraiteiden hallinnasta</a:t>
            </a:r>
            <a:r>
              <a:rPr lang="fi-FI" dirty="0"/>
              <a:t> on tarkoitus päivittää </a:t>
            </a:r>
            <a:r>
              <a:rPr lang="fi-FI" b="1" dirty="0"/>
              <a:t>raideliikennelain (1302/2018) 5 lukuun suunniteltujen muutosten johdosta</a:t>
            </a:r>
            <a:r>
              <a:rPr lang="fi-FI" dirty="0"/>
              <a:t>. Raideliikennelain 5 luku koskee </a:t>
            </a:r>
            <a:r>
              <a:rPr lang="fi-FI" b="1" dirty="0"/>
              <a:t>yksityisraiteen haltijoiden ilmoitusmenettelyä</a:t>
            </a:r>
            <a:r>
              <a:rPr lang="fi-FI" dirty="0"/>
              <a:t>. Lain 30 pykälän osalta olisi tarkoitus muuttaa jonkin verran niitä asioita, joita yksityisraiteen haltijan olisi kuvattava </a:t>
            </a:r>
            <a:r>
              <a:rPr lang="fi-FI" b="1" dirty="0"/>
              <a:t>turvallisuuden hallintajärjestelmässään</a:t>
            </a:r>
            <a:r>
              <a:rPr lang="fi-FI" dirty="0"/>
              <a:t>.</a:t>
            </a:r>
          </a:p>
          <a:p>
            <a:r>
              <a:rPr lang="fi-FI" dirty="0"/>
              <a:t>Määräyksen päivitystarpeet tulevat johtumaan pääasiassa näistä raideliikennelain muutoksista. Hankkeen edetessä arvioidaan kuitenkin myös mahdolliset muut tarpeet tarkentaa määräystä.</a:t>
            </a:r>
          </a:p>
        </p:txBody>
      </p:sp>
      <p:sp>
        <p:nvSpPr>
          <p:cNvPr id="4" name="Päivämäärän paikkamerkki 3">
            <a:extLst>
              <a:ext uri="{FF2B5EF4-FFF2-40B4-BE49-F238E27FC236}">
                <a16:creationId xmlns:a16="http://schemas.microsoft.com/office/drawing/2014/main" id="{B97F2D07-7EA4-41F7-896D-E53219DF2C53}"/>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31.10.2023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97B79ECF-6B20-4759-9278-A3A0AB05CB7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pic>
        <p:nvPicPr>
          <p:cNvPr id="9" name="Kuva 8">
            <a:extLst>
              <a:ext uri="{FF2B5EF4-FFF2-40B4-BE49-F238E27FC236}">
                <a16:creationId xmlns:a16="http://schemas.microsoft.com/office/drawing/2014/main" id="{CF40D95A-2D60-4733-84DB-BC743048A2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95360" y="0"/>
            <a:ext cx="4543335" cy="6858000"/>
          </a:xfrm>
          <a:prstGeom prst="rect">
            <a:avLst/>
          </a:prstGeom>
        </p:spPr>
      </p:pic>
    </p:spTree>
    <p:extLst>
      <p:ext uri="{BB962C8B-B14F-4D97-AF65-F5344CB8AC3E}">
        <p14:creationId xmlns:p14="http://schemas.microsoft.com/office/powerpoint/2010/main" val="26997235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2F92267-20F1-4CBB-B5C2-AA0A31344C31}"/>
              </a:ext>
            </a:extLst>
          </p:cNvPr>
          <p:cNvSpPr>
            <a:spLocks noGrp="1"/>
          </p:cNvSpPr>
          <p:nvPr>
            <p:ph type="title"/>
          </p:nvPr>
        </p:nvSpPr>
        <p:spPr>
          <a:xfrm>
            <a:off x="612000" y="612000"/>
            <a:ext cx="7851280" cy="810400"/>
          </a:xfrm>
        </p:spPr>
        <p:txBody>
          <a:bodyPr/>
          <a:lstStyle/>
          <a:p>
            <a:r>
              <a:rPr lang="fi-FI" dirty="0"/>
              <a:t>Määräyksen vaikutukset</a:t>
            </a:r>
          </a:p>
        </p:txBody>
      </p:sp>
      <p:sp>
        <p:nvSpPr>
          <p:cNvPr id="3" name="Sisällön paikkamerkki 2">
            <a:extLst>
              <a:ext uri="{FF2B5EF4-FFF2-40B4-BE49-F238E27FC236}">
                <a16:creationId xmlns:a16="http://schemas.microsoft.com/office/drawing/2014/main" id="{EC0CB061-0606-4537-8B3A-AC68CDBEA321}"/>
              </a:ext>
            </a:extLst>
          </p:cNvPr>
          <p:cNvSpPr>
            <a:spLocks noGrp="1"/>
          </p:cNvSpPr>
          <p:nvPr>
            <p:ph idx="1"/>
          </p:nvPr>
        </p:nvSpPr>
        <p:spPr>
          <a:xfrm>
            <a:off x="612000" y="1188720"/>
            <a:ext cx="7536320" cy="4995913"/>
          </a:xfrm>
        </p:spPr>
        <p:txBody>
          <a:bodyPr/>
          <a:lstStyle/>
          <a:p>
            <a:pPr marL="0" indent="0">
              <a:buNone/>
            </a:pPr>
            <a:endParaRPr lang="fi-FI" dirty="0"/>
          </a:p>
          <a:p>
            <a:r>
              <a:rPr lang="fi-FI" dirty="0"/>
              <a:t>Määräykseen tehtävillä muutoksilla arvioidaan olevan vähäisiä vaikutuksia yksityisraiteiden haltijoiden turvallisuuden hallintamenettelyihin. </a:t>
            </a:r>
          </a:p>
          <a:p>
            <a:r>
              <a:rPr lang="fi-FI" dirty="0"/>
              <a:t>Suurimmat muutokset yksityisraiteen haltijoiden ilmoitusmenettelyyn johtuvat raideliikennelakiin tehtävistä muutoksista, esimerkiksi ilmoitusten muuttuminen toistaiseksi voimassaoleviksi kolmen vuoden määräajan sijaan.</a:t>
            </a:r>
          </a:p>
          <a:p>
            <a:r>
              <a:rPr lang="fi-FI" dirty="0"/>
              <a:t>Määräyksen vaikutukset kuitenkin tarkentuvat vielä hankkeen edetessä.</a:t>
            </a:r>
          </a:p>
          <a:p>
            <a:pPr marL="0" indent="0">
              <a:buNone/>
            </a:pPr>
            <a:endParaRPr lang="fi-FI" dirty="0"/>
          </a:p>
        </p:txBody>
      </p:sp>
      <p:sp>
        <p:nvSpPr>
          <p:cNvPr id="4" name="Päivämäärän paikkamerkki 3">
            <a:extLst>
              <a:ext uri="{FF2B5EF4-FFF2-40B4-BE49-F238E27FC236}">
                <a16:creationId xmlns:a16="http://schemas.microsoft.com/office/drawing/2014/main" id="{1D18C528-9214-45AC-9205-23369BFAD35F}"/>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31.10.2023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EAFAAF6D-0D79-464F-A647-91B851AFC08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pic>
        <p:nvPicPr>
          <p:cNvPr id="7" name="Kuva 6">
            <a:extLst>
              <a:ext uri="{FF2B5EF4-FFF2-40B4-BE49-F238E27FC236}">
                <a16:creationId xmlns:a16="http://schemas.microsoft.com/office/drawing/2014/main" id="{6BAF9769-2370-4099-87B0-0F405AC12B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3371" y="0"/>
            <a:ext cx="5445558" cy="6858000"/>
          </a:xfrm>
          <a:prstGeom prst="rect">
            <a:avLst/>
          </a:prstGeom>
        </p:spPr>
      </p:pic>
    </p:spTree>
    <p:extLst>
      <p:ext uri="{BB962C8B-B14F-4D97-AF65-F5344CB8AC3E}">
        <p14:creationId xmlns:p14="http://schemas.microsoft.com/office/powerpoint/2010/main" val="11961439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4B9FA0F-7C70-44EB-A202-35AA7F274A53}"/>
              </a:ext>
            </a:extLst>
          </p:cNvPr>
          <p:cNvSpPr>
            <a:spLocks noGrp="1"/>
          </p:cNvSpPr>
          <p:nvPr>
            <p:ph type="title"/>
          </p:nvPr>
        </p:nvSpPr>
        <p:spPr>
          <a:xfrm>
            <a:off x="612000" y="612000"/>
            <a:ext cx="7386005" cy="1108800"/>
          </a:xfrm>
        </p:spPr>
        <p:txBody>
          <a:bodyPr/>
          <a:lstStyle/>
          <a:p>
            <a:r>
              <a:rPr lang="fi-FI" dirty="0"/>
              <a:t>Määräyshankkeen aikataulu ja </a:t>
            </a:r>
            <a:br>
              <a:rPr lang="fi-FI" dirty="0"/>
            </a:br>
            <a:r>
              <a:rPr lang="fi-FI" dirty="0"/>
              <a:t>viestintä</a:t>
            </a:r>
          </a:p>
        </p:txBody>
      </p:sp>
      <p:sp>
        <p:nvSpPr>
          <p:cNvPr id="3" name="Sisällön paikkamerkki 2">
            <a:extLst>
              <a:ext uri="{FF2B5EF4-FFF2-40B4-BE49-F238E27FC236}">
                <a16:creationId xmlns:a16="http://schemas.microsoft.com/office/drawing/2014/main" id="{32F9920D-A810-4D56-B14C-B3C90913B1EC}"/>
              </a:ext>
            </a:extLst>
          </p:cNvPr>
          <p:cNvSpPr>
            <a:spLocks noGrp="1"/>
          </p:cNvSpPr>
          <p:nvPr>
            <p:ph idx="1"/>
          </p:nvPr>
        </p:nvSpPr>
        <p:spPr>
          <a:xfrm>
            <a:off x="612000" y="1747358"/>
            <a:ext cx="7386005" cy="4437275"/>
          </a:xfrm>
        </p:spPr>
        <p:txBody>
          <a:bodyPr/>
          <a:lstStyle/>
          <a:p>
            <a:r>
              <a:rPr lang="fi-FI" dirty="0"/>
              <a:t>Määräyshanke aloitetaan siinä vaiheessa, kun hallituksen esitys laiksi raideliikennelain muuttamisesta etenee eduskuntaan.</a:t>
            </a:r>
          </a:p>
          <a:p>
            <a:r>
              <a:rPr lang="fi-FI" dirty="0"/>
              <a:t>Määräys on tarkoitus antaa samanaikaisesti raideliikennelain muutosten tultua voimaan.</a:t>
            </a:r>
          </a:p>
          <a:p>
            <a:r>
              <a:rPr lang="fi-FI" dirty="0"/>
              <a:t>Määräyshankkeesta tullaan viestimään tarkemmin </a:t>
            </a:r>
            <a:r>
              <a:rPr lang="fi-FI" dirty="0" err="1"/>
              <a:t>Traficomin</a:t>
            </a:r>
            <a:r>
              <a:rPr lang="fi-FI" dirty="0"/>
              <a:t> verkkosivuilla.</a:t>
            </a:r>
          </a:p>
          <a:p>
            <a:r>
              <a:rPr lang="fi-FI" dirty="0"/>
              <a:t>Kiitos! </a:t>
            </a:r>
            <a:r>
              <a:rPr lang="fi-FI" dirty="0">
                <a:sym typeface="Wingdings" panose="05000000000000000000" pitchFamily="2" charset="2"/>
              </a:rPr>
              <a:t></a:t>
            </a:r>
            <a:endParaRPr lang="fi-FI" dirty="0"/>
          </a:p>
          <a:p>
            <a:endParaRPr lang="fi-FI" dirty="0"/>
          </a:p>
        </p:txBody>
      </p:sp>
      <p:sp>
        <p:nvSpPr>
          <p:cNvPr id="4" name="Päivämäärän paikkamerkki 3">
            <a:extLst>
              <a:ext uri="{FF2B5EF4-FFF2-40B4-BE49-F238E27FC236}">
                <a16:creationId xmlns:a16="http://schemas.microsoft.com/office/drawing/2014/main" id="{E4AE148B-F71F-43EC-9970-35CA66219DB6}"/>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31.10.2023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5AA37853-3D8F-413F-AB19-6846FBBAC2D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pic>
        <p:nvPicPr>
          <p:cNvPr id="9" name="Kuva 8">
            <a:extLst>
              <a:ext uri="{FF2B5EF4-FFF2-40B4-BE49-F238E27FC236}">
                <a16:creationId xmlns:a16="http://schemas.microsoft.com/office/drawing/2014/main" id="{3B49FDFC-C7CC-42E5-82D3-7D79595EBA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8005" y="0"/>
            <a:ext cx="4852309" cy="6858000"/>
          </a:xfrm>
          <a:prstGeom prst="rect">
            <a:avLst/>
          </a:prstGeom>
        </p:spPr>
      </p:pic>
    </p:spTree>
    <p:extLst>
      <p:ext uri="{BB962C8B-B14F-4D97-AF65-F5344CB8AC3E}">
        <p14:creationId xmlns:p14="http://schemas.microsoft.com/office/powerpoint/2010/main" val="13857697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6096000" y="2464904"/>
            <a:ext cx="6096000" cy="2007705"/>
          </a:xfrm>
        </p:spPr>
        <p:txBody>
          <a:bodyPr/>
          <a:lstStyle/>
          <a:p>
            <a:pPr algn="l"/>
            <a:r>
              <a:rPr lang="fi-FI" sz="3600" dirty="0"/>
              <a:t>Rautatiejärjestelmän energiaosajärjestelmä -määräys</a:t>
            </a:r>
          </a:p>
        </p:txBody>
      </p:sp>
      <p:sp>
        <p:nvSpPr>
          <p:cNvPr id="3" name="Alaotsikko 2"/>
          <p:cNvSpPr>
            <a:spLocks noGrp="1"/>
          </p:cNvSpPr>
          <p:nvPr>
            <p:ph type="subTitle" idx="1"/>
          </p:nvPr>
        </p:nvSpPr>
        <p:spPr/>
        <p:txBody>
          <a:bodyPr/>
          <a:lstStyle/>
          <a:p>
            <a:r>
              <a:rPr lang="fi-FI" dirty="0"/>
              <a:t>Marko Salo</a:t>
            </a:r>
          </a:p>
        </p:txBody>
      </p:sp>
    </p:spTree>
    <p:extLst>
      <p:ext uri="{BB962C8B-B14F-4D97-AF65-F5344CB8AC3E}">
        <p14:creationId xmlns:p14="http://schemas.microsoft.com/office/powerpoint/2010/main" val="17412811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D3AD089-4227-4EDB-8CF3-15599ED28ACE}"/>
              </a:ext>
            </a:extLst>
          </p:cNvPr>
          <p:cNvSpPr>
            <a:spLocks noGrp="1"/>
          </p:cNvSpPr>
          <p:nvPr>
            <p:ph type="title"/>
          </p:nvPr>
        </p:nvSpPr>
        <p:spPr/>
        <p:txBody>
          <a:bodyPr/>
          <a:lstStyle/>
          <a:p>
            <a:r>
              <a:rPr lang="fi-FI" dirty="0"/>
              <a:t>Määräyshankkeen tausta ja tavoite</a:t>
            </a:r>
          </a:p>
        </p:txBody>
      </p:sp>
      <p:sp>
        <p:nvSpPr>
          <p:cNvPr id="3" name="Sisällön paikkamerkki 2">
            <a:extLst>
              <a:ext uri="{FF2B5EF4-FFF2-40B4-BE49-F238E27FC236}">
                <a16:creationId xmlns:a16="http://schemas.microsoft.com/office/drawing/2014/main" id="{2D090762-6DBC-47A1-8D30-32AE3627B5D3}"/>
              </a:ext>
            </a:extLst>
          </p:cNvPr>
          <p:cNvSpPr>
            <a:spLocks noGrp="1"/>
          </p:cNvSpPr>
          <p:nvPr>
            <p:ph idx="1"/>
          </p:nvPr>
        </p:nvSpPr>
        <p:spPr/>
        <p:txBody>
          <a:bodyPr/>
          <a:lstStyle/>
          <a:p>
            <a:r>
              <a:rPr lang="fi-FI" dirty="0"/>
              <a:t>Määräyksellä on tarkoitus korvata nykyinen rautatiejärjestelmän energiaosajärjestelmää koskeva määräys (TRAFI/8593/03.04.02.00/2014).</a:t>
            </a:r>
          </a:p>
          <a:p>
            <a:r>
              <a:rPr lang="fi-FI" dirty="0"/>
              <a:t>Poistetaan vanhentuneet viittaukset unionin rautatiejärjestelmän energiaosajärjestelmää koskevasta </a:t>
            </a:r>
            <a:r>
              <a:rPr lang="fi-FI" dirty="0" err="1"/>
              <a:t>yhteentoimivuuden</a:t>
            </a:r>
            <a:r>
              <a:rPr lang="fi-FI" dirty="0"/>
              <a:t> teknisestä eritelmästä annettuun komission asetukseen 1301/2014</a:t>
            </a:r>
          </a:p>
          <a:p>
            <a:r>
              <a:rPr lang="fi-FI" dirty="0"/>
              <a:t>Samalla arvioidaan kansallisen osan päivitystarve; </a:t>
            </a:r>
          </a:p>
          <a:p>
            <a:pPr lvl="1"/>
            <a:r>
              <a:rPr lang="fi-FI" dirty="0"/>
              <a:t>ainakin standardiviittaukset vanhentuneet, mutta määräyksessä voi olla muutakin päivitettävää.</a:t>
            </a:r>
          </a:p>
          <a:p>
            <a:pPr lvl="1"/>
            <a:r>
              <a:rPr lang="fi-FI" dirty="0"/>
              <a:t> Lisäksi määräyksestä muutetaan rautatielakia koskevat viittaukset raideliikennelakiin.</a:t>
            </a:r>
          </a:p>
          <a:p>
            <a:endParaRPr lang="fi-FI" dirty="0"/>
          </a:p>
        </p:txBody>
      </p:sp>
      <p:sp>
        <p:nvSpPr>
          <p:cNvPr id="4" name="Päivämäärän paikkamerkki 3">
            <a:extLst>
              <a:ext uri="{FF2B5EF4-FFF2-40B4-BE49-F238E27FC236}">
                <a16:creationId xmlns:a16="http://schemas.microsoft.com/office/drawing/2014/main" id="{C1491C2D-1413-4B29-9B12-7B513F8E45B6}"/>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31.10.2023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012FDFFD-B55A-4B03-81FC-18CFE60F537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34183459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20EDB-4F9F-4CAC-AFF4-C7EEDF015C8D}"/>
              </a:ext>
            </a:extLst>
          </p:cNvPr>
          <p:cNvSpPr>
            <a:spLocks noGrp="1"/>
          </p:cNvSpPr>
          <p:nvPr>
            <p:ph type="title"/>
          </p:nvPr>
        </p:nvSpPr>
        <p:spPr>
          <a:xfrm>
            <a:off x="612000" y="612000"/>
            <a:ext cx="10746000" cy="692925"/>
          </a:xfrm>
        </p:spPr>
        <p:txBody>
          <a:bodyPr/>
          <a:lstStyle/>
          <a:p>
            <a:r>
              <a:rPr lang="fi-FI" dirty="0"/>
              <a:t>Ajankohtaista nyt</a:t>
            </a:r>
          </a:p>
        </p:txBody>
      </p:sp>
      <p:sp>
        <p:nvSpPr>
          <p:cNvPr id="3" name="Date Placeholder 2">
            <a:extLst>
              <a:ext uri="{FF2B5EF4-FFF2-40B4-BE49-F238E27FC236}">
                <a16:creationId xmlns:a16="http://schemas.microsoft.com/office/drawing/2014/main" id="{E899093A-EFF7-4F4F-8424-13CE87B2BA25}"/>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8E52A0E-71E4-4CE8-933C-8EB6B17ABFBF}"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31.10.2023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4" name="Slide Number Placeholder 3">
            <a:extLst>
              <a:ext uri="{FF2B5EF4-FFF2-40B4-BE49-F238E27FC236}">
                <a16:creationId xmlns:a16="http://schemas.microsoft.com/office/drawing/2014/main" id="{ABB2984C-688D-49EE-A16E-CB1226E3538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Oval 4">
            <a:extLst>
              <a:ext uri="{FF2B5EF4-FFF2-40B4-BE49-F238E27FC236}">
                <a16:creationId xmlns:a16="http://schemas.microsoft.com/office/drawing/2014/main" id="{D9BCFC01-420D-45E2-A386-E456F43F0DFE}"/>
              </a:ext>
            </a:extLst>
          </p:cNvPr>
          <p:cNvSpPr/>
          <p:nvPr/>
        </p:nvSpPr>
        <p:spPr>
          <a:xfrm>
            <a:off x="714375" y="1288256"/>
            <a:ext cx="3486150" cy="145732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fi-FI" dirty="0">
                <a:solidFill>
                  <a:schemeClr val="bg1"/>
                </a:solidFill>
                <a:latin typeface="+mj-lt"/>
              </a:rPr>
              <a:t>Uuden organisaation vakiinnuttaminen</a:t>
            </a:r>
          </a:p>
        </p:txBody>
      </p:sp>
      <p:sp>
        <p:nvSpPr>
          <p:cNvPr id="6" name="Oval 5">
            <a:extLst>
              <a:ext uri="{FF2B5EF4-FFF2-40B4-BE49-F238E27FC236}">
                <a16:creationId xmlns:a16="http://schemas.microsoft.com/office/drawing/2014/main" id="{D1D20E6B-23BD-44B7-93D5-C8510EE6B475}"/>
              </a:ext>
            </a:extLst>
          </p:cNvPr>
          <p:cNvSpPr/>
          <p:nvPr/>
        </p:nvSpPr>
        <p:spPr>
          <a:xfrm>
            <a:off x="447675" y="3050381"/>
            <a:ext cx="4019550" cy="178117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fi-FI" dirty="0">
                <a:solidFill>
                  <a:schemeClr val="bg1"/>
                </a:solidFill>
                <a:latin typeface="+mj-lt"/>
              </a:rPr>
              <a:t>Toimintajärjestelmän ja toiminnan kehittäminen</a:t>
            </a:r>
          </a:p>
        </p:txBody>
      </p:sp>
      <p:sp>
        <p:nvSpPr>
          <p:cNvPr id="7" name="Oval 6">
            <a:extLst>
              <a:ext uri="{FF2B5EF4-FFF2-40B4-BE49-F238E27FC236}">
                <a16:creationId xmlns:a16="http://schemas.microsoft.com/office/drawing/2014/main" id="{00AE5788-8E90-4BCA-A2B2-208771FFAB54}"/>
              </a:ext>
            </a:extLst>
          </p:cNvPr>
          <p:cNvSpPr/>
          <p:nvPr/>
        </p:nvSpPr>
        <p:spPr>
          <a:xfrm>
            <a:off x="4733925" y="719622"/>
            <a:ext cx="3790950" cy="168592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fi-FI" dirty="0">
                <a:solidFill>
                  <a:schemeClr val="bg1"/>
                </a:solidFill>
                <a:latin typeface="+mj-lt"/>
              </a:rPr>
              <a:t>Osaamisen kehittäminen ja kattava hyödyntäminen</a:t>
            </a:r>
          </a:p>
        </p:txBody>
      </p:sp>
      <p:sp>
        <p:nvSpPr>
          <p:cNvPr id="8" name="Oval 7">
            <a:extLst>
              <a:ext uri="{FF2B5EF4-FFF2-40B4-BE49-F238E27FC236}">
                <a16:creationId xmlns:a16="http://schemas.microsoft.com/office/drawing/2014/main" id="{C2D12F83-0B92-4A71-A222-C63A7CB5472A}"/>
              </a:ext>
            </a:extLst>
          </p:cNvPr>
          <p:cNvSpPr/>
          <p:nvPr/>
        </p:nvSpPr>
        <p:spPr>
          <a:xfrm>
            <a:off x="2794125" y="4943475"/>
            <a:ext cx="4019550" cy="1571625"/>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wrap="square" rtlCol="0" anchor="t">
            <a:noAutofit/>
          </a:bodyPr>
          <a:lstStyle/>
          <a:p>
            <a:pPr algn="ctr"/>
            <a:r>
              <a:rPr lang="fi-FI" dirty="0">
                <a:solidFill>
                  <a:schemeClr val="bg1"/>
                </a:solidFill>
                <a:latin typeface="+mj-lt"/>
              </a:rPr>
              <a:t>Valvontastrategian ja suunnitelman päivittäminen</a:t>
            </a:r>
          </a:p>
        </p:txBody>
      </p:sp>
      <p:sp>
        <p:nvSpPr>
          <p:cNvPr id="9" name="Oval 8">
            <a:extLst>
              <a:ext uri="{FF2B5EF4-FFF2-40B4-BE49-F238E27FC236}">
                <a16:creationId xmlns:a16="http://schemas.microsoft.com/office/drawing/2014/main" id="{52370A46-3B56-42EE-8598-D74F8A050731}"/>
              </a:ext>
            </a:extLst>
          </p:cNvPr>
          <p:cNvSpPr/>
          <p:nvPr/>
        </p:nvSpPr>
        <p:spPr>
          <a:xfrm>
            <a:off x="4667250" y="2888437"/>
            <a:ext cx="4019549" cy="178117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br>
              <a:rPr lang="fi-FI" dirty="0">
                <a:solidFill>
                  <a:schemeClr val="bg1"/>
                </a:solidFill>
                <a:latin typeface="+mj-lt"/>
              </a:rPr>
            </a:br>
            <a:r>
              <a:rPr lang="fi-FI" dirty="0">
                <a:solidFill>
                  <a:schemeClr val="bg1"/>
                </a:solidFill>
                <a:latin typeface="+mj-lt"/>
              </a:rPr>
              <a:t>Vuoden 2024 tavoitteiden määrittely</a:t>
            </a:r>
            <a:br>
              <a:rPr lang="fi-FI" dirty="0">
                <a:solidFill>
                  <a:schemeClr val="bg1"/>
                </a:solidFill>
                <a:latin typeface="+mj-lt"/>
              </a:rPr>
            </a:br>
            <a:endParaRPr lang="fi-FI" dirty="0">
              <a:solidFill>
                <a:schemeClr val="bg1"/>
              </a:solidFill>
              <a:latin typeface="+mj-lt"/>
            </a:endParaRPr>
          </a:p>
        </p:txBody>
      </p:sp>
      <p:sp>
        <p:nvSpPr>
          <p:cNvPr id="10" name="Oval 9">
            <a:extLst>
              <a:ext uri="{FF2B5EF4-FFF2-40B4-BE49-F238E27FC236}">
                <a16:creationId xmlns:a16="http://schemas.microsoft.com/office/drawing/2014/main" id="{C73F1E14-48CC-4224-A2F9-91180B1915D7}"/>
              </a:ext>
            </a:extLst>
          </p:cNvPr>
          <p:cNvSpPr/>
          <p:nvPr/>
        </p:nvSpPr>
        <p:spPr>
          <a:xfrm>
            <a:off x="8429624" y="1605166"/>
            <a:ext cx="3705225" cy="2018815"/>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wrap="square" rtlCol="0" anchor="t">
            <a:noAutofit/>
          </a:bodyPr>
          <a:lstStyle/>
          <a:p>
            <a:pPr algn="ctr"/>
            <a:r>
              <a:rPr lang="fi-FI" dirty="0">
                <a:solidFill>
                  <a:schemeClr val="bg1"/>
                </a:solidFill>
                <a:latin typeface="+mj-lt"/>
              </a:rPr>
              <a:t>Sidosryhmäyhteistyön ja mm. www.traficom.fi sivujen kehittäminen </a:t>
            </a:r>
          </a:p>
        </p:txBody>
      </p:sp>
      <p:sp>
        <p:nvSpPr>
          <p:cNvPr id="11" name="Oval 10">
            <a:extLst>
              <a:ext uri="{FF2B5EF4-FFF2-40B4-BE49-F238E27FC236}">
                <a16:creationId xmlns:a16="http://schemas.microsoft.com/office/drawing/2014/main" id="{7BA50949-2D44-4F02-A92E-2370EBEE2292}"/>
              </a:ext>
            </a:extLst>
          </p:cNvPr>
          <p:cNvSpPr/>
          <p:nvPr/>
        </p:nvSpPr>
        <p:spPr>
          <a:xfrm>
            <a:off x="7744926" y="4574362"/>
            <a:ext cx="4019549" cy="168019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fi-FI" dirty="0">
                <a:solidFill>
                  <a:schemeClr val="bg1"/>
                </a:solidFill>
                <a:latin typeface="+mj-lt"/>
              </a:rPr>
              <a:t>Asiakaspalautteiden määrän kasvattaminen ja tehokas hyödyntäminen</a:t>
            </a:r>
          </a:p>
        </p:txBody>
      </p:sp>
    </p:spTree>
    <p:extLst>
      <p:ext uri="{BB962C8B-B14F-4D97-AF65-F5344CB8AC3E}">
        <p14:creationId xmlns:p14="http://schemas.microsoft.com/office/powerpoint/2010/main" val="3307053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15E5E89-A815-40C6-9CB1-8AB14425D34B}"/>
              </a:ext>
            </a:extLst>
          </p:cNvPr>
          <p:cNvSpPr>
            <a:spLocks noGrp="1"/>
          </p:cNvSpPr>
          <p:nvPr>
            <p:ph type="title"/>
          </p:nvPr>
        </p:nvSpPr>
        <p:spPr/>
        <p:txBody>
          <a:bodyPr/>
          <a:lstStyle/>
          <a:p>
            <a:r>
              <a:rPr lang="fi-FI" dirty="0"/>
              <a:t>Muutosten vaikutukset ja aikataulu</a:t>
            </a:r>
          </a:p>
        </p:txBody>
      </p:sp>
      <p:sp>
        <p:nvSpPr>
          <p:cNvPr id="3" name="Sisällön paikkamerkki 2">
            <a:extLst>
              <a:ext uri="{FF2B5EF4-FFF2-40B4-BE49-F238E27FC236}">
                <a16:creationId xmlns:a16="http://schemas.microsoft.com/office/drawing/2014/main" id="{E4963AB9-8482-4C15-88D2-F6E04C41BDB5}"/>
              </a:ext>
            </a:extLst>
          </p:cNvPr>
          <p:cNvSpPr>
            <a:spLocks noGrp="1"/>
          </p:cNvSpPr>
          <p:nvPr>
            <p:ph sz="half" idx="1"/>
          </p:nvPr>
        </p:nvSpPr>
        <p:spPr/>
        <p:txBody>
          <a:bodyPr/>
          <a:lstStyle/>
          <a:p>
            <a:r>
              <a:rPr lang="fi-FI" dirty="0"/>
              <a:t>Vaikutukset</a:t>
            </a:r>
          </a:p>
          <a:p>
            <a:pPr lvl="1"/>
            <a:r>
              <a:rPr lang="fi-FI" dirty="0"/>
              <a:t>Standardipäivitykset ja määräyksen ajantasaistaminen muutenkin helpottavat toimijoiden ja viranomaisen lupakäsittelyä</a:t>
            </a:r>
          </a:p>
          <a:p>
            <a:pPr lvl="1"/>
            <a:r>
              <a:rPr lang="fi-FI" dirty="0"/>
              <a:t>Muutoksella ei ole vaikutuksia ympäristöön, esteettömyyteen, yhdenvertaisuuteen tai tasa-arvoon.</a:t>
            </a:r>
          </a:p>
          <a:p>
            <a:endParaRPr lang="fi-FI" dirty="0"/>
          </a:p>
        </p:txBody>
      </p:sp>
      <p:sp>
        <p:nvSpPr>
          <p:cNvPr id="4" name="Sisällön paikkamerkki 3">
            <a:extLst>
              <a:ext uri="{FF2B5EF4-FFF2-40B4-BE49-F238E27FC236}">
                <a16:creationId xmlns:a16="http://schemas.microsoft.com/office/drawing/2014/main" id="{202725A5-5BC9-4728-8952-43B9770EA32D}"/>
              </a:ext>
            </a:extLst>
          </p:cNvPr>
          <p:cNvSpPr>
            <a:spLocks noGrp="1"/>
          </p:cNvSpPr>
          <p:nvPr>
            <p:ph sz="half" idx="2"/>
          </p:nvPr>
        </p:nvSpPr>
        <p:spPr/>
        <p:txBody>
          <a:bodyPr/>
          <a:lstStyle/>
          <a:p>
            <a:r>
              <a:rPr lang="fi-FI" dirty="0"/>
              <a:t>Aikataulu</a:t>
            </a:r>
          </a:p>
          <a:p>
            <a:pPr lvl="1"/>
            <a:r>
              <a:rPr lang="fi-FI" dirty="0"/>
              <a:t>Määräys annetaan keväällä 2024</a:t>
            </a:r>
          </a:p>
          <a:p>
            <a:endParaRPr lang="fi-FI" dirty="0"/>
          </a:p>
        </p:txBody>
      </p:sp>
      <p:sp>
        <p:nvSpPr>
          <p:cNvPr id="5" name="Päivämäärän paikkamerkki 4">
            <a:extLst>
              <a:ext uri="{FF2B5EF4-FFF2-40B4-BE49-F238E27FC236}">
                <a16:creationId xmlns:a16="http://schemas.microsoft.com/office/drawing/2014/main" id="{022B46AF-3837-43F2-A6BC-245ACC79DA52}"/>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E3BC778-A641-49F3-A0EA-A5106AE5A3DA}"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31.10.2023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6" name="Dian numeron paikkamerkki 5">
            <a:extLst>
              <a:ext uri="{FF2B5EF4-FFF2-40B4-BE49-F238E27FC236}">
                <a16:creationId xmlns:a16="http://schemas.microsoft.com/office/drawing/2014/main" id="{479632B5-73E5-4B65-9048-EA50F2459B3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26222220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D4E6E68-225B-403C-B509-9D4B8BC40958}"/>
              </a:ext>
            </a:extLst>
          </p:cNvPr>
          <p:cNvSpPr>
            <a:spLocks noGrp="1"/>
          </p:cNvSpPr>
          <p:nvPr>
            <p:ph type="ctrTitle"/>
          </p:nvPr>
        </p:nvSpPr>
        <p:spPr/>
        <p:txBody>
          <a:bodyPr/>
          <a:lstStyle/>
          <a:p>
            <a:r>
              <a:rPr lang="fi-FI" dirty="0"/>
              <a:t>Rautatie-järjestelmän infrastruktuuri-osajärjestelmä-määräys</a:t>
            </a:r>
          </a:p>
        </p:txBody>
      </p:sp>
      <p:sp>
        <p:nvSpPr>
          <p:cNvPr id="8" name="Subtitle 7">
            <a:extLst>
              <a:ext uri="{FF2B5EF4-FFF2-40B4-BE49-F238E27FC236}">
                <a16:creationId xmlns:a16="http://schemas.microsoft.com/office/drawing/2014/main" id="{4015418B-65DE-4531-8EE6-DE7015E344DE}"/>
              </a:ext>
            </a:extLst>
          </p:cNvPr>
          <p:cNvSpPr>
            <a:spLocks noGrp="1"/>
          </p:cNvSpPr>
          <p:nvPr>
            <p:ph type="subTitle" idx="1"/>
          </p:nvPr>
        </p:nvSpPr>
        <p:spPr/>
        <p:txBody>
          <a:bodyPr/>
          <a:lstStyle/>
          <a:p>
            <a:endParaRPr lang="fi-FI"/>
          </a:p>
        </p:txBody>
      </p:sp>
      <p:sp>
        <p:nvSpPr>
          <p:cNvPr id="5" name="Date Placeholder 4">
            <a:extLst>
              <a:ext uri="{FF2B5EF4-FFF2-40B4-BE49-F238E27FC236}">
                <a16:creationId xmlns:a16="http://schemas.microsoft.com/office/drawing/2014/main" id="{CFEF26A5-6C8F-4767-AD33-CF5A1686490D}"/>
              </a:ext>
            </a:extLst>
          </p:cNvPr>
          <p:cNvSpPr>
            <a:spLocks noGrp="1"/>
          </p:cNvSpPr>
          <p:nvPr>
            <p:ph type="dt" sz="half" idx="4294967295"/>
          </p:nvPr>
        </p:nvSpPr>
        <p:spPr>
          <a:xfrm>
            <a:off x="10320338" y="6465888"/>
            <a:ext cx="1871662" cy="252412"/>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E3BC778-A641-49F3-A0EA-A5106AE5A3DA}"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31.10.2023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6" name="Slide Number Placeholder 5">
            <a:extLst>
              <a:ext uri="{FF2B5EF4-FFF2-40B4-BE49-F238E27FC236}">
                <a16:creationId xmlns:a16="http://schemas.microsoft.com/office/drawing/2014/main" id="{76EA9001-FF10-4EC0-BC74-8AC9D94F3841}"/>
              </a:ext>
            </a:extLst>
          </p:cNvPr>
          <p:cNvSpPr>
            <a:spLocks noGrp="1"/>
          </p:cNvSpPr>
          <p:nvPr>
            <p:ph type="sldNum" sz="quarter" idx="4294967295"/>
          </p:nvPr>
        </p:nvSpPr>
        <p:spPr>
          <a:xfrm>
            <a:off x="11582400" y="6465888"/>
            <a:ext cx="609600" cy="25241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23950373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8EC76-FF30-438E-8F16-61FE5D6519A6}"/>
              </a:ext>
            </a:extLst>
          </p:cNvPr>
          <p:cNvSpPr>
            <a:spLocks noGrp="1"/>
          </p:cNvSpPr>
          <p:nvPr>
            <p:ph type="title"/>
          </p:nvPr>
        </p:nvSpPr>
        <p:spPr>
          <a:xfrm>
            <a:off x="612000" y="612000"/>
            <a:ext cx="6150750" cy="1108800"/>
          </a:xfrm>
        </p:spPr>
        <p:txBody>
          <a:bodyPr/>
          <a:lstStyle/>
          <a:p>
            <a:r>
              <a:rPr lang="fi-FI" dirty="0"/>
              <a:t>Rautatiejärjestelmän infrastruktuuriosajärjestelmä-määräys</a:t>
            </a:r>
          </a:p>
        </p:txBody>
      </p:sp>
      <p:sp>
        <p:nvSpPr>
          <p:cNvPr id="3" name="Content Placeholder 2">
            <a:extLst>
              <a:ext uri="{FF2B5EF4-FFF2-40B4-BE49-F238E27FC236}">
                <a16:creationId xmlns:a16="http://schemas.microsoft.com/office/drawing/2014/main" id="{6CD4677E-8E11-4BFA-9493-2A27AABF94C4}"/>
              </a:ext>
            </a:extLst>
          </p:cNvPr>
          <p:cNvSpPr>
            <a:spLocks noGrp="1"/>
          </p:cNvSpPr>
          <p:nvPr>
            <p:ph sz="half" idx="1"/>
          </p:nvPr>
        </p:nvSpPr>
        <p:spPr>
          <a:xfrm>
            <a:off x="615179" y="1736725"/>
            <a:ext cx="5985645" cy="4444108"/>
          </a:xfrm>
        </p:spPr>
        <p:txBody>
          <a:bodyPr/>
          <a:lstStyle/>
          <a:p>
            <a:r>
              <a:rPr lang="fi-FI" dirty="0"/>
              <a:t>Vuonna 2020 aloitettu infrastruktuuriosajärjestelmää koskevan määräyksen päivitys saadaan vihdoin annettua marraskuun aikana</a:t>
            </a:r>
          </a:p>
          <a:p>
            <a:r>
              <a:rPr lang="fi-FI" dirty="0"/>
              <a:t>Määräys vastaa pääosin vuonna 2021 lausutettua versiota</a:t>
            </a:r>
          </a:p>
          <a:p>
            <a:r>
              <a:rPr lang="fi-FI" dirty="0"/>
              <a:t>Suurimmat muutokset nykyiseen määräykseen verrattuna</a:t>
            </a:r>
          </a:p>
          <a:p>
            <a:pPr lvl="1"/>
            <a:r>
              <a:rPr lang="fi-FI" dirty="0"/>
              <a:t>Vanha </a:t>
            </a:r>
            <a:r>
              <a:rPr lang="fi-FI" dirty="0" err="1"/>
              <a:t>YTE:n</a:t>
            </a:r>
            <a:r>
              <a:rPr lang="fi-FI" dirty="0"/>
              <a:t> avoin kohta poistetaan</a:t>
            </a:r>
          </a:p>
          <a:p>
            <a:pPr lvl="1"/>
            <a:r>
              <a:rPr lang="fi-FI"/>
              <a:t>Täsmennetään tasoristeysmääräyksiä</a:t>
            </a:r>
            <a:endParaRPr lang="fi-FI" dirty="0"/>
          </a:p>
          <a:p>
            <a:pPr lvl="1"/>
            <a:r>
              <a:rPr lang="fi-FI" dirty="0"/>
              <a:t>Tasoristeyksiä koskeva siirtymäsäännös pidennetään vuoden 2035 loppuun</a:t>
            </a:r>
          </a:p>
        </p:txBody>
      </p:sp>
      <p:pic>
        <p:nvPicPr>
          <p:cNvPr id="8" name="Content Placeholder 7">
            <a:extLst>
              <a:ext uri="{FF2B5EF4-FFF2-40B4-BE49-F238E27FC236}">
                <a16:creationId xmlns:a16="http://schemas.microsoft.com/office/drawing/2014/main" id="{D9BCF88A-59AA-470A-B370-E644BF7A6A6F}"/>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857999" y="397958"/>
            <a:ext cx="4943475" cy="6023984"/>
          </a:xfrm>
        </p:spPr>
      </p:pic>
      <p:sp>
        <p:nvSpPr>
          <p:cNvPr id="4" name="Date Placeholder 3">
            <a:extLst>
              <a:ext uri="{FF2B5EF4-FFF2-40B4-BE49-F238E27FC236}">
                <a16:creationId xmlns:a16="http://schemas.microsoft.com/office/drawing/2014/main" id="{001105B7-D68B-4633-9C69-27BC5E5F0A2D}"/>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31.10.2023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Slide Number Placeholder 4">
            <a:extLst>
              <a:ext uri="{FF2B5EF4-FFF2-40B4-BE49-F238E27FC236}">
                <a16:creationId xmlns:a16="http://schemas.microsoft.com/office/drawing/2014/main" id="{A6C35E9E-D25E-4465-A66B-A9E988B46DE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27494493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6096000" y="2464904"/>
            <a:ext cx="6096000" cy="2007705"/>
          </a:xfrm>
        </p:spPr>
        <p:txBody>
          <a:bodyPr/>
          <a:lstStyle/>
          <a:p>
            <a:pPr algn="l"/>
            <a:r>
              <a:rPr lang="fi-FI" sz="3600" dirty="0"/>
              <a:t>Riskienhallinnan kehittäminen</a:t>
            </a:r>
          </a:p>
        </p:txBody>
      </p:sp>
      <p:sp>
        <p:nvSpPr>
          <p:cNvPr id="3" name="Alaotsikko 2"/>
          <p:cNvSpPr>
            <a:spLocks noGrp="1"/>
          </p:cNvSpPr>
          <p:nvPr>
            <p:ph type="subTitle" idx="1"/>
          </p:nvPr>
        </p:nvSpPr>
        <p:spPr/>
        <p:txBody>
          <a:bodyPr/>
          <a:lstStyle/>
          <a:p>
            <a:r>
              <a:rPr lang="fi-FI" dirty="0"/>
              <a:t>Emma-Liisa Tanska</a:t>
            </a:r>
          </a:p>
        </p:txBody>
      </p:sp>
    </p:spTree>
    <p:extLst>
      <p:ext uri="{BB962C8B-B14F-4D97-AF65-F5344CB8AC3E}">
        <p14:creationId xmlns:p14="http://schemas.microsoft.com/office/powerpoint/2010/main" val="39111803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D2DE4-64DC-4008-879B-EE83DBBFEA3B}"/>
              </a:ext>
            </a:extLst>
          </p:cNvPr>
          <p:cNvSpPr>
            <a:spLocks noGrp="1"/>
          </p:cNvSpPr>
          <p:nvPr>
            <p:ph type="title"/>
          </p:nvPr>
        </p:nvSpPr>
        <p:spPr/>
        <p:txBody>
          <a:bodyPr/>
          <a:lstStyle/>
          <a:p>
            <a:r>
              <a:rPr lang="fi-FI" dirty="0"/>
              <a:t>Tausta</a:t>
            </a:r>
          </a:p>
        </p:txBody>
      </p:sp>
      <p:sp>
        <p:nvSpPr>
          <p:cNvPr id="3" name="Content Placeholder 2">
            <a:extLst>
              <a:ext uri="{FF2B5EF4-FFF2-40B4-BE49-F238E27FC236}">
                <a16:creationId xmlns:a16="http://schemas.microsoft.com/office/drawing/2014/main" id="{3ADB2BD3-6378-47CC-9323-682911DB414A}"/>
              </a:ext>
            </a:extLst>
          </p:cNvPr>
          <p:cNvSpPr>
            <a:spLocks noGrp="1"/>
          </p:cNvSpPr>
          <p:nvPr>
            <p:ph idx="1"/>
          </p:nvPr>
        </p:nvSpPr>
        <p:spPr/>
        <p:txBody>
          <a:bodyPr/>
          <a:lstStyle/>
          <a:p>
            <a:r>
              <a:rPr lang="fi-FI" dirty="0" err="1"/>
              <a:t>ERA:n</a:t>
            </a:r>
            <a:r>
              <a:rPr lang="fi-FI" dirty="0"/>
              <a:t> NSA-auditoinneissa on kiinnitetty huomiota siihen, että </a:t>
            </a:r>
            <a:r>
              <a:rPr lang="fi-FI" dirty="0" err="1"/>
              <a:t>Traficomin</a:t>
            </a:r>
            <a:r>
              <a:rPr lang="fi-FI" dirty="0"/>
              <a:t> tulisi kehittää valvontansa riskiperusteisuutta </a:t>
            </a:r>
          </a:p>
          <a:p>
            <a:r>
              <a:rPr lang="fi-FI" dirty="0"/>
              <a:t>Tällä hetkellä valvontaa kohdistetaan riskiperusteisesti, mutta riskienhallinnan kokonaiskuvaa ja valvonnan kohdentamisen järjestelmällisyyttä tulee kehittää</a:t>
            </a:r>
          </a:p>
          <a:p>
            <a:r>
              <a:rPr lang="fi-FI" dirty="0"/>
              <a:t>Riskiperusteisuuden kehittäminen edesauttaa toiminnan kohdentumista osa-alueille, joissa on saavutettavissa suurimmat hyödyt rautatieturvallisuuden kehittämiselle</a:t>
            </a:r>
          </a:p>
          <a:p>
            <a:endParaRPr lang="fi-FI" dirty="0"/>
          </a:p>
        </p:txBody>
      </p:sp>
      <p:sp>
        <p:nvSpPr>
          <p:cNvPr id="4" name="Date Placeholder 3">
            <a:extLst>
              <a:ext uri="{FF2B5EF4-FFF2-40B4-BE49-F238E27FC236}">
                <a16:creationId xmlns:a16="http://schemas.microsoft.com/office/drawing/2014/main" id="{5F7BBC81-A21D-4E18-BEA5-1971822B632D}"/>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31.10.2023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Slide Number Placeholder 4">
            <a:extLst>
              <a:ext uri="{FF2B5EF4-FFF2-40B4-BE49-F238E27FC236}">
                <a16:creationId xmlns:a16="http://schemas.microsoft.com/office/drawing/2014/main" id="{179512FB-1995-4ADB-AC89-44E5D2AC0F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6" name="Rectangle: Rounded Corners 5">
            <a:extLst>
              <a:ext uri="{FF2B5EF4-FFF2-40B4-BE49-F238E27FC236}">
                <a16:creationId xmlns:a16="http://schemas.microsoft.com/office/drawing/2014/main" id="{D267B123-E399-4DBC-A9A0-7A53CB5487FF}"/>
              </a:ext>
            </a:extLst>
          </p:cNvPr>
          <p:cNvSpPr/>
          <p:nvPr/>
        </p:nvSpPr>
        <p:spPr>
          <a:xfrm>
            <a:off x="612000" y="4771549"/>
            <a:ext cx="2844800" cy="1113268"/>
          </a:xfrm>
          <a:prstGeom prst="roundRect">
            <a:avLst/>
          </a:prstGeom>
          <a:ln/>
        </p:spPr>
        <p:style>
          <a:lnRef idx="2">
            <a:schemeClr val="accent1"/>
          </a:lnRef>
          <a:fillRef idx="1">
            <a:schemeClr val="lt1"/>
          </a:fillRef>
          <a:effectRef idx="0">
            <a:schemeClr val="accent1"/>
          </a:effectRef>
          <a:fontRef idx="minor">
            <a:schemeClr val="dk1"/>
          </a:fontRef>
        </p:style>
        <p:txBody>
          <a:bodyPr wrap="square" rtlCol="0" anchor="t">
            <a:noAutofit/>
          </a:bodyPr>
          <a:lstStyle/>
          <a:p>
            <a:pPr algn="ctr"/>
            <a:r>
              <a:rPr lang="fi-FI" dirty="0">
                <a:solidFill>
                  <a:schemeClr val="tx1"/>
                </a:solidFill>
                <a:latin typeface="+mj-lt"/>
              </a:rPr>
              <a:t>Ajantasainen käsitys rautatiejärjestelmän keskeisistä riskeistä</a:t>
            </a:r>
          </a:p>
        </p:txBody>
      </p:sp>
      <p:sp>
        <p:nvSpPr>
          <p:cNvPr id="7" name="Rectangle: Rounded Corners 6">
            <a:extLst>
              <a:ext uri="{FF2B5EF4-FFF2-40B4-BE49-F238E27FC236}">
                <a16:creationId xmlns:a16="http://schemas.microsoft.com/office/drawing/2014/main" id="{50D0AFCC-C1B7-4CAD-85EB-239F1E6BC1A2}"/>
              </a:ext>
            </a:extLst>
          </p:cNvPr>
          <p:cNvSpPr/>
          <p:nvPr/>
        </p:nvSpPr>
        <p:spPr>
          <a:xfrm>
            <a:off x="3804778" y="4708084"/>
            <a:ext cx="3527778" cy="1240197"/>
          </a:xfrm>
          <a:prstGeom prst="roundRect">
            <a:avLst/>
          </a:prstGeom>
          <a:ln/>
        </p:spPr>
        <p:style>
          <a:lnRef idx="2">
            <a:schemeClr val="accent1"/>
          </a:lnRef>
          <a:fillRef idx="1">
            <a:schemeClr val="lt1"/>
          </a:fillRef>
          <a:effectRef idx="0">
            <a:schemeClr val="accent1"/>
          </a:effectRef>
          <a:fontRef idx="minor">
            <a:schemeClr val="dk1"/>
          </a:fontRef>
        </p:style>
        <p:txBody>
          <a:bodyPr wrap="square" rtlCol="0" anchor="t">
            <a:noAutofit/>
          </a:bodyPr>
          <a:lstStyle/>
          <a:p>
            <a:pPr algn="ctr"/>
            <a:r>
              <a:rPr lang="fi-FI" dirty="0">
                <a:solidFill>
                  <a:schemeClr val="tx1"/>
                </a:solidFill>
                <a:latin typeface="+mj-lt"/>
              </a:rPr>
              <a:t>Varautuminen ja toiminnan kohdentaminen alueille, johon liittyvät suurimmat turvallisuusriskit</a:t>
            </a:r>
          </a:p>
        </p:txBody>
      </p:sp>
      <p:sp>
        <p:nvSpPr>
          <p:cNvPr id="8" name="Rectangle: Rounded Corners 7">
            <a:extLst>
              <a:ext uri="{FF2B5EF4-FFF2-40B4-BE49-F238E27FC236}">
                <a16:creationId xmlns:a16="http://schemas.microsoft.com/office/drawing/2014/main" id="{E4BCAAC7-FBAB-41AC-80A9-3DE54FBB0194}"/>
              </a:ext>
            </a:extLst>
          </p:cNvPr>
          <p:cNvSpPr/>
          <p:nvPr/>
        </p:nvSpPr>
        <p:spPr>
          <a:xfrm>
            <a:off x="7680534" y="4708084"/>
            <a:ext cx="3527778" cy="1240197"/>
          </a:xfrm>
          <a:prstGeom prst="roundRect">
            <a:avLst/>
          </a:prstGeom>
          <a:ln/>
        </p:spPr>
        <p:style>
          <a:lnRef idx="2">
            <a:schemeClr val="accent1"/>
          </a:lnRef>
          <a:fillRef idx="1">
            <a:schemeClr val="lt1"/>
          </a:fillRef>
          <a:effectRef idx="0">
            <a:schemeClr val="accent1"/>
          </a:effectRef>
          <a:fontRef idx="minor">
            <a:schemeClr val="dk1"/>
          </a:fontRef>
        </p:style>
        <p:txBody>
          <a:bodyPr wrap="square" rtlCol="0" anchor="t">
            <a:noAutofit/>
          </a:bodyPr>
          <a:lstStyle/>
          <a:p>
            <a:pPr algn="ctr"/>
            <a:r>
              <a:rPr lang="fi-FI" dirty="0">
                <a:solidFill>
                  <a:schemeClr val="tx1"/>
                </a:solidFill>
                <a:latin typeface="+mj-lt"/>
              </a:rPr>
              <a:t>Rautatiejärjestelmän turvallisuuden varmistaminen ja kehittyminen</a:t>
            </a:r>
          </a:p>
        </p:txBody>
      </p:sp>
      <p:sp>
        <p:nvSpPr>
          <p:cNvPr id="9" name="Arrow: Right 8">
            <a:extLst>
              <a:ext uri="{FF2B5EF4-FFF2-40B4-BE49-F238E27FC236}">
                <a16:creationId xmlns:a16="http://schemas.microsoft.com/office/drawing/2014/main" id="{CCA2687C-E2E8-478A-9296-306A8E10F5D2}"/>
              </a:ext>
            </a:extLst>
          </p:cNvPr>
          <p:cNvSpPr/>
          <p:nvPr/>
        </p:nvSpPr>
        <p:spPr>
          <a:xfrm>
            <a:off x="3456800" y="5183664"/>
            <a:ext cx="347977" cy="262467"/>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endParaRPr lang="fi-FI" dirty="0" err="1">
              <a:solidFill>
                <a:schemeClr val="bg1"/>
              </a:solidFill>
              <a:latin typeface="+mj-lt"/>
            </a:endParaRPr>
          </a:p>
        </p:txBody>
      </p:sp>
      <p:sp>
        <p:nvSpPr>
          <p:cNvPr id="10" name="Arrow: Right 9">
            <a:extLst>
              <a:ext uri="{FF2B5EF4-FFF2-40B4-BE49-F238E27FC236}">
                <a16:creationId xmlns:a16="http://schemas.microsoft.com/office/drawing/2014/main" id="{09178BD2-78B8-4893-A5A3-3D8A05F1DFAD}"/>
              </a:ext>
            </a:extLst>
          </p:cNvPr>
          <p:cNvSpPr/>
          <p:nvPr/>
        </p:nvSpPr>
        <p:spPr>
          <a:xfrm>
            <a:off x="7332556" y="5194953"/>
            <a:ext cx="347977" cy="251178"/>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endParaRPr lang="fi-FI" dirty="0" err="1">
              <a:solidFill>
                <a:schemeClr val="bg1"/>
              </a:solidFill>
              <a:latin typeface="+mj-lt"/>
            </a:endParaRPr>
          </a:p>
        </p:txBody>
      </p:sp>
    </p:spTree>
    <p:extLst>
      <p:ext uri="{BB962C8B-B14F-4D97-AF65-F5344CB8AC3E}">
        <p14:creationId xmlns:p14="http://schemas.microsoft.com/office/powerpoint/2010/main" val="15774927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ERA - Valvontaopas</a:t>
            </a:r>
          </a:p>
        </p:txBody>
      </p:sp>
      <p:sp>
        <p:nvSpPr>
          <p:cNvPr id="3" name="Content Placeholder 2"/>
          <p:cNvSpPr>
            <a:spLocks noGrp="1"/>
          </p:cNvSpPr>
          <p:nvPr>
            <p:ph sz="half" idx="1"/>
          </p:nvPr>
        </p:nvSpPr>
        <p:spPr>
          <a:xfrm>
            <a:off x="615179" y="1736725"/>
            <a:ext cx="5426805" cy="4444108"/>
          </a:xfrm>
        </p:spPr>
        <p:txBody>
          <a:bodyPr/>
          <a:lstStyle/>
          <a:p>
            <a:r>
              <a:rPr lang="fi-FI" sz="1600" b="1" i="1" dirty="0" err="1"/>
              <a:t>NSA:lla</a:t>
            </a:r>
            <a:r>
              <a:rPr lang="fi-FI" sz="1600" b="1" i="1" dirty="0"/>
              <a:t> on oltava kokonaisvaltainen käsitys kansalliseen rautatiejärjestelmään liittyvistä riskeistä ja siitä, mitkä näistä riskeistä ovat kaikkein merkittävimpiä.</a:t>
            </a:r>
          </a:p>
          <a:p>
            <a:r>
              <a:rPr lang="fi-FI" sz="1600" i="1" dirty="0"/>
              <a:t>Kerättävä riskiperusteiseen valvontaan liittyvän päätöksentekonsa tueksi </a:t>
            </a:r>
            <a:r>
              <a:rPr lang="fi-FI" sz="1600" b="1" i="1" dirty="0"/>
              <a:t>tietoa mahdollisimman monipuolisista lähteistä </a:t>
            </a:r>
            <a:r>
              <a:rPr lang="fi-FI" sz="1600" i="1" dirty="0"/>
              <a:t>(sekä rautatiealan sisäisistä että sen ulkopuolisista lähteistä).</a:t>
            </a:r>
          </a:p>
          <a:p>
            <a:r>
              <a:rPr lang="fi-FI" sz="1600" i="1" dirty="0"/>
              <a:t>Kokonaisymmärrys järjestelmän turvallisuusriskistä on perusedellytys sille, että voidaan määrittää liiketoiminnalliset perusteet (business case) toimille, jotka parantavat turvallisuutta ja siten pienentävät riskiä. </a:t>
            </a:r>
          </a:p>
        </p:txBody>
      </p:sp>
      <p:sp>
        <p:nvSpPr>
          <p:cNvPr id="4" name="Content Placeholder 3"/>
          <p:cNvSpPr>
            <a:spLocks noGrp="1"/>
          </p:cNvSpPr>
          <p:nvPr>
            <p:ph sz="half" idx="2"/>
          </p:nvPr>
        </p:nvSpPr>
        <p:spPr>
          <a:xfrm>
            <a:off x="6183351" y="1736725"/>
            <a:ext cx="5588102" cy="4444108"/>
          </a:xfrm>
        </p:spPr>
        <p:txBody>
          <a:bodyPr/>
          <a:lstStyle/>
          <a:p>
            <a:r>
              <a:rPr lang="fi-FI" sz="1600" i="1" dirty="0"/>
              <a:t>Oltava hyvä </a:t>
            </a:r>
            <a:r>
              <a:rPr lang="fi-FI" sz="1600" b="1" i="1" dirty="0"/>
              <a:t>käsitys</a:t>
            </a:r>
            <a:r>
              <a:rPr lang="fi-FI" sz="1600" i="1" dirty="0"/>
              <a:t> rautatieyritysten ja rataverkon haltijoiden (ja muiden asianomaisten toimijoiden) </a:t>
            </a:r>
            <a:r>
              <a:rPr lang="fi-FI" sz="1600" b="1" dirty="0"/>
              <a:t>johtamisvalmiuksista riskin hallitsemiseksi</a:t>
            </a:r>
          </a:p>
          <a:p>
            <a:r>
              <a:rPr lang="fi-FI" sz="1600" i="1" dirty="0"/>
              <a:t>Kyettävä ottamaan huomioon muut valvontaan vaikuttavat tai sitä ohjaavat tekijät jäsenvaltiossa, kuten poliittisesti pakottavat tekijät tai yhteiskunnalliset huolenaiheet, jotka eivät välttämättä ole riskiperusteisia.</a:t>
            </a:r>
          </a:p>
          <a:p>
            <a:r>
              <a:rPr lang="fi-FI" sz="1600" i="1" dirty="0"/>
              <a:t>Valvonnan on liityttävä yhtenäisen turvallisuustodistuksen ja turvallisuusluvan arviointiin siten, että korkean riskin toimintaan liittyviä toimijoita tai toimia valvotaan tarkemmin heti yhtenäisen turvallisuustodistuksen tai turvallisuusluvan myöntämisen jälkeen</a:t>
            </a:r>
          </a:p>
        </p:txBody>
      </p:sp>
      <p:sp>
        <p:nvSpPr>
          <p:cNvPr id="5" name="Date Placeholder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E3BC778-A641-49F3-A0EA-A5106AE5A3DA}"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31.10.2023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11916349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Valvontastrategia</a:t>
            </a:r>
          </a:p>
        </p:txBody>
      </p:sp>
      <p:sp>
        <p:nvSpPr>
          <p:cNvPr id="5" name="Date Placeholder 4"/>
          <p:cNvSpPr>
            <a:spLocks noGrp="1"/>
          </p:cNvSpPr>
          <p:nvPr>
            <p:ph type="dt" sz="half" idx="10"/>
          </p:nvPr>
        </p:nvSpPr>
        <p:spPr>
          <a:xfrm>
            <a:off x="9218150" y="6466503"/>
            <a:ext cx="1872000" cy="2520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E3BC778-A641-49F3-A0EA-A5106AE5A3DA}"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31.10.2023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6" name="Slide Number Placeholder 5"/>
          <p:cNvSpPr>
            <a:spLocks noGrp="1"/>
          </p:cNvSpPr>
          <p:nvPr>
            <p:ph type="sldNum" sz="quarter" idx="12"/>
          </p:nvPr>
        </p:nvSpPr>
        <p:spPr>
          <a:xfrm>
            <a:off x="11358000" y="6466503"/>
            <a:ext cx="610671" cy="2520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7" name="Oval 6"/>
          <p:cNvSpPr/>
          <p:nvPr/>
        </p:nvSpPr>
        <p:spPr>
          <a:xfrm>
            <a:off x="491044" y="1582583"/>
            <a:ext cx="3322427" cy="2013635"/>
          </a:xfrm>
          <a:prstGeom prst="ellipse">
            <a:avLst/>
          </a:prstGeom>
          <a:ln/>
        </p:spPr>
        <p:style>
          <a:lnRef idx="1">
            <a:schemeClr val="accent3"/>
          </a:lnRef>
          <a:fillRef idx="2">
            <a:schemeClr val="accent3"/>
          </a:fillRef>
          <a:effectRef idx="1">
            <a:schemeClr val="accent3"/>
          </a:effectRef>
          <a:fontRef idx="minor">
            <a:schemeClr val="dk1"/>
          </a:fontRef>
        </p:style>
        <p:txBody>
          <a:bodyPr wrap="square" lIns="0" tIns="36000" rIns="0" rtlCol="0" anchor="t">
            <a:noAutofit/>
          </a:bodyPr>
          <a:lstStyle/>
          <a:p>
            <a:pPr algn="ctr"/>
            <a:endParaRPr lang="fi-FI" dirty="0">
              <a:solidFill>
                <a:schemeClr val="bg1"/>
              </a:solidFill>
              <a:latin typeface="+mj-lt"/>
            </a:endParaRPr>
          </a:p>
          <a:p>
            <a:pPr algn="ctr"/>
            <a:r>
              <a:rPr lang="fi-FI" dirty="0">
                <a:solidFill>
                  <a:schemeClr val="bg1"/>
                </a:solidFill>
                <a:latin typeface="+mj-lt"/>
              </a:rPr>
              <a:t>Kokonaisvaltainen rautatiejärjestelmän riskikuva</a:t>
            </a:r>
          </a:p>
        </p:txBody>
      </p:sp>
      <p:sp>
        <p:nvSpPr>
          <p:cNvPr id="8" name="Oval 7"/>
          <p:cNvSpPr/>
          <p:nvPr/>
        </p:nvSpPr>
        <p:spPr>
          <a:xfrm>
            <a:off x="991922" y="4178277"/>
            <a:ext cx="2320670" cy="1463329"/>
          </a:xfrm>
          <a:prstGeom prst="ellipse">
            <a:avLst/>
          </a:prstGeom>
          <a:ln/>
        </p:spPr>
        <p:style>
          <a:lnRef idx="1">
            <a:schemeClr val="accent3"/>
          </a:lnRef>
          <a:fillRef idx="2">
            <a:schemeClr val="accent3"/>
          </a:fillRef>
          <a:effectRef idx="1">
            <a:schemeClr val="accent3"/>
          </a:effectRef>
          <a:fontRef idx="minor">
            <a:schemeClr val="dk1"/>
          </a:fontRef>
        </p:style>
        <p:txBody>
          <a:bodyPr wrap="square" rtlCol="0" anchor="t">
            <a:noAutofit/>
          </a:bodyPr>
          <a:lstStyle/>
          <a:p>
            <a:pPr algn="ctr"/>
            <a:r>
              <a:rPr lang="fi-FI" sz="1600" dirty="0">
                <a:solidFill>
                  <a:schemeClr val="bg1"/>
                </a:solidFill>
                <a:latin typeface="+mj-lt"/>
              </a:rPr>
              <a:t>Yksittäisten toimijoiden turvallisuuden tilannekuva </a:t>
            </a:r>
          </a:p>
        </p:txBody>
      </p:sp>
      <p:sp>
        <p:nvSpPr>
          <p:cNvPr id="9" name="Right Arrow 8"/>
          <p:cNvSpPr/>
          <p:nvPr/>
        </p:nvSpPr>
        <p:spPr>
          <a:xfrm>
            <a:off x="4130417" y="2226623"/>
            <a:ext cx="2663687" cy="725557"/>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endParaRPr lang="fi-FI" dirty="0" err="1">
              <a:solidFill>
                <a:schemeClr val="bg1"/>
              </a:solidFill>
              <a:latin typeface="+mj-lt"/>
            </a:endParaRPr>
          </a:p>
        </p:txBody>
      </p:sp>
      <p:sp>
        <p:nvSpPr>
          <p:cNvPr id="10" name="Oval 9"/>
          <p:cNvSpPr/>
          <p:nvPr/>
        </p:nvSpPr>
        <p:spPr>
          <a:xfrm>
            <a:off x="7111050" y="1485527"/>
            <a:ext cx="4058588" cy="2337459"/>
          </a:xfrm>
          <a:prstGeom prst="ellipse">
            <a:avLst/>
          </a:prstGeom>
          <a:ln/>
        </p:spPr>
        <p:style>
          <a:lnRef idx="1">
            <a:schemeClr val="accent4"/>
          </a:lnRef>
          <a:fillRef idx="2">
            <a:schemeClr val="accent4"/>
          </a:fillRef>
          <a:effectRef idx="1">
            <a:schemeClr val="accent4"/>
          </a:effectRef>
          <a:fontRef idx="minor">
            <a:schemeClr val="dk1"/>
          </a:fontRef>
        </p:style>
        <p:txBody>
          <a:bodyPr wrap="square" lIns="0" tIns="36000" rIns="0" rtlCol="0" anchor="ctr" anchorCtr="0">
            <a:noAutofit/>
          </a:bodyPr>
          <a:lstStyle/>
          <a:p>
            <a:pPr algn="ctr"/>
            <a:r>
              <a:rPr lang="fi-FI" dirty="0">
                <a:solidFill>
                  <a:schemeClr val="bg1"/>
                </a:solidFill>
                <a:latin typeface="+mj-lt"/>
              </a:rPr>
              <a:t>Valvontastrategia ja valvontasuunnitelma  - painopisteet</a:t>
            </a:r>
          </a:p>
        </p:txBody>
      </p:sp>
      <p:sp>
        <p:nvSpPr>
          <p:cNvPr id="11" name="Right Arrow 10"/>
          <p:cNvSpPr/>
          <p:nvPr/>
        </p:nvSpPr>
        <p:spPr>
          <a:xfrm>
            <a:off x="4130416" y="4658760"/>
            <a:ext cx="2663687" cy="725557"/>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endParaRPr lang="fi-FI" dirty="0" err="1">
              <a:solidFill>
                <a:schemeClr val="bg1"/>
              </a:solidFill>
              <a:latin typeface="+mj-lt"/>
            </a:endParaRPr>
          </a:p>
        </p:txBody>
      </p:sp>
      <p:sp>
        <p:nvSpPr>
          <p:cNvPr id="12" name="Oval 11"/>
          <p:cNvSpPr/>
          <p:nvPr/>
        </p:nvSpPr>
        <p:spPr>
          <a:xfrm>
            <a:off x="7455762" y="3994561"/>
            <a:ext cx="3322427" cy="2013635"/>
          </a:xfrm>
          <a:prstGeom prst="ellipse">
            <a:avLst/>
          </a:prstGeom>
          <a:ln/>
        </p:spPr>
        <p:style>
          <a:lnRef idx="1">
            <a:schemeClr val="accent4"/>
          </a:lnRef>
          <a:fillRef idx="2">
            <a:schemeClr val="accent4"/>
          </a:fillRef>
          <a:effectRef idx="1">
            <a:schemeClr val="accent4"/>
          </a:effectRef>
          <a:fontRef idx="minor">
            <a:schemeClr val="dk1"/>
          </a:fontRef>
        </p:style>
        <p:txBody>
          <a:bodyPr wrap="square" lIns="0" tIns="36000" rIns="0" rtlCol="0" anchor="ctr" anchorCtr="0">
            <a:noAutofit/>
          </a:bodyPr>
          <a:lstStyle/>
          <a:p>
            <a:pPr algn="ctr"/>
            <a:r>
              <a:rPr lang="fi-FI" dirty="0">
                <a:solidFill>
                  <a:schemeClr val="bg1"/>
                </a:solidFill>
                <a:latin typeface="+mj-lt"/>
              </a:rPr>
              <a:t>Valvonta-suunnitelma, toimijan valvonnan suunnittelu</a:t>
            </a:r>
            <a:endParaRPr lang="fi-FI" u="sng" dirty="0">
              <a:solidFill>
                <a:schemeClr val="bg1"/>
              </a:solidFill>
              <a:latin typeface="+mj-lt"/>
            </a:endParaRPr>
          </a:p>
        </p:txBody>
      </p:sp>
    </p:spTree>
    <p:extLst>
      <p:ext uri="{BB962C8B-B14F-4D97-AF65-F5344CB8AC3E}">
        <p14:creationId xmlns:p14="http://schemas.microsoft.com/office/powerpoint/2010/main" val="6354430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182D8-0BDB-4492-8467-893FA943D001}"/>
              </a:ext>
            </a:extLst>
          </p:cNvPr>
          <p:cNvSpPr>
            <a:spLocks noGrp="1"/>
          </p:cNvSpPr>
          <p:nvPr>
            <p:ph type="title"/>
          </p:nvPr>
        </p:nvSpPr>
        <p:spPr>
          <a:xfrm>
            <a:off x="612000" y="612000"/>
            <a:ext cx="4569600" cy="1108800"/>
          </a:xfrm>
        </p:spPr>
        <p:txBody>
          <a:bodyPr/>
          <a:lstStyle/>
          <a:p>
            <a:r>
              <a:rPr lang="fi-FI" dirty="0"/>
              <a:t>Kokonaisvaltainen </a:t>
            </a:r>
            <a:br>
              <a:rPr lang="fi-FI" dirty="0"/>
            </a:br>
            <a:r>
              <a:rPr lang="fi-FI" dirty="0"/>
              <a:t>rautatiejärjestelmän riskikuva</a:t>
            </a:r>
          </a:p>
        </p:txBody>
      </p:sp>
      <p:sp>
        <p:nvSpPr>
          <p:cNvPr id="5" name="Date Placeholder 4">
            <a:extLst>
              <a:ext uri="{FF2B5EF4-FFF2-40B4-BE49-F238E27FC236}">
                <a16:creationId xmlns:a16="http://schemas.microsoft.com/office/drawing/2014/main" id="{06996D9E-FD5D-4A7B-8C55-467F57A0E6FC}"/>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E3BC778-A641-49F3-A0EA-A5106AE5A3DA}"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31.10.2023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6" name="Slide Number Placeholder 5">
            <a:extLst>
              <a:ext uri="{FF2B5EF4-FFF2-40B4-BE49-F238E27FC236}">
                <a16:creationId xmlns:a16="http://schemas.microsoft.com/office/drawing/2014/main" id="{089C52C3-F52B-4802-850F-E1901A27248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pic>
        <p:nvPicPr>
          <p:cNvPr id="22" name="Picture 21">
            <a:extLst>
              <a:ext uri="{FF2B5EF4-FFF2-40B4-BE49-F238E27FC236}">
                <a16:creationId xmlns:a16="http://schemas.microsoft.com/office/drawing/2014/main" id="{7F846488-DD4A-4523-B3DF-F3BBC7CD51FB}"/>
              </a:ext>
            </a:extLst>
          </p:cNvPr>
          <p:cNvPicPr>
            <a:picLocks noChangeAspect="1"/>
          </p:cNvPicPr>
          <p:nvPr/>
        </p:nvPicPr>
        <p:blipFill>
          <a:blip r:embed="rId3"/>
          <a:stretch>
            <a:fillRect/>
          </a:stretch>
        </p:blipFill>
        <p:spPr>
          <a:xfrm>
            <a:off x="5144650" y="111304"/>
            <a:ext cx="6481200" cy="6481200"/>
          </a:xfrm>
          <a:prstGeom prst="rect">
            <a:avLst/>
          </a:prstGeom>
        </p:spPr>
      </p:pic>
      <p:sp>
        <p:nvSpPr>
          <p:cNvPr id="7" name="Content Placeholder 4">
            <a:extLst>
              <a:ext uri="{FF2B5EF4-FFF2-40B4-BE49-F238E27FC236}">
                <a16:creationId xmlns:a16="http://schemas.microsoft.com/office/drawing/2014/main" id="{5A18DDCE-2BD8-4658-AE52-BC836CB06E8F}"/>
              </a:ext>
            </a:extLst>
          </p:cNvPr>
          <p:cNvSpPr>
            <a:spLocks noGrp="1"/>
          </p:cNvSpPr>
          <p:nvPr>
            <p:ph idx="1"/>
          </p:nvPr>
        </p:nvSpPr>
        <p:spPr>
          <a:xfrm>
            <a:off x="612001" y="2113005"/>
            <a:ext cx="4392486" cy="4132995"/>
          </a:xfrm>
        </p:spPr>
        <p:txBody>
          <a:bodyPr/>
          <a:lstStyle/>
          <a:p>
            <a:r>
              <a:rPr lang="fi-FI" sz="1800" dirty="0"/>
              <a:t>Riskikuva toimii taustana </a:t>
            </a:r>
            <a:r>
              <a:rPr lang="fi-FI" sz="1800" dirty="0" err="1"/>
              <a:t>Traficomin</a:t>
            </a:r>
            <a:r>
              <a:rPr lang="fi-FI" sz="1800" dirty="0"/>
              <a:t> valvonnan kohdentamiselle </a:t>
            </a:r>
          </a:p>
          <a:p>
            <a:r>
              <a:rPr lang="fi-FI" sz="1800" dirty="0"/>
              <a:t>Riskikuvan muodostaminen edellyttää yhteistyötä toiminnanharjoittajien kanssa</a:t>
            </a:r>
          </a:p>
          <a:p>
            <a:r>
              <a:rPr lang="fi-FI" sz="1800" dirty="0">
                <a:sym typeface="Wingdings" panose="05000000000000000000" pitchFamily="2" charset="2"/>
              </a:rPr>
              <a:t>Toimijoiden tulee hallita oman toimintansa riskit  Toimijoilla tulee olla kokonaiskuva oman  toimintansa riskeistä </a:t>
            </a:r>
            <a:endParaRPr lang="fi-FI" sz="1800" dirty="0"/>
          </a:p>
          <a:p>
            <a:endParaRPr lang="fi-FI" dirty="0"/>
          </a:p>
        </p:txBody>
      </p:sp>
    </p:spTree>
    <p:extLst>
      <p:ext uri="{BB962C8B-B14F-4D97-AF65-F5344CB8AC3E}">
        <p14:creationId xmlns:p14="http://schemas.microsoft.com/office/powerpoint/2010/main" val="7094299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6DF952-DD7A-47AC-847F-CD0AF2128D72}"/>
              </a:ext>
            </a:extLst>
          </p:cNvPr>
          <p:cNvSpPr>
            <a:spLocks noGrp="1"/>
          </p:cNvSpPr>
          <p:nvPr>
            <p:ph type="title"/>
          </p:nvPr>
        </p:nvSpPr>
        <p:spPr/>
        <p:txBody>
          <a:bodyPr/>
          <a:lstStyle/>
          <a:p>
            <a:r>
              <a:rPr lang="fi-FI" dirty="0"/>
              <a:t>Riskienhallinnan yhteistyöryhmä</a:t>
            </a:r>
          </a:p>
        </p:txBody>
      </p:sp>
      <p:sp>
        <p:nvSpPr>
          <p:cNvPr id="5" name="Content Placeholder 4">
            <a:extLst>
              <a:ext uri="{FF2B5EF4-FFF2-40B4-BE49-F238E27FC236}">
                <a16:creationId xmlns:a16="http://schemas.microsoft.com/office/drawing/2014/main" id="{5F4741FD-D11B-4F7C-99C6-0DE7504AEB24}"/>
              </a:ext>
            </a:extLst>
          </p:cNvPr>
          <p:cNvSpPr>
            <a:spLocks noGrp="1"/>
          </p:cNvSpPr>
          <p:nvPr>
            <p:ph idx="1"/>
          </p:nvPr>
        </p:nvSpPr>
        <p:spPr/>
        <p:txBody>
          <a:bodyPr/>
          <a:lstStyle/>
          <a:p>
            <a:r>
              <a:rPr lang="fi-FI" dirty="0"/>
              <a:t>Perustetaan riskienhallinnan yhteistyöryhmä</a:t>
            </a:r>
          </a:p>
          <a:p>
            <a:pPr lvl="1"/>
            <a:r>
              <a:rPr lang="fi-FI" dirty="0"/>
              <a:t>Ensimmäinen kokoontuminen alkuvuosi 2024</a:t>
            </a:r>
          </a:p>
          <a:p>
            <a:r>
              <a:rPr lang="fi-FI" dirty="0"/>
              <a:t>Tavoitteena kehittää riskienhallintaa </a:t>
            </a:r>
          </a:p>
          <a:p>
            <a:pPr lvl="1"/>
            <a:r>
              <a:rPr lang="fi-FI" dirty="0"/>
              <a:t>Keskustella riskienhallinnan toimintamalleista, jakaa oppeja ja tietoa sekä ajatuksia toiminnan kehittämisestä </a:t>
            </a:r>
          </a:p>
          <a:p>
            <a:r>
              <a:rPr lang="fi-FI" dirty="0"/>
              <a:t>Kokoamme ryhmää kasaan ja toivotamme halukkaat osallistujat lämpimästi tervetulleeksi </a:t>
            </a:r>
          </a:p>
          <a:p>
            <a:r>
              <a:rPr lang="fi-FI" dirty="0"/>
              <a:t>Ilmoitathan osallistujan sähköpostiosoitteen osoitteeseen: </a:t>
            </a:r>
            <a:r>
              <a:rPr lang="fi-FI" dirty="0">
                <a:hlinkClick r:id="rId2"/>
              </a:rPr>
              <a:t>emma-liisa.tanska@traficom.fi</a:t>
            </a:r>
            <a:endParaRPr lang="fi-FI" dirty="0"/>
          </a:p>
          <a:p>
            <a:pPr marL="0" indent="0">
              <a:buNone/>
            </a:pPr>
            <a:endParaRPr lang="fi-FI" dirty="0"/>
          </a:p>
        </p:txBody>
      </p:sp>
      <p:pic>
        <p:nvPicPr>
          <p:cNvPr id="3" name="Picture Placeholder 2">
            <a:extLst>
              <a:ext uri="{FF2B5EF4-FFF2-40B4-BE49-F238E27FC236}">
                <a16:creationId xmlns:a16="http://schemas.microsoft.com/office/drawing/2014/main" id="{ACE30184-4428-4C6C-9C86-2FCAE8AC5EEA}"/>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14398" r="14398"/>
          <a:stretch>
            <a:fillRect/>
          </a:stretch>
        </p:blipFill>
        <p:spPr/>
      </p:pic>
    </p:spTree>
    <p:extLst>
      <p:ext uri="{BB962C8B-B14F-4D97-AF65-F5344CB8AC3E}">
        <p14:creationId xmlns:p14="http://schemas.microsoft.com/office/powerpoint/2010/main" val="6566368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6096000" y="2464904"/>
            <a:ext cx="6096000" cy="2007705"/>
          </a:xfrm>
        </p:spPr>
        <p:txBody>
          <a:bodyPr/>
          <a:lstStyle/>
          <a:p>
            <a:pPr algn="l"/>
            <a:r>
              <a:rPr lang="fi-FI" sz="3600" dirty="0"/>
              <a:t>Kyberturvallisuuden ajankohtaiset</a:t>
            </a:r>
          </a:p>
        </p:txBody>
      </p:sp>
      <p:sp>
        <p:nvSpPr>
          <p:cNvPr id="3" name="Alaotsikko 2"/>
          <p:cNvSpPr>
            <a:spLocks noGrp="1"/>
          </p:cNvSpPr>
          <p:nvPr>
            <p:ph type="subTitle" idx="1"/>
          </p:nvPr>
        </p:nvSpPr>
        <p:spPr/>
        <p:txBody>
          <a:bodyPr/>
          <a:lstStyle/>
          <a:p>
            <a:r>
              <a:rPr lang="fi-FI" dirty="0"/>
              <a:t>Janne Anttila</a:t>
            </a:r>
          </a:p>
        </p:txBody>
      </p:sp>
    </p:spTree>
    <p:extLst>
      <p:ext uri="{BB962C8B-B14F-4D97-AF65-F5344CB8AC3E}">
        <p14:creationId xmlns:p14="http://schemas.microsoft.com/office/powerpoint/2010/main" val="26419530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orakulmio: Pyöristetyt kulmat 8">
            <a:extLst>
              <a:ext uri="{FF2B5EF4-FFF2-40B4-BE49-F238E27FC236}">
                <a16:creationId xmlns:a16="http://schemas.microsoft.com/office/drawing/2014/main" id="{A00CDA29-FD18-4254-8651-264B7ED38758}"/>
              </a:ext>
            </a:extLst>
          </p:cNvPr>
          <p:cNvSpPr/>
          <p:nvPr/>
        </p:nvSpPr>
        <p:spPr>
          <a:xfrm>
            <a:off x="529047" y="1837509"/>
            <a:ext cx="2673532" cy="4478575"/>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nchor="t">
            <a:noAutofit/>
          </a:bodyPr>
          <a:lstStyle/>
          <a:p>
            <a:pPr algn="ctr"/>
            <a:r>
              <a:rPr lang="fi-FI" sz="1400" b="1" dirty="0">
                <a:solidFill>
                  <a:schemeClr val="tx1"/>
                </a:solidFill>
                <a:latin typeface="+mj-lt"/>
              </a:rPr>
              <a:t>Raideliikenteen prosessit </a:t>
            </a:r>
            <a:br>
              <a:rPr lang="fi-FI" sz="1400" b="1" dirty="0">
                <a:solidFill>
                  <a:schemeClr val="tx1"/>
                </a:solidFill>
                <a:latin typeface="+mj-lt"/>
              </a:rPr>
            </a:br>
            <a:r>
              <a:rPr lang="fi-FI" sz="1400" dirty="0">
                <a:solidFill>
                  <a:schemeClr val="tx1"/>
                </a:solidFill>
                <a:latin typeface="+mj-lt"/>
              </a:rPr>
              <a:t>Sanna Mäkitalo </a:t>
            </a:r>
          </a:p>
          <a:p>
            <a:pPr algn="ctr"/>
            <a:endParaRPr lang="fi-FI" sz="1400" b="1" dirty="0">
              <a:solidFill>
                <a:schemeClr val="tx1"/>
              </a:solidFill>
              <a:latin typeface="+mj-lt"/>
            </a:endParaRPr>
          </a:p>
        </p:txBody>
      </p:sp>
      <p:sp>
        <p:nvSpPr>
          <p:cNvPr id="29" name="Nuoli: Viisikulmio 28">
            <a:extLst>
              <a:ext uri="{FF2B5EF4-FFF2-40B4-BE49-F238E27FC236}">
                <a16:creationId xmlns:a16="http://schemas.microsoft.com/office/drawing/2014/main" id="{7767ACC3-496A-450F-A3F7-EB632950198D}"/>
              </a:ext>
            </a:extLst>
          </p:cNvPr>
          <p:cNvSpPr/>
          <p:nvPr/>
        </p:nvSpPr>
        <p:spPr>
          <a:xfrm>
            <a:off x="627010" y="5721838"/>
            <a:ext cx="11382110" cy="412083"/>
          </a:xfrm>
          <a:prstGeom prst="homePlate">
            <a:avLst/>
          </a:prstGeom>
          <a:ln/>
        </p:spPr>
        <p:style>
          <a:lnRef idx="1">
            <a:schemeClr val="accent4"/>
          </a:lnRef>
          <a:fillRef idx="2">
            <a:schemeClr val="accent4"/>
          </a:fillRef>
          <a:effectRef idx="1">
            <a:schemeClr val="accent4"/>
          </a:effectRef>
          <a:fontRef idx="minor">
            <a:schemeClr val="dk1"/>
          </a:fontRef>
        </p:style>
        <p:txBody>
          <a:bodyPr wrap="square" rtlCol="0" anchor="ctr">
            <a:noAutofit/>
          </a:bodyPr>
          <a:lstStyle/>
          <a:p>
            <a:r>
              <a:rPr lang="fi-FI" sz="1400" b="1" dirty="0">
                <a:solidFill>
                  <a:schemeClr val="tx1"/>
                </a:solidFill>
                <a:latin typeface="+mj-lt"/>
              </a:rPr>
              <a:t>Toimintajärjestelmä</a:t>
            </a:r>
            <a:endParaRPr lang="fi-FI" sz="1400" dirty="0">
              <a:solidFill>
                <a:schemeClr val="tx1"/>
              </a:solidFill>
              <a:latin typeface="+mj-lt"/>
            </a:endParaRPr>
          </a:p>
        </p:txBody>
      </p:sp>
      <p:sp>
        <p:nvSpPr>
          <p:cNvPr id="28" name="Nuoli: Viisikulmio 27">
            <a:extLst>
              <a:ext uri="{FF2B5EF4-FFF2-40B4-BE49-F238E27FC236}">
                <a16:creationId xmlns:a16="http://schemas.microsoft.com/office/drawing/2014/main" id="{B0D59D41-30E7-4C2B-B1A2-CD0030BBC4E7}"/>
              </a:ext>
            </a:extLst>
          </p:cNvPr>
          <p:cNvSpPr/>
          <p:nvPr/>
        </p:nvSpPr>
        <p:spPr>
          <a:xfrm>
            <a:off x="627009" y="5205980"/>
            <a:ext cx="11382111" cy="412083"/>
          </a:xfrm>
          <a:prstGeom prst="homePlate">
            <a:avLst/>
          </a:prstGeom>
          <a:ln/>
        </p:spPr>
        <p:style>
          <a:lnRef idx="1">
            <a:schemeClr val="accent4"/>
          </a:lnRef>
          <a:fillRef idx="2">
            <a:schemeClr val="accent4"/>
          </a:fillRef>
          <a:effectRef idx="1">
            <a:schemeClr val="accent4"/>
          </a:effectRef>
          <a:fontRef idx="minor">
            <a:schemeClr val="dk1"/>
          </a:fontRef>
        </p:style>
        <p:txBody>
          <a:bodyPr wrap="square" rtlCol="0" anchor="ctr">
            <a:noAutofit/>
          </a:bodyPr>
          <a:lstStyle/>
          <a:p>
            <a:r>
              <a:rPr lang="fi-FI" sz="1400" b="1" dirty="0">
                <a:solidFill>
                  <a:schemeClr val="tx1"/>
                </a:solidFill>
                <a:latin typeface="+mj-lt"/>
              </a:rPr>
              <a:t>Turvallisuuskulttuuri</a:t>
            </a:r>
            <a:endParaRPr lang="fi-FI" sz="1400" dirty="0">
              <a:solidFill>
                <a:schemeClr val="tx1"/>
              </a:solidFill>
              <a:latin typeface="+mj-lt"/>
            </a:endParaRPr>
          </a:p>
        </p:txBody>
      </p:sp>
      <p:sp>
        <p:nvSpPr>
          <p:cNvPr id="22" name="Nuoli: Viisikulmio 21">
            <a:extLst>
              <a:ext uri="{FF2B5EF4-FFF2-40B4-BE49-F238E27FC236}">
                <a16:creationId xmlns:a16="http://schemas.microsoft.com/office/drawing/2014/main" id="{D53446B8-12C6-4541-9B85-11B2243E9F31}"/>
              </a:ext>
            </a:extLst>
          </p:cNvPr>
          <p:cNvSpPr/>
          <p:nvPr/>
        </p:nvSpPr>
        <p:spPr>
          <a:xfrm>
            <a:off x="627008" y="4722750"/>
            <a:ext cx="11382112" cy="412083"/>
          </a:xfrm>
          <a:prstGeom prst="homePlate">
            <a:avLst/>
          </a:prstGeom>
          <a:ln/>
        </p:spPr>
        <p:style>
          <a:lnRef idx="1">
            <a:schemeClr val="accent4"/>
          </a:lnRef>
          <a:fillRef idx="2">
            <a:schemeClr val="accent4"/>
          </a:fillRef>
          <a:effectRef idx="1">
            <a:schemeClr val="accent4"/>
          </a:effectRef>
          <a:fontRef idx="minor">
            <a:schemeClr val="dk1"/>
          </a:fontRef>
        </p:style>
        <p:txBody>
          <a:bodyPr wrap="square" rtlCol="0" anchor="ctr">
            <a:noAutofit/>
          </a:bodyPr>
          <a:lstStyle/>
          <a:p>
            <a:r>
              <a:rPr lang="fi-FI" sz="1400" b="1" dirty="0">
                <a:solidFill>
                  <a:schemeClr val="tx1"/>
                </a:solidFill>
                <a:latin typeface="+mj-lt"/>
              </a:rPr>
              <a:t>Itäliikenne</a:t>
            </a:r>
            <a:endParaRPr lang="fi-FI" sz="1400" dirty="0">
              <a:solidFill>
                <a:schemeClr val="tx1"/>
              </a:solidFill>
              <a:latin typeface="+mj-lt"/>
            </a:endParaRPr>
          </a:p>
        </p:txBody>
      </p:sp>
      <p:sp>
        <p:nvSpPr>
          <p:cNvPr id="20" name="Nuoli: Viisikulmio 19">
            <a:extLst>
              <a:ext uri="{FF2B5EF4-FFF2-40B4-BE49-F238E27FC236}">
                <a16:creationId xmlns:a16="http://schemas.microsoft.com/office/drawing/2014/main" id="{D5CDA3BF-6967-41D4-A0CC-FD6D6F4882B5}"/>
              </a:ext>
            </a:extLst>
          </p:cNvPr>
          <p:cNvSpPr/>
          <p:nvPr/>
        </p:nvSpPr>
        <p:spPr>
          <a:xfrm>
            <a:off x="627006" y="3373177"/>
            <a:ext cx="11382114" cy="554949"/>
          </a:xfrm>
          <a:prstGeom prst="homePlate">
            <a:avLst/>
          </a:prstGeom>
          <a:ln/>
        </p:spPr>
        <p:style>
          <a:lnRef idx="1">
            <a:schemeClr val="accent4"/>
          </a:lnRef>
          <a:fillRef idx="2">
            <a:schemeClr val="accent4"/>
          </a:fillRef>
          <a:effectRef idx="1">
            <a:schemeClr val="accent4"/>
          </a:effectRef>
          <a:fontRef idx="minor">
            <a:schemeClr val="dk1"/>
          </a:fontRef>
        </p:style>
        <p:txBody>
          <a:bodyPr wrap="square" rtlCol="0" anchor="ctr">
            <a:noAutofit/>
          </a:bodyPr>
          <a:lstStyle/>
          <a:p>
            <a:r>
              <a:rPr lang="fi-FI" sz="1400" b="1" dirty="0">
                <a:solidFill>
                  <a:schemeClr val="tx1"/>
                </a:solidFill>
                <a:latin typeface="+mj-lt"/>
              </a:rPr>
              <a:t>Turvallisuuden seuranta </a:t>
            </a:r>
            <a:br>
              <a:rPr lang="fi-FI" sz="1400" b="1" dirty="0">
                <a:solidFill>
                  <a:schemeClr val="tx1"/>
                </a:solidFill>
                <a:latin typeface="+mj-lt"/>
              </a:rPr>
            </a:br>
            <a:r>
              <a:rPr lang="fi-FI" sz="1400" b="1" dirty="0">
                <a:solidFill>
                  <a:schemeClr val="tx1"/>
                </a:solidFill>
                <a:latin typeface="+mj-lt"/>
              </a:rPr>
              <a:t>ja analysointi</a:t>
            </a:r>
            <a:endParaRPr lang="fi-FI" sz="1400" dirty="0">
              <a:solidFill>
                <a:schemeClr val="tx1"/>
              </a:solidFill>
              <a:latin typeface="+mj-lt"/>
            </a:endParaRPr>
          </a:p>
        </p:txBody>
      </p:sp>
      <p:sp>
        <p:nvSpPr>
          <p:cNvPr id="18" name="Nuoli: Viisikulmio 17">
            <a:extLst>
              <a:ext uri="{FF2B5EF4-FFF2-40B4-BE49-F238E27FC236}">
                <a16:creationId xmlns:a16="http://schemas.microsoft.com/office/drawing/2014/main" id="{6608EA72-7BFF-4078-9FD5-DE7AC6A0D005}"/>
              </a:ext>
            </a:extLst>
          </p:cNvPr>
          <p:cNvSpPr/>
          <p:nvPr/>
        </p:nvSpPr>
        <p:spPr>
          <a:xfrm>
            <a:off x="627007" y="3975882"/>
            <a:ext cx="11382113" cy="671871"/>
          </a:xfrm>
          <a:prstGeom prst="homePlate">
            <a:avLst/>
          </a:prstGeom>
          <a:ln/>
        </p:spPr>
        <p:style>
          <a:lnRef idx="1">
            <a:schemeClr val="accent4"/>
          </a:lnRef>
          <a:fillRef idx="2">
            <a:schemeClr val="accent4"/>
          </a:fillRef>
          <a:effectRef idx="1">
            <a:schemeClr val="accent4"/>
          </a:effectRef>
          <a:fontRef idx="minor">
            <a:schemeClr val="dk1"/>
          </a:fontRef>
        </p:style>
        <p:txBody>
          <a:bodyPr wrap="square" rtlCol="0" anchor="ctr">
            <a:noAutofit/>
          </a:bodyPr>
          <a:lstStyle/>
          <a:p>
            <a:r>
              <a:rPr lang="fi-FI" sz="1400" b="1" dirty="0">
                <a:solidFill>
                  <a:schemeClr val="tx1"/>
                </a:solidFill>
                <a:latin typeface="+mj-lt"/>
              </a:rPr>
              <a:t>Toimintavarmuus ja </a:t>
            </a:r>
            <a:br>
              <a:rPr lang="fi-FI" sz="1400" b="1" dirty="0">
                <a:solidFill>
                  <a:schemeClr val="tx1"/>
                </a:solidFill>
                <a:latin typeface="+mj-lt"/>
              </a:rPr>
            </a:br>
            <a:r>
              <a:rPr lang="fi-FI" sz="1400" b="1" dirty="0">
                <a:solidFill>
                  <a:schemeClr val="tx1"/>
                </a:solidFill>
                <a:latin typeface="+mj-lt"/>
              </a:rPr>
              <a:t>kyberturvallisuus</a:t>
            </a:r>
            <a:endParaRPr lang="fi-FI" sz="1400" dirty="0">
              <a:solidFill>
                <a:schemeClr val="tx1"/>
              </a:solidFill>
              <a:latin typeface="+mj-lt"/>
            </a:endParaRPr>
          </a:p>
        </p:txBody>
      </p:sp>
      <p:sp>
        <p:nvSpPr>
          <p:cNvPr id="2" name="Nuoli: Viisikulmio 1">
            <a:extLst>
              <a:ext uri="{FF2B5EF4-FFF2-40B4-BE49-F238E27FC236}">
                <a16:creationId xmlns:a16="http://schemas.microsoft.com/office/drawing/2014/main" id="{D490EB10-C89C-40D9-A2A4-11E235444CB1}"/>
              </a:ext>
            </a:extLst>
          </p:cNvPr>
          <p:cNvSpPr/>
          <p:nvPr/>
        </p:nvSpPr>
        <p:spPr>
          <a:xfrm>
            <a:off x="614492" y="2747081"/>
            <a:ext cx="11382115" cy="554949"/>
          </a:xfrm>
          <a:prstGeom prst="homePlate">
            <a:avLst/>
          </a:prstGeom>
          <a:ln/>
        </p:spPr>
        <p:style>
          <a:lnRef idx="1">
            <a:schemeClr val="accent4"/>
          </a:lnRef>
          <a:fillRef idx="2">
            <a:schemeClr val="accent4"/>
          </a:fillRef>
          <a:effectRef idx="1">
            <a:schemeClr val="accent4"/>
          </a:effectRef>
          <a:fontRef idx="minor">
            <a:schemeClr val="dk1"/>
          </a:fontRef>
        </p:style>
        <p:txBody>
          <a:bodyPr wrap="square" rtlCol="0" anchor="ctr">
            <a:noAutofit/>
          </a:bodyPr>
          <a:lstStyle/>
          <a:p>
            <a:r>
              <a:rPr lang="fi-FI" sz="1400" b="1" dirty="0">
                <a:solidFill>
                  <a:schemeClr val="tx1"/>
                </a:solidFill>
                <a:latin typeface="+mj-lt"/>
              </a:rPr>
              <a:t>Valvonta ja luvanhallinta</a:t>
            </a:r>
            <a:br>
              <a:rPr lang="fi-FI" sz="1000" dirty="0">
                <a:solidFill>
                  <a:schemeClr val="tx1"/>
                </a:solidFill>
                <a:latin typeface="+mj-lt"/>
              </a:rPr>
            </a:br>
            <a:endParaRPr lang="fi-FI" sz="1000" dirty="0">
              <a:solidFill>
                <a:srgbClr val="FF0000"/>
              </a:solidFill>
              <a:latin typeface="+mj-lt"/>
            </a:endParaRPr>
          </a:p>
        </p:txBody>
      </p:sp>
      <p:sp>
        <p:nvSpPr>
          <p:cNvPr id="6" name="Otsikko 5">
            <a:extLst>
              <a:ext uri="{FF2B5EF4-FFF2-40B4-BE49-F238E27FC236}">
                <a16:creationId xmlns:a16="http://schemas.microsoft.com/office/drawing/2014/main" id="{D9E8BAB9-EEA2-406C-B37D-605E4B136D0C}"/>
              </a:ext>
            </a:extLst>
          </p:cNvPr>
          <p:cNvSpPr>
            <a:spLocks noGrp="1"/>
          </p:cNvSpPr>
          <p:nvPr>
            <p:ph type="title"/>
          </p:nvPr>
        </p:nvSpPr>
        <p:spPr>
          <a:xfrm>
            <a:off x="558000" y="257608"/>
            <a:ext cx="10746000" cy="554949"/>
          </a:xfrm>
        </p:spPr>
        <p:txBody>
          <a:bodyPr/>
          <a:lstStyle/>
          <a:p>
            <a:r>
              <a:rPr lang="fi-FI" dirty="0"/>
              <a:t>Raideliikenne organisaatio 1.9.2023-</a:t>
            </a:r>
          </a:p>
        </p:txBody>
      </p:sp>
      <p:sp>
        <p:nvSpPr>
          <p:cNvPr id="4" name="Päivämäärän paikkamerkki 3">
            <a:extLst>
              <a:ext uri="{FF2B5EF4-FFF2-40B4-BE49-F238E27FC236}">
                <a16:creationId xmlns:a16="http://schemas.microsoft.com/office/drawing/2014/main" id="{B01462B0-0009-4B4F-A921-D37A94037005}"/>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31.10.2023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6C67FE44-319B-4804-BADC-7F61573056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7" name="Suorakulmio: Pyöristetyt kulmat 6">
            <a:extLst>
              <a:ext uri="{FF2B5EF4-FFF2-40B4-BE49-F238E27FC236}">
                <a16:creationId xmlns:a16="http://schemas.microsoft.com/office/drawing/2014/main" id="{E002C02B-3023-4AE8-8E3A-1B97E5D7ED88}"/>
              </a:ext>
            </a:extLst>
          </p:cNvPr>
          <p:cNvSpPr/>
          <p:nvPr/>
        </p:nvSpPr>
        <p:spPr>
          <a:xfrm>
            <a:off x="962025" y="951703"/>
            <a:ext cx="3489966" cy="725887"/>
          </a:xfrm>
          <a:prstGeom prst="roundRect">
            <a:avLst/>
          </a:prstGeom>
          <a:solidFill>
            <a:schemeClr val="accent3"/>
          </a:solidFill>
          <a:ln/>
        </p:spPr>
        <p:style>
          <a:lnRef idx="1">
            <a:schemeClr val="accent3"/>
          </a:lnRef>
          <a:fillRef idx="2">
            <a:schemeClr val="accent3"/>
          </a:fillRef>
          <a:effectRef idx="1">
            <a:schemeClr val="accent3"/>
          </a:effectRef>
          <a:fontRef idx="minor">
            <a:schemeClr val="dk1"/>
          </a:fontRef>
        </p:style>
        <p:txBody>
          <a:bodyPr wrap="square" rtlCol="0" anchor="t">
            <a:noAutofit/>
          </a:bodyPr>
          <a:lstStyle/>
          <a:p>
            <a:pPr algn="ctr"/>
            <a:r>
              <a:rPr lang="fi-FI" sz="1400" b="1" dirty="0">
                <a:solidFill>
                  <a:schemeClr val="tx1"/>
                </a:solidFill>
                <a:latin typeface="+mj-lt"/>
              </a:rPr>
              <a:t>Kehittäminen, tietojärjestelmät ja osaaminen</a:t>
            </a:r>
          </a:p>
          <a:p>
            <a:pPr algn="ctr"/>
            <a:r>
              <a:rPr lang="fi-FI" sz="1400" dirty="0">
                <a:solidFill>
                  <a:schemeClr val="tx1"/>
                </a:solidFill>
                <a:latin typeface="+mj-lt"/>
              </a:rPr>
              <a:t>Sanna Mäkitalo </a:t>
            </a:r>
            <a:br>
              <a:rPr lang="fi-FI" sz="1200" dirty="0">
                <a:solidFill>
                  <a:schemeClr val="tx1"/>
                </a:solidFill>
                <a:latin typeface="+mj-lt"/>
              </a:rPr>
            </a:br>
            <a:endParaRPr lang="fi-FI" sz="1200" dirty="0">
              <a:solidFill>
                <a:srgbClr val="FF0000"/>
              </a:solidFill>
              <a:latin typeface="+mj-lt"/>
            </a:endParaRPr>
          </a:p>
        </p:txBody>
      </p:sp>
      <p:sp>
        <p:nvSpPr>
          <p:cNvPr id="8" name="Suorakulmio: Pyöristetyt kulmat 7">
            <a:extLst>
              <a:ext uri="{FF2B5EF4-FFF2-40B4-BE49-F238E27FC236}">
                <a16:creationId xmlns:a16="http://schemas.microsoft.com/office/drawing/2014/main" id="{9CFC6AF0-AC64-462D-AB28-912C7EEFC436}"/>
              </a:ext>
            </a:extLst>
          </p:cNvPr>
          <p:cNvSpPr/>
          <p:nvPr/>
        </p:nvSpPr>
        <p:spPr>
          <a:xfrm>
            <a:off x="8159109" y="959913"/>
            <a:ext cx="2913026" cy="725886"/>
          </a:xfrm>
          <a:prstGeom prst="roundRect">
            <a:avLst/>
          </a:prstGeom>
          <a:solidFill>
            <a:schemeClr val="accent3"/>
          </a:solidFill>
          <a:ln/>
        </p:spPr>
        <p:style>
          <a:lnRef idx="1">
            <a:schemeClr val="accent3"/>
          </a:lnRef>
          <a:fillRef idx="2">
            <a:schemeClr val="accent3"/>
          </a:fillRef>
          <a:effectRef idx="1">
            <a:schemeClr val="accent3"/>
          </a:effectRef>
          <a:fontRef idx="minor">
            <a:schemeClr val="dk1"/>
          </a:fontRef>
        </p:style>
        <p:txBody>
          <a:bodyPr wrap="square" rtlCol="0" anchor="ctr">
            <a:noAutofit/>
          </a:bodyPr>
          <a:lstStyle/>
          <a:p>
            <a:pPr algn="ctr"/>
            <a:r>
              <a:rPr lang="fi-FI" sz="1400" b="1" dirty="0">
                <a:solidFill>
                  <a:schemeClr val="tx1"/>
                </a:solidFill>
                <a:latin typeface="+mj-lt"/>
              </a:rPr>
              <a:t>Päällikkö</a:t>
            </a:r>
          </a:p>
          <a:p>
            <a:pPr algn="ctr"/>
            <a:r>
              <a:rPr lang="fi-FI" sz="1400" dirty="0">
                <a:solidFill>
                  <a:schemeClr val="tx1"/>
                </a:solidFill>
                <a:latin typeface="+mj-lt"/>
              </a:rPr>
              <a:t>Kaisa Sainio</a:t>
            </a:r>
            <a:endParaRPr lang="fi-FI" sz="1400" dirty="0">
              <a:solidFill>
                <a:srgbClr val="FF0000"/>
              </a:solidFill>
              <a:latin typeface="+mj-lt"/>
            </a:endParaRPr>
          </a:p>
        </p:txBody>
      </p:sp>
      <p:sp>
        <p:nvSpPr>
          <p:cNvPr id="10" name="Suorakulmio: Pyöristetyt kulmat 9">
            <a:extLst>
              <a:ext uri="{FF2B5EF4-FFF2-40B4-BE49-F238E27FC236}">
                <a16:creationId xmlns:a16="http://schemas.microsoft.com/office/drawing/2014/main" id="{D619C4CF-5FF5-4DEA-BD77-5BE4310C5480}"/>
              </a:ext>
            </a:extLst>
          </p:cNvPr>
          <p:cNvSpPr/>
          <p:nvPr/>
        </p:nvSpPr>
        <p:spPr>
          <a:xfrm>
            <a:off x="9059080" y="1844342"/>
            <a:ext cx="2673532" cy="4478575"/>
          </a:xfrm>
          <a:prstGeom prst="roundRect">
            <a:avLst/>
          </a:prstGeom>
          <a:ln/>
        </p:spPr>
        <p:style>
          <a:lnRef idx="1">
            <a:schemeClr val="accent5"/>
          </a:lnRef>
          <a:fillRef idx="2">
            <a:schemeClr val="accent5"/>
          </a:fillRef>
          <a:effectRef idx="1">
            <a:schemeClr val="accent5"/>
          </a:effectRef>
          <a:fontRef idx="minor">
            <a:schemeClr val="dk1"/>
          </a:fontRef>
        </p:style>
        <p:txBody>
          <a:bodyPr wrap="square" rtlCol="0" anchor="t">
            <a:noAutofit/>
          </a:bodyPr>
          <a:lstStyle/>
          <a:p>
            <a:pPr algn="ctr"/>
            <a:r>
              <a:rPr lang="fi-FI" sz="1400" b="1" dirty="0">
                <a:solidFill>
                  <a:schemeClr val="tx1"/>
                </a:solidFill>
                <a:latin typeface="+mj-lt"/>
              </a:rPr>
              <a:t>Rataverkko </a:t>
            </a:r>
            <a:br>
              <a:rPr lang="fi-FI" sz="1400" b="1" dirty="0">
                <a:solidFill>
                  <a:schemeClr val="tx1"/>
                </a:solidFill>
                <a:latin typeface="+mj-lt"/>
              </a:rPr>
            </a:br>
            <a:r>
              <a:rPr lang="fi-FI" sz="1400" dirty="0">
                <a:solidFill>
                  <a:schemeClr val="tx1"/>
                </a:solidFill>
                <a:latin typeface="+mj-lt"/>
              </a:rPr>
              <a:t>Jenna Mikkola</a:t>
            </a:r>
            <a:endParaRPr lang="fi-FI" sz="1400" b="1" dirty="0">
              <a:solidFill>
                <a:schemeClr val="tx1"/>
              </a:solidFill>
              <a:latin typeface="+mj-lt"/>
            </a:endParaRPr>
          </a:p>
          <a:p>
            <a:pPr algn="ctr"/>
            <a:br>
              <a:rPr lang="fi-FI" sz="1000" b="1" dirty="0">
                <a:solidFill>
                  <a:schemeClr val="tx1"/>
                </a:solidFill>
                <a:latin typeface="+mj-lt"/>
              </a:rPr>
            </a:br>
            <a:br>
              <a:rPr lang="fi-FI" sz="1000" b="1" dirty="0">
                <a:solidFill>
                  <a:schemeClr val="tx1"/>
                </a:solidFill>
                <a:latin typeface="+mj-lt"/>
              </a:rPr>
            </a:br>
            <a:r>
              <a:rPr lang="fi-FI" sz="1400" b="1" dirty="0">
                <a:solidFill>
                  <a:schemeClr val="tx1"/>
                </a:solidFill>
                <a:latin typeface="+mj-lt"/>
              </a:rPr>
              <a:t>Tehtävät</a:t>
            </a:r>
          </a:p>
          <a:p>
            <a:pPr marL="171450" indent="-171450" algn="ctr">
              <a:buFont typeface="Arial" panose="020B0604020202020204" pitchFamily="34" charset="0"/>
              <a:buChar char="•"/>
            </a:pPr>
            <a:r>
              <a:rPr lang="fi-FI" sz="1400" dirty="0">
                <a:solidFill>
                  <a:schemeClr val="tx1"/>
                </a:solidFill>
                <a:latin typeface="+mj-lt"/>
              </a:rPr>
              <a:t>Turvallisuusluvat ja yksityisraiteen haltijoiden ilmoitukset</a:t>
            </a:r>
          </a:p>
          <a:p>
            <a:pPr marL="171450" indent="-171450" algn="ctr">
              <a:buFont typeface="Arial" panose="020B0604020202020204" pitchFamily="34" charset="0"/>
              <a:buChar char="•"/>
            </a:pPr>
            <a:r>
              <a:rPr lang="fi-FI" sz="1400" dirty="0">
                <a:solidFill>
                  <a:schemeClr val="tx1"/>
                </a:solidFill>
                <a:latin typeface="+mj-lt"/>
              </a:rPr>
              <a:t>Radan yleis- ja ratasuunnitelmiin sekä radan käyttöönottolupiin liittyvät tehtävät </a:t>
            </a:r>
          </a:p>
          <a:p>
            <a:pPr marL="171450" indent="-171450" algn="ctr">
              <a:buFont typeface="Arial" panose="020B0604020202020204" pitchFamily="34" charset="0"/>
              <a:buChar char="•"/>
            </a:pPr>
            <a:r>
              <a:rPr lang="fi-FI" sz="1400" dirty="0">
                <a:solidFill>
                  <a:schemeClr val="tx1"/>
                </a:solidFill>
                <a:latin typeface="+mj-lt"/>
              </a:rPr>
              <a:t>VAK-tehtävät</a:t>
            </a:r>
          </a:p>
          <a:p>
            <a:pPr marL="171450" indent="-171450" algn="ctr">
              <a:buFont typeface="Arial" panose="020B0604020202020204" pitchFamily="34" charset="0"/>
              <a:buChar char="•"/>
            </a:pPr>
            <a:r>
              <a:rPr lang="fi-FI" sz="1400" dirty="0">
                <a:solidFill>
                  <a:schemeClr val="tx1"/>
                </a:solidFill>
                <a:latin typeface="+mj-lt"/>
              </a:rPr>
              <a:t>Vaatimusten-mukaisuuslaitokset</a:t>
            </a:r>
          </a:p>
          <a:p>
            <a:pPr marL="171450" indent="-171450" algn="ctr">
              <a:buFont typeface="Arial" panose="020B0604020202020204" pitchFamily="34" charset="0"/>
              <a:buChar char="•"/>
            </a:pPr>
            <a:br>
              <a:rPr lang="fi-FI" sz="1000" dirty="0">
                <a:solidFill>
                  <a:schemeClr val="tx1"/>
                </a:solidFill>
                <a:latin typeface="+mj-lt"/>
              </a:rPr>
            </a:br>
            <a:br>
              <a:rPr lang="fi-FI" sz="1000" dirty="0">
                <a:solidFill>
                  <a:schemeClr val="tx1"/>
                </a:solidFill>
                <a:latin typeface="+mj-lt"/>
              </a:rPr>
            </a:br>
            <a:endParaRPr lang="fi-FI" sz="1000" dirty="0">
              <a:solidFill>
                <a:schemeClr val="tx1"/>
              </a:solidFill>
              <a:latin typeface="+mj-lt"/>
            </a:endParaRPr>
          </a:p>
        </p:txBody>
      </p:sp>
      <p:sp>
        <p:nvSpPr>
          <p:cNvPr id="11" name="Suorakulmio: Pyöristetyt kulmat 10">
            <a:extLst>
              <a:ext uri="{FF2B5EF4-FFF2-40B4-BE49-F238E27FC236}">
                <a16:creationId xmlns:a16="http://schemas.microsoft.com/office/drawing/2014/main" id="{426C5D97-72CE-40BC-A7F3-70A3AB515651}"/>
              </a:ext>
            </a:extLst>
          </p:cNvPr>
          <p:cNvSpPr/>
          <p:nvPr/>
        </p:nvSpPr>
        <p:spPr>
          <a:xfrm>
            <a:off x="6240774" y="1864587"/>
            <a:ext cx="2673532" cy="4471742"/>
          </a:xfrm>
          <a:prstGeom prst="roundRect">
            <a:avLst/>
          </a:prstGeom>
          <a:ln/>
        </p:spPr>
        <p:style>
          <a:lnRef idx="1">
            <a:schemeClr val="accent5"/>
          </a:lnRef>
          <a:fillRef idx="2">
            <a:schemeClr val="accent5"/>
          </a:fillRef>
          <a:effectRef idx="1">
            <a:schemeClr val="accent5"/>
          </a:effectRef>
          <a:fontRef idx="minor">
            <a:schemeClr val="dk1"/>
          </a:fontRef>
        </p:style>
        <p:txBody>
          <a:bodyPr wrap="square" rtlCol="0" anchor="t">
            <a:noAutofit/>
          </a:bodyPr>
          <a:lstStyle/>
          <a:p>
            <a:pPr algn="ctr"/>
            <a:r>
              <a:rPr lang="fi-FI" sz="1400" b="1" dirty="0">
                <a:solidFill>
                  <a:schemeClr val="tx1"/>
                </a:solidFill>
                <a:latin typeface="+mj-lt"/>
              </a:rPr>
              <a:t>Kalusto</a:t>
            </a:r>
          </a:p>
          <a:p>
            <a:pPr algn="ctr"/>
            <a:r>
              <a:rPr lang="fi-FI" sz="1400" dirty="0">
                <a:solidFill>
                  <a:schemeClr val="tx1"/>
                </a:solidFill>
                <a:latin typeface="+mj-lt"/>
              </a:rPr>
              <a:t>Ville-Veikko Savolainen</a:t>
            </a:r>
          </a:p>
          <a:p>
            <a:pPr algn="ctr"/>
            <a:br>
              <a:rPr lang="fi-FI" sz="1000" b="1" dirty="0">
                <a:solidFill>
                  <a:schemeClr val="tx1"/>
                </a:solidFill>
                <a:latin typeface="+mj-lt"/>
              </a:rPr>
            </a:br>
            <a:br>
              <a:rPr lang="fi-FI" sz="1000" b="1" dirty="0">
                <a:solidFill>
                  <a:schemeClr val="tx1"/>
                </a:solidFill>
                <a:latin typeface="+mj-lt"/>
              </a:rPr>
            </a:br>
            <a:r>
              <a:rPr lang="fi-FI" sz="1400" b="1" dirty="0">
                <a:solidFill>
                  <a:schemeClr val="tx1"/>
                </a:solidFill>
                <a:latin typeface="+mj-lt"/>
              </a:rPr>
              <a:t>Tehtävät</a:t>
            </a:r>
          </a:p>
          <a:p>
            <a:pPr marL="171450" indent="-171450" algn="ctr">
              <a:buFont typeface="Arial" panose="020B0604020202020204" pitchFamily="34" charset="0"/>
              <a:buChar char="•"/>
            </a:pPr>
            <a:r>
              <a:rPr lang="fi-FI" sz="1400" dirty="0" err="1">
                <a:solidFill>
                  <a:schemeClr val="tx1"/>
                </a:solidFill>
                <a:latin typeface="+mj-lt"/>
              </a:rPr>
              <a:t>Markkinoillesaattamis</a:t>
            </a:r>
            <a:r>
              <a:rPr lang="fi-FI" sz="1400" dirty="0">
                <a:solidFill>
                  <a:schemeClr val="tx1"/>
                </a:solidFill>
                <a:latin typeface="+mj-lt"/>
              </a:rPr>
              <a:t>-luvat ja tyyppihyväksynnät</a:t>
            </a:r>
          </a:p>
          <a:p>
            <a:pPr marL="171450" indent="-171450" algn="ctr">
              <a:buFont typeface="Arial" panose="020B0604020202020204" pitchFamily="34" charset="0"/>
              <a:buChar char="•"/>
            </a:pPr>
            <a:r>
              <a:rPr lang="fi-FI" sz="1400" dirty="0">
                <a:solidFill>
                  <a:schemeClr val="tx1"/>
                </a:solidFill>
                <a:latin typeface="+mj-lt"/>
              </a:rPr>
              <a:t>Kaluston rekisteröinti</a:t>
            </a:r>
          </a:p>
          <a:p>
            <a:pPr marL="171450" indent="-171450" algn="ctr">
              <a:buFont typeface="Arial" panose="020B0604020202020204" pitchFamily="34" charset="0"/>
              <a:buChar char="•"/>
            </a:pPr>
            <a:r>
              <a:rPr lang="fi-FI" sz="1400" dirty="0">
                <a:solidFill>
                  <a:schemeClr val="tx1"/>
                </a:solidFill>
                <a:latin typeface="+mj-lt"/>
              </a:rPr>
              <a:t>Kaluston kunnossapito (ECM)</a:t>
            </a:r>
          </a:p>
          <a:p>
            <a:pPr algn="ctr"/>
            <a:endParaRPr lang="fi-FI" sz="1000" dirty="0">
              <a:solidFill>
                <a:schemeClr val="tx1"/>
              </a:solidFill>
              <a:latin typeface="+mj-lt"/>
            </a:endParaRPr>
          </a:p>
          <a:p>
            <a:pPr algn="ctr"/>
            <a:br>
              <a:rPr lang="fi-FI" sz="1000" dirty="0">
                <a:solidFill>
                  <a:schemeClr val="tx1"/>
                </a:solidFill>
                <a:latin typeface="+mj-lt"/>
              </a:rPr>
            </a:br>
            <a:endParaRPr lang="fi-FI" sz="1200" dirty="0">
              <a:solidFill>
                <a:schemeClr val="tx1"/>
              </a:solidFill>
              <a:latin typeface="+mj-lt"/>
            </a:endParaRPr>
          </a:p>
        </p:txBody>
      </p:sp>
      <p:sp>
        <p:nvSpPr>
          <p:cNvPr id="12" name="Suorakulmio: Pyöristetyt kulmat 11">
            <a:extLst>
              <a:ext uri="{FF2B5EF4-FFF2-40B4-BE49-F238E27FC236}">
                <a16:creationId xmlns:a16="http://schemas.microsoft.com/office/drawing/2014/main" id="{9B8ED929-754B-4C94-8062-027E70035B46}"/>
              </a:ext>
            </a:extLst>
          </p:cNvPr>
          <p:cNvSpPr/>
          <p:nvPr/>
        </p:nvSpPr>
        <p:spPr>
          <a:xfrm>
            <a:off x="3422468" y="1832009"/>
            <a:ext cx="2673532" cy="4471742"/>
          </a:xfrm>
          <a:prstGeom prst="roundRect">
            <a:avLst/>
          </a:prstGeom>
          <a:ln/>
        </p:spPr>
        <p:style>
          <a:lnRef idx="1">
            <a:schemeClr val="accent5"/>
          </a:lnRef>
          <a:fillRef idx="2">
            <a:schemeClr val="accent5"/>
          </a:fillRef>
          <a:effectRef idx="1">
            <a:schemeClr val="accent5"/>
          </a:effectRef>
          <a:fontRef idx="minor">
            <a:schemeClr val="dk1"/>
          </a:fontRef>
        </p:style>
        <p:txBody>
          <a:bodyPr wrap="square" rtlCol="0" anchor="t">
            <a:noAutofit/>
          </a:bodyPr>
          <a:lstStyle/>
          <a:p>
            <a:pPr algn="ctr"/>
            <a:r>
              <a:rPr lang="fi-FI" sz="1400" b="1" dirty="0">
                <a:solidFill>
                  <a:schemeClr val="tx1"/>
                </a:solidFill>
                <a:latin typeface="+mj-lt"/>
              </a:rPr>
              <a:t>Liikennöinti </a:t>
            </a:r>
          </a:p>
          <a:p>
            <a:pPr algn="ctr"/>
            <a:r>
              <a:rPr lang="fi-FI" sz="1400" dirty="0">
                <a:solidFill>
                  <a:schemeClr val="tx1"/>
                </a:solidFill>
                <a:latin typeface="+mj-lt"/>
              </a:rPr>
              <a:t>Antti Kesälahti</a:t>
            </a:r>
          </a:p>
          <a:p>
            <a:pPr algn="ctr"/>
            <a:br>
              <a:rPr lang="fi-FI" sz="1000" b="1" dirty="0">
                <a:solidFill>
                  <a:schemeClr val="tx1"/>
                </a:solidFill>
                <a:latin typeface="+mj-lt"/>
              </a:rPr>
            </a:br>
            <a:endParaRPr lang="fi-FI" sz="1000" b="1" dirty="0">
              <a:solidFill>
                <a:schemeClr val="tx1"/>
              </a:solidFill>
              <a:latin typeface="+mj-lt"/>
            </a:endParaRPr>
          </a:p>
          <a:p>
            <a:pPr algn="ctr"/>
            <a:r>
              <a:rPr lang="fi-FI" sz="1400" b="1" dirty="0">
                <a:solidFill>
                  <a:schemeClr val="tx1"/>
                </a:solidFill>
                <a:latin typeface="+mj-lt"/>
              </a:rPr>
              <a:t>Tehtävät</a:t>
            </a:r>
          </a:p>
          <a:p>
            <a:pPr marL="171450" indent="-171450" algn="ctr">
              <a:buFont typeface="Arial" panose="020B0604020202020204" pitchFamily="34" charset="0"/>
              <a:buChar char="•"/>
            </a:pPr>
            <a:r>
              <a:rPr lang="fi-FI" sz="1400" dirty="0">
                <a:solidFill>
                  <a:schemeClr val="tx1"/>
                </a:solidFill>
                <a:latin typeface="+mj-lt"/>
              </a:rPr>
              <a:t>Toimiluvat</a:t>
            </a:r>
          </a:p>
          <a:p>
            <a:pPr marL="171450" indent="-171450" algn="ctr">
              <a:buFont typeface="Arial" panose="020B0604020202020204" pitchFamily="34" charset="0"/>
              <a:buChar char="•"/>
            </a:pPr>
            <a:r>
              <a:rPr lang="fi-FI" sz="1400" dirty="0">
                <a:solidFill>
                  <a:schemeClr val="tx1"/>
                </a:solidFill>
                <a:latin typeface="+mj-lt"/>
              </a:rPr>
              <a:t>Turvallisuustodistukset ja liikennöinti</a:t>
            </a:r>
          </a:p>
          <a:p>
            <a:pPr marL="171450" indent="-171450" algn="ctr">
              <a:buFont typeface="Arial" panose="020B0604020202020204" pitchFamily="34" charset="0"/>
              <a:buChar char="•"/>
            </a:pPr>
            <a:r>
              <a:rPr lang="fi-FI" sz="1400" dirty="0">
                <a:solidFill>
                  <a:schemeClr val="tx1"/>
                </a:solidFill>
                <a:latin typeface="+mj-lt"/>
              </a:rPr>
              <a:t>Oppilaitokset ja näytön vastaanottajat</a:t>
            </a:r>
          </a:p>
          <a:p>
            <a:pPr marL="171450" indent="-171450" algn="ctr">
              <a:buFont typeface="Arial" panose="020B0604020202020204" pitchFamily="34" charset="0"/>
              <a:buChar char="•"/>
            </a:pPr>
            <a:r>
              <a:rPr lang="fi-FI" sz="1400" dirty="0">
                <a:solidFill>
                  <a:schemeClr val="tx1"/>
                </a:solidFill>
                <a:latin typeface="+mj-lt"/>
              </a:rPr>
              <a:t>Kuljettajat</a:t>
            </a:r>
          </a:p>
          <a:p>
            <a:pPr marL="171450" indent="-171450" algn="ctr">
              <a:buFont typeface="Arial" panose="020B0604020202020204" pitchFamily="34" charset="0"/>
              <a:buChar char="•"/>
            </a:pPr>
            <a:r>
              <a:rPr lang="fi-FI" sz="1400" dirty="0">
                <a:solidFill>
                  <a:schemeClr val="tx1"/>
                </a:solidFill>
                <a:latin typeface="+mj-lt"/>
              </a:rPr>
              <a:t>Kaupunkiraideliikenne</a:t>
            </a:r>
          </a:p>
          <a:p>
            <a:pPr marL="171450" indent="-171450" algn="ctr">
              <a:buFont typeface="Arial" panose="020B0604020202020204" pitchFamily="34" charset="0"/>
              <a:buChar char="•"/>
            </a:pPr>
            <a:endParaRPr lang="fi-FI" sz="1000" dirty="0">
              <a:solidFill>
                <a:schemeClr val="tx1"/>
              </a:solidFill>
              <a:latin typeface="+mj-lt"/>
            </a:endParaRPr>
          </a:p>
        </p:txBody>
      </p:sp>
      <p:sp>
        <p:nvSpPr>
          <p:cNvPr id="13" name="Rectangle: Rounded Corners 12">
            <a:extLst>
              <a:ext uri="{FF2B5EF4-FFF2-40B4-BE49-F238E27FC236}">
                <a16:creationId xmlns:a16="http://schemas.microsoft.com/office/drawing/2014/main" id="{32517FE7-A694-4041-950F-F9F4E053A5F1}"/>
              </a:ext>
            </a:extLst>
          </p:cNvPr>
          <p:cNvSpPr/>
          <p:nvPr/>
        </p:nvSpPr>
        <p:spPr>
          <a:xfrm>
            <a:off x="4648200" y="953582"/>
            <a:ext cx="3314700" cy="757991"/>
          </a:xfrm>
          <a:prstGeom prst="roundRect">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fi-FI" sz="1400" b="1" dirty="0">
                <a:solidFill>
                  <a:schemeClr val="tx1"/>
                </a:solidFill>
                <a:latin typeface="+mj-lt"/>
              </a:rPr>
              <a:t>vaikuttaminen ja sääntely</a:t>
            </a:r>
          </a:p>
          <a:p>
            <a:pPr algn="ctr"/>
            <a:r>
              <a:rPr lang="fi-FI" sz="1400" dirty="0">
                <a:solidFill>
                  <a:schemeClr val="tx1"/>
                </a:solidFill>
                <a:latin typeface="+mj-lt"/>
              </a:rPr>
              <a:t>Une Tyynilä </a:t>
            </a:r>
          </a:p>
        </p:txBody>
      </p:sp>
    </p:spTree>
    <p:extLst>
      <p:ext uri="{BB962C8B-B14F-4D97-AF65-F5344CB8AC3E}">
        <p14:creationId xmlns:p14="http://schemas.microsoft.com/office/powerpoint/2010/main" val="20776948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DDE95-13EE-4C3F-BB01-5201205B6301}"/>
              </a:ext>
            </a:extLst>
          </p:cNvPr>
          <p:cNvSpPr>
            <a:spLocks noGrp="1"/>
          </p:cNvSpPr>
          <p:nvPr>
            <p:ph type="title"/>
          </p:nvPr>
        </p:nvSpPr>
        <p:spPr/>
        <p:txBody>
          <a:bodyPr/>
          <a:lstStyle/>
          <a:p>
            <a:r>
              <a:rPr lang="fi-FI" dirty="0"/>
              <a:t>Raideliikenteen kyberturvallisuussääntely</a:t>
            </a:r>
          </a:p>
        </p:txBody>
      </p:sp>
      <p:sp>
        <p:nvSpPr>
          <p:cNvPr id="3" name="Content Placeholder 2">
            <a:extLst>
              <a:ext uri="{FF2B5EF4-FFF2-40B4-BE49-F238E27FC236}">
                <a16:creationId xmlns:a16="http://schemas.microsoft.com/office/drawing/2014/main" id="{7103DF9B-8AE5-4C88-AC38-4ADD45E4BCAE}"/>
              </a:ext>
            </a:extLst>
          </p:cNvPr>
          <p:cNvSpPr>
            <a:spLocks noGrp="1"/>
          </p:cNvSpPr>
          <p:nvPr>
            <p:ph idx="1"/>
          </p:nvPr>
        </p:nvSpPr>
        <p:spPr/>
        <p:txBody>
          <a:bodyPr/>
          <a:lstStyle/>
          <a:p>
            <a:r>
              <a:rPr lang="fi-FI" dirty="0"/>
              <a:t>1/23 Päivitetty </a:t>
            </a:r>
            <a:r>
              <a:rPr lang="fi-FI" dirty="0" err="1"/>
              <a:t>Traficomin</a:t>
            </a:r>
            <a:r>
              <a:rPr lang="fi-FI" dirty="0"/>
              <a:t> suositus raideliikenteen kyberturvallisuudesta</a:t>
            </a:r>
          </a:p>
          <a:p>
            <a:pPr lvl="1"/>
            <a:r>
              <a:rPr lang="fi-FI" dirty="0"/>
              <a:t>Kaikki raideliikennetoimijat mittaisivat ja arvioisivat omaa kyberturvallisuuden tasoa</a:t>
            </a:r>
          </a:p>
          <a:p>
            <a:pPr lvl="1"/>
            <a:r>
              <a:rPr lang="fi-FI" dirty="0"/>
              <a:t>Kehittäisi oman organisaation kyberturvallisuutta haluamansa viitekehyksen mukaan:</a:t>
            </a:r>
          </a:p>
          <a:p>
            <a:pPr lvl="2"/>
            <a:r>
              <a:rPr lang="fi-FI" dirty="0"/>
              <a:t>ISO/IEC 27001:2022 tietoturvallisuuden hallintajärjestelmä</a:t>
            </a:r>
          </a:p>
          <a:p>
            <a:pPr lvl="2"/>
            <a:r>
              <a:rPr lang="fi-FI" dirty="0"/>
              <a:t>TS 50701 (IEC CD 63452) ”raideliikenteen kyberstandardi”</a:t>
            </a:r>
          </a:p>
          <a:p>
            <a:pPr lvl="2"/>
            <a:r>
              <a:rPr lang="fi-FI" dirty="0"/>
              <a:t>IEC 62443 –sarja</a:t>
            </a:r>
          </a:p>
          <a:p>
            <a:pPr lvl="2"/>
            <a:r>
              <a:rPr lang="fi-FI" dirty="0"/>
              <a:t>Kybermittari taso 2 (NIS-toimijat) ja taso 1 (kaikki toimijat)</a:t>
            </a:r>
          </a:p>
          <a:p>
            <a:pPr lvl="2"/>
            <a:r>
              <a:rPr lang="fi-FI" dirty="0"/>
              <a:t>Suosituksessa luetteloidut kohdat</a:t>
            </a:r>
          </a:p>
          <a:p>
            <a:r>
              <a:rPr lang="fi-FI" dirty="0">
                <a:hlinkClick r:id="rId2"/>
              </a:rPr>
              <a:t>https://www.traficom.fi/fi/saadokset/suositus-kyberturvallisuuden-edistamisesta-raideliikenteessa</a:t>
            </a:r>
            <a:endParaRPr lang="fi-FI" dirty="0"/>
          </a:p>
        </p:txBody>
      </p:sp>
      <p:sp>
        <p:nvSpPr>
          <p:cNvPr id="4" name="Date Placeholder 3">
            <a:extLst>
              <a:ext uri="{FF2B5EF4-FFF2-40B4-BE49-F238E27FC236}">
                <a16:creationId xmlns:a16="http://schemas.microsoft.com/office/drawing/2014/main" id="{F9BEB512-7495-4187-9FDF-37D5E3486388}"/>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31.10.2023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Slide Number Placeholder 4">
            <a:extLst>
              <a:ext uri="{FF2B5EF4-FFF2-40B4-BE49-F238E27FC236}">
                <a16:creationId xmlns:a16="http://schemas.microsoft.com/office/drawing/2014/main" id="{8B3F43FC-F43B-4F71-9045-C98AA633934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39716724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DDE95-13EE-4C3F-BB01-5201205B6301}"/>
              </a:ext>
            </a:extLst>
          </p:cNvPr>
          <p:cNvSpPr>
            <a:spLocks noGrp="1"/>
          </p:cNvSpPr>
          <p:nvPr>
            <p:ph type="title"/>
          </p:nvPr>
        </p:nvSpPr>
        <p:spPr/>
        <p:txBody>
          <a:bodyPr/>
          <a:lstStyle/>
          <a:p>
            <a:r>
              <a:rPr lang="fi-FI" dirty="0"/>
              <a:t>Raideliikenteen kyberturvallisuussääntely</a:t>
            </a:r>
          </a:p>
        </p:txBody>
      </p:sp>
      <p:sp>
        <p:nvSpPr>
          <p:cNvPr id="3" name="Content Placeholder 2">
            <a:extLst>
              <a:ext uri="{FF2B5EF4-FFF2-40B4-BE49-F238E27FC236}">
                <a16:creationId xmlns:a16="http://schemas.microsoft.com/office/drawing/2014/main" id="{7103DF9B-8AE5-4C88-AC38-4ADD45E4BCAE}"/>
              </a:ext>
            </a:extLst>
          </p:cNvPr>
          <p:cNvSpPr>
            <a:spLocks noGrp="1"/>
          </p:cNvSpPr>
          <p:nvPr>
            <p:ph idx="1"/>
          </p:nvPr>
        </p:nvSpPr>
        <p:spPr/>
        <p:txBody>
          <a:bodyPr/>
          <a:lstStyle/>
          <a:p>
            <a:r>
              <a:rPr lang="fi-FI" dirty="0"/>
              <a:t>10/23 </a:t>
            </a:r>
            <a:r>
              <a:rPr lang="fi-FI" b="1" dirty="0"/>
              <a:t>Luonnos</a:t>
            </a:r>
            <a:r>
              <a:rPr lang="fi-FI" dirty="0"/>
              <a:t> kyberturvallisuuden riskienhallinnasta annettu laki</a:t>
            </a:r>
          </a:p>
          <a:p>
            <a:pPr lvl="1"/>
            <a:r>
              <a:rPr lang="fi-FI" dirty="0"/>
              <a:t>NIS2 direktiivin kansallinen toimeenpano, sovelletaan 18.10.2024 alkaen</a:t>
            </a:r>
          </a:p>
          <a:p>
            <a:pPr lvl="1"/>
            <a:r>
              <a:rPr lang="fi-FI" dirty="0"/>
              <a:t>Kyberturvallisuuden riskienhallinnan vähimmäisvaatimukset, ilmoitusvelvollisuudet ja viranomaisten valvontatoimivalta</a:t>
            </a:r>
          </a:p>
          <a:p>
            <a:pPr lvl="1"/>
            <a:r>
              <a:rPr lang="fi-FI" dirty="0"/>
              <a:t>Rataverkon haltijat, rautatieyritykset, palvelupaikan ylläpitäjät, raideliikenteen kaluston valmistajat sekä muut rautateiden tuotteiden ja komponenttien valmistajat tietyissä tapauksissa.</a:t>
            </a:r>
          </a:p>
          <a:p>
            <a:pPr lvl="1"/>
            <a:r>
              <a:rPr lang="fi-FI" dirty="0">
                <a:hlinkClick r:id="rId2"/>
              </a:rPr>
              <a:t>https://valtioneuvosto.fi/hanke?tunnus=LVM027:00/2023</a:t>
            </a:r>
            <a:endParaRPr lang="fi-FI" dirty="0"/>
          </a:p>
          <a:p>
            <a:pPr marL="270000" lvl="1" indent="0">
              <a:buNone/>
            </a:pPr>
            <a:endParaRPr lang="fi-FI" dirty="0"/>
          </a:p>
        </p:txBody>
      </p:sp>
      <p:sp>
        <p:nvSpPr>
          <p:cNvPr id="4" name="Date Placeholder 3">
            <a:extLst>
              <a:ext uri="{FF2B5EF4-FFF2-40B4-BE49-F238E27FC236}">
                <a16:creationId xmlns:a16="http://schemas.microsoft.com/office/drawing/2014/main" id="{F9BEB512-7495-4187-9FDF-37D5E3486388}"/>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31.10.2023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Slide Number Placeholder 4">
            <a:extLst>
              <a:ext uri="{FF2B5EF4-FFF2-40B4-BE49-F238E27FC236}">
                <a16:creationId xmlns:a16="http://schemas.microsoft.com/office/drawing/2014/main" id="{8B3F43FC-F43B-4F71-9045-C98AA633934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8796048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DDE95-13EE-4C3F-BB01-5201205B6301}"/>
              </a:ext>
            </a:extLst>
          </p:cNvPr>
          <p:cNvSpPr>
            <a:spLocks noGrp="1"/>
          </p:cNvSpPr>
          <p:nvPr>
            <p:ph type="title"/>
          </p:nvPr>
        </p:nvSpPr>
        <p:spPr/>
        <p:txBody>
          <a:bodyPr/>
          <a:lstStyle/>
          <a:p>
            <a:r>
              <a:rPr lang="fi-FI" dirty="0"/>
              <a:t>Raideliikenteen kyberturvallisuussääntely</a:t>
            </a:r>
          </a:p>
        </p:txBody>
      </p:sp>
      <p:sp>
        <p:nvSpPr>
          <p:cNvPr id="3" name="Content Placeholder 2">
            <a:extLst>
              <a:ext uri="{FF2B5EF4-FFF2-40B4-BE49-F238E27FC236}">
                <a16:creationId xmlns:a16="http://schemas.microsoft.com/office/drawing/2014/main" id="{7103DF9B-8AE5-4C88-AC38-4ADD45E4BCAE}"/>
              </a:ext>
            </a:extLst>
          </p:cNvPr>
          <p:cNvSpPr>
            <a:spLocks noGrp="1"/>
          </p:cNvSpPr>
          <p:nvPr>
            <p:ph idx="1"/>
          </p:nvPr>
        </p:nvSpPr>
        <p:spPr>
          <a:xfrm>
            <a:off x="612000" y="1442558"/>
            <a:ext cx="10746000" cy="4437275"/>
          </a:xfrm>
        </p:spPr>
        <p:txBody>
          <a:bodyPr/>
          <a:lstStyle/>
          <a:p>
            <a:r>
              <a:rPr lang="fi-FI" dirty="0"/>
              <a:t>CER-direktiivi</a:t>
            </a:r>
          </a:p>
          <a:p>
            <a:pPr lvl="1"/>
            <a:r>
              <a:rPr lang="fi-FI" dirty="0"/>
              <a:t>’kova varautuminen’, toimintavarmuus, organisaatioturvallisuus ja jatkuvuussuunnittelu pois lukien kyberturvallisuus.</a:t>
            </a:r>
          </a:p>
          <a:p>
            <a:pPr lvl="1"/>
            <a:r>
              <a:rPr lang="fi-FI" dirty="0"/>
              <a:t>Toimintavarmuutta koskevan riskien tunnistaminen, hallintakeinojen määrittäminen, ilmoitusvelvollisuus merkittävistä poikkeamista, yhteyspisteen nimeäminen viranomaiselle (esim. turvallisuuspäällikkö) ja viranomaisen valvontatoimivaltuudet.</a:t>
            </a:r>
          </a:p>
          <a:p>
            <a:pPr lvl="1"/>
            <a:r>
              <a:rPr lang="fi-FI" dirty="0"/>
              <a:t>Rataverkon haltijat, rautatieyritykset, palvelupaikan ylläpitäjät ja julkisen liikenteen harjoittajat</a:t>
            </a:r>
          </a:p>
          <a:p>
            <a:pPr lvl="1"/>
            <a:r>
              <a:rPr lang="fi-FI" dirty="0"/>
              <a:t>”Kriittinen CER-toimija” = NIS2 direktiivin mukainen keskeinen toimija, mutta ei välttämättä toisinpäin.</a:t>
            </a:r>
          </a:p>
          <a:p>
            <a:pPr lvl="1"/>
            <a:r>
              <a:rPr lang="fi-FI" dirty="0"/>
              <a:t>Kansallisen lakiluonnoksen aikataulusta ei ole tietoa.</a:t>
            </a:r>
          </a:p>
          <a:p>
            <a:pPr lvl="1"/>
            <a:r>
              <a:rPr lang="fi-FI" dirty="0"/>
              <a:t>Kansallinen laki voimaan 18.10.2024</a:t>
            </a:r>
          </a:p>
          <a:p>
            <a:r>
              <a:rPr lang="fi-FI" dirty="0">
                <a:hlinkClick r:id="rId2"/>
              </a:rPr>
              <a:t>https://valtioneuvosto.fi/hanke?tunnus=SM047:00/2022</a:t>
            </a:r>
            <a:endParaRPr lang="fi-FI" dirty="0"/>
          </a:p>
          <a:p>
            <a:pPr marL="270000" lvl="1" indent="0">
              <a:buNone/>
            </a:pPr>
            <a:endParaRPr lang="fi-FI" dirty="0"/>
          </a:p>
        </p:txBody>
      </p:sp>
      <p:sp>
        <p:nvSpPr>
          <p:cNvPr id="4" name="Date Placeholder 3">
            <a:extLst>
              <a:ext uri="{FF2B5EF4-FFF2-40B4-BE49-F238E27FC236}">
                <a16:creationId xmlns:a16="http://schemas.microsoft.com/office/drawing/2014/main" id="{F9BEB512-7495-4187-9FDF-37D5E3486388}"/>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31.10.2023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Slide Number Placeholder 4">
            <a:extLst>
              <a:ext uri="{FF2B5EF4-FFF2-40B4-BE49-F238E27FC236}">
                <a16:creationId xmlns:a16="http://schemas.microsoft.com/office/drawing/2014/main" id="{8B3F43FC-F43B-4F71-9045-C98AA633934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13444801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DDE95-13EE-4C3F-BB01-5201205B6301}"/>
              </a:ext>
            </a:extLst>
          </p:cNvPr>
          <p:cNvSpPr>
            <a:spLocks noGrp="1"/>
          </p:cNvSpPr>
          <p:nvPr>
            <p:ph type="title"/>
          </p:nvPr>
        </p:nvSpPr>
        <p:spPr/>
        <p:txBody>
          <a:bodyPr/>
          <a:lstStyle/>
          <a:p>
            <a:r>
              <a:rPr lang="fi-FI" dirty="0"/>
              <a:t>Raideliikenteen kyberturvallisuussääntely</a:t>
            </a:r>
          </a:p>
        </p:txBody>
      </p:sp>
      <p:sp>
        <p:nvSpPr>
          <p:cNvPr id="3" name="Content Placeholder 2">
            <a:extLst>
              <a:ext uri="{FF2B5EF4-FFF2-40B4-BE49-F238E27FC236}">
                <a16:creationId xmlns:a16="http://schemas.microsoft.com/office/drawing/2014/main" id="{7103DF9B-8AE5-4C88-AC38-4ADD45E4BCAE}"/>
              </a:ext>
            </a:extLst>
          </p:cNvPr>
          <p:cNvSpPr>
            <a:spLocks noGrp="1"/>
          </p:cNvSpPr>
          <p:nvPr>
            <p:ph idx="1"/>
          </p:nvPr>
        </p:nvSpPr>
        <p:spPr>
          <a:xfrm>
            <a:off x="612000" y="1452083"/>
            <a:ext cx="10746000" cy="4437275"/>
          </a:xfrm>
        </p:spPr>
        <p:txBody>
          <a:bodyPr/>
          <a:lstStyle/>
          <a:p>
            <a:r>
              <a:rPr lang="fi-FI" dirty="0"/>
              <a:t>Raideliikenteen kyberturvallisuusstandardi</a:t>
            </a:r>
          </a:p>
          <a:p>
            <a:pPr lvl="1"/>
            <a:r>
              <a:rPr lang="fi-FI" dirty="0"/>
              <a:t>TS50701 </a:t>
            </a:r>
            <a:r>
              <a:rPr lang="fi-FI" dirty="0" err="1"/>
              <a:t>railway</a:t>
            </a:r>
            <a:r>
              <a:rPr lang="fi-FI" dirty="0"/>
              <a:t> </a:t>
            </a:r>
            <a:r>
              <a:rPr lang="fi-FI" dirty="0" err="1"/>
              <a:t>applications</a:t>
            </a:r>
            <a:r>
              <a:rPr lang="fi-FI" dirty="0"/>
              <a:t> – </a:t>
            </a:r>
            <a:r>
              <a:rPr lang="fi-FI" dirty="0" err="1"/>
              <a:t>cybersecurity</a:t>
            </a:r>
            <a:r>
              <a:rPr lang="fi-FI" dirty="0"/>
              <a:t> </a:t>
            </a:r>
          </a:p>
          <a:p>
            <a:pPr lvl="2"/>
            <a:r>
              <a:rPr lang="fi-FI" dirty="0"/>
              <a:t>Tekninen eritelmä raideliikenteen kyberturvallisuuden OT-järjestelmien riskienhallinnasta julkaistiin 7/22</a:t>
            </a:r>
          </a:p>
          <a:p>
            <a:pPr lvl="1"/>
            <a:r>
              <a:rPr lang="fi-FI" dirty="0"/>
              <a:t>IEC CD 63452 </a:t>
            </a:r>
            <a:r>
              <a:rPr lang="fi-FI" dirty="0" err="1"/>
              <a:t>railway</a:t>
            </a:r>
            <a:r>
              <a:rPr lang="fi-FI" dirty="0"/>
              <a:t> </a:t>
            </a:r>
            <a:r>
              <a:rPr lang="fi-FI" dirty="0" err="1"/>
              <a:t>applications</a:t>
            </a:r>
            <a:r>
              <a:rPr lang="fi-FI" dirty="0"/>
              <a:t> – </a:t>
            </a:r>
            <a:r>
              <a:rPr lang="fi-FI" dirty="0" err="1"/>
              <a:t>cybersecurity</a:t>
            </a:r>
            <a:r>
              <a:rPr lang="fi-FI" dirty="0"/>
              <a:t> </a:t>
            </a:r>
          </a:p>
          <a:p>
            <a:pPr lvl="2"/>
            <a:r>
              <a:rPr lang="fi-FI" dirty="0"/>
              <a:t>Em. teknisen eritelmän pohjalta laadittavasta kansainvälisestä standardista on julkaistu ensimmäinen luonnos lausuntoja varten.</a:t>
            </a:r>
          </a:p>
          <a:p>
            <a:pPr lvl="2"/>
            <a:r>
              <a:rPr lang="fi-FI" dirty="0"/>
              <a:t>Lausunnot toimitetaan Suomessa </a:t>
            </a:r>
            <a:r>
              <a:rPr lang="fi-FI" dirty="0" err="1"/>
              <a:t>Sesko</a:t>
            </a:r>
            <a:r>
              <a:rPr lang="fi-FI" dirty="0"/>
              <a:t> ry:lle, jonka jäseniä </a:t>
            </a:r>
            <a:r>
              <a:rPr lang="fi-FI" dirty="0" err="1"/>
              <a:t>Traficom</a:t>
            </a:r>
            <a:r>
              <a:rPr lang="fi-FI" dirty="0"/>
              <a:t> ja Väylävirasto ovat.</a:t>
            </a:r>
          </a:p>
          <a:p>
            <a:pPr lvl="2"/>
            <a:r>
              <a:rPr lang="fi-FI" dirty="0" err="1"/>
              <a:t>Traficomissa</a:t>
            </a:r>
            <a:r>
              <a:rPr lang="fi-FI" dirty="0"/>
              <a:t> Ville Lahti koordinoi rautatieliikenteen lausuntoja, seuraavat kokoukset </a:t>
            </a:r>
          </a:p>
          <a:p>
            <a:pPr lvl="3"/>
            <a:r>
              <a:rPr lang="fi-FI" b="0" i="0" dirty="0">
                <a:solidFill>
                  <a:srgbClr val="444444"/>
                </a:solidFill>
                <a:effectLst/>
                <a:latin typeface="Inter"/>
              </a:rPr>
              <a:t>pe 3.11.2023 13.30 pe 3.11.2023 15.00</a:t>
            </a:r>
            <a:br>
              <a:rPr lang="fi-FI" dirty="0"/>
            </a:br>
            <a:r>
              <a:rPr lang="fi-FI" b="0" i="0" dirty="0">
                <a:solidFill>
                  <a:srgbClr val="444444"/>
                </a:solidFill>
                <a:effectLst/>
                <a:latin typeface="Inter"/>
              </a:rPr>
              <a:t>pe 17.11.2023 13.00 pe 17.11.2023 16.00</a:t>
            </a:r>
          </a:p>
          <a:p>
            <a:r>
              <a:rPr lang="fi-FI" dirty="0">
                <a:hlinkClick r:id="rId2"/>
              </a:rPr>
              <a:t>https://sesko.fi/osallistuminen/ajankohtaiset-lausunnot-ja-aanestykset/</a:t>
            </a:r>
            <a:endParaRPr lang="fi-FI" dirty="0">
              <a:solidFill>
                <a:srgbClr val="444444"/>
              </a:solidFill>
              <a:latin typeface="Inter"/>
            </a:endParaRPr>
          </a:p>
          <a:p>
            <a:pPr marL="0" indent="0">
              <a:buNone/>
            </a:pPr>
            <a:endParaRPr lang="fi-FI" dirty="0"/>
          </a:p>
        </p:txBody>
      </p:sp>
      <p:sp>
        <p:nvSpPr>
          <p:cNvPr id="4" name="Date Placeholder 3">
            <a:extLst>
              <a:ext uri="{FF2B5EF4-FFF2-40B4-BE49-F238E27FC236}">
                <a16:creationId xmlns:a16="http://schemas.microsoft.com/office/drawing/2014/main" id="{F9BEB512-7495-4187-9FDF-37D5E3486388}"/>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31.10.2023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Slide Number Placeholder 4">
            <a:extLst>
              <a:ext uri="{FF2B5EF4-FFF2-40B4-BE49-F238E27FC236}">
                <a16:creationId xmlns:a16="http://schemas.microsoft.com/office/drawing/2014/main" id="{8B3F43FC-F43B-4F71-9045-C98AA633934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381524678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DDE95-13EE-4C3F-BB01-5201205B6301}"/>
              </a:ext>
            </a:extLst>
          </p:cNvPr>
          <p:cNvSpPr>
            <a:spLocks noGrp="1"/>
          </p:cNvSpPr>
          <p:nvPr>
            <p:ph type="title"/>
          </p:nvPr>
        </p:nvSpPr>
        <p:spPr/>
        <p:txBody>
          <a:bodyPr/>
          <a:lstStyle/>
          <a:p>
            <a:r>
              <a:rPr lang="fi-FI" dirty="0"/>
              <a:t>Raideliikenteen kyberturvallisuussääntely</a:t>
            </a:r>
          </a:p>
        </p:txBody>
      </p:sp>
      <p:sp>
        <p:nvSpPr>
          <p:cNvPr id="3" name="Content Placeholder 2">
            <a:extLst>
              <a:ext uri="{FF2B5EF4-FFF2-40B4-BE49-F238E27FC236}">
                <a16:creationId xmlns:a16="http://schemas.microsoft.com/office/drawing/2014/main" id="{7103DF9B-8AE5-4C88-AC38-4ADD45E4BCAE}"/>
              </a:ext>
            </a:extLst>
          </p:cNvPr>
          <p:cNvSpPr>
            <a:spLocks noGrp="1"/>
          </p:cNvSpPr>
          <p:nvPr>
            <p:ph idx="1"/>
          </p:nvPr>
        </p:nvSpPr>
        <p:spPr>
          <a:xfrm>
            <a:off x="612000" y="1480658"/>
            <a:ext cx="10746000" cy="4437275"/>
          </a:xfrm>
        </p:spPr>
        <p:txBody>
          <a:bodyPr/>
          <a:lstStyle/>
          <a:p>
            <a:r>
              <a:rPr lang="fi-FI" dirty="0"/>
              <a:t>Hallituksen esitys raideliikennelain muuttamisesta</a:t>
            </a:r>
          </a:p>
          <a:p>
            <a:pPr lvl="1"/>
            <a:r>
              <a:rPr lang="fi-FI" dirty="0"/>
              <a:t>Tällä hetkellä </a:t>
            </a:r>
            <a:r>
              <a:rPr lang="fi-FI" dirty="0" err="1"/>
              <a:t>Traficomilla</a:t>
            </a:r>
            <a:r>
              <a:rPr lang="fi-FI" dirty="0"/>
              <a:t> ei ole toimivaltaa valvoa rautatietoimijoiden verkko- ja tietojärjestelmien (~</a:t>
            </a:r>
            <a:r>
              <a:rPr lang="fi-FI" dirty="0" err="1"/>
              <a:t>kyber</a:t>
            </a:r>
            <a:r>
              <a:rPr lang="fi-FI" dirty="0"/>
              <a:t>) riskienhallinnan toteutumista</a:t>
            </a:r>
          </a:p>
          <a:p>
            <a:pPr lvl="1"/>
            <a:r>
              <a:rPr lang="fi-FI" dirty="0"/>
              <a:t>Raideliikennelain 15.1 §:n 7 kohtaan esitetään lisättävän Liikenne- ja viestintävirastolle toimivalta valvoa raideliikennelain ja sen nojalla annettujen asetusten, määräysten ja päätösten noudattamista, jollei raideliikennelaissa muuta säädetä.</a:t>
            </a:r>
          </a:p>
          <a:p>
            <a:pPr lvl="2"/>
            <a:r>
              <a:rPr lang="fi-FI" dirty="0"/>
              <a:t>mahdollistaisi osaltaan myös raideliikennelain 169 §:n mukaisen verkko- ja tietojärjestelmiin kohdistuvan riskien hallinnan valvomisen.</a:t>
            </a:r>
          </a:p>
          <a:p>
            <a:pPr lvl="2"/>
            <a:r>
              <a:rPr lang="fi-FI" dirty="0"/>
              <a:t>Raideliikennelain 169 §:n asettaa Väylävirastolle ja </a:t>
            </a:r>
            <a:r>
              <a:rPr lang="fi-FI" dirty="0" err="1"/>
              <a:t>Fintrafficille</a:t>
            </a:r>
            <a:r>
              <a:rPr lang="fi-FI" dirty="0"/>
              <a:t> velvollisuuden huolehtia verkko- ja tietojärjestelmien riskien hallinnasta.</a:t>
            </a:r>
          </a:p>
          <a:p>
            <a:r>
              <a:rPr lang="fi-FI" dirty="0">
                <a:hlinkClick r:id="rId2"/>
              </a:rPr>
              <a:t>https://valtioneuvosto.fi/hanke?tunnus=LVM002:00/2023</a:t>
            </a:r>
            <a:endParaRPr lang="fi-FI" dirty="0"/>
          </a:p>
          <a:p>
            <a:pPr marL="0" indent="0">
              <a:buNone/>
            </a:pPr>
            <a:endParaRPr lang="fi-FI" dirty="0"/>
          </a:p>
        </p:txBody>
      </p:sp>
      <p:sp>
        <p:nvSpPr>
          <p:cNvPr id="4" name="Date Placeholder 3">
            <a:extLst>
              <a:ext uri="{FF2B5EF4-FFF2-40B4-BE49-F238E27FC236}">
                <a16:creationId xmlns:a16="http://schemas.microsoft.com/office/drawing/2014/main" id="{F9BEB512-7495-4187-9FDF-37D5E3486388}"/>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31.10.2023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Slide Number Placeholder 4">
            <a:extLst>
              <a:ext uri="{FF2B5EF4-FFF2-40B4-BE49-F238E27FC236}">
                <a16:creationId xmlns:a16="http://schemas.microsoft.com/office/drawing/2014/main" id="{8B3F43FC-F43B-4F71-9045-C98AA633934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41340863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D9F8FE9D-AEDD-46B1-8712-7BE7269976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07462" y="293249"/>
            <a:ext cx="2670666" cy="2003000"/>
          </a:xfrm>
          <a:prstGeom prst="rect">
            <a:avLst/>
          </a:prstGeom>
          <a:effectLst>
            <a:softEdge rad="88900"/>
          </a:effectLst>
        </p:spPr>
      </p:pic>
      <p:pic>
        <p:nvPicPr>
          <p:cNvPr id="5" name="Kuva 4">
            <a:extLst>
              <a:ext uri="{FF2B5EF4-FFF2-40B4-BE49-F238E27FC236}">
                <a16:creationId xmlns:a16="http://schemas.microsoft.com/office/drawing/2014/main" id="{F2CBF4AA-CB68-4E0D-8B62-1CB347A53BB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21033" y="260915"/>
            <a:ext cx="3559147" cy="2002391"/>
          </a:xfrm>
          <a:prstGeom prst="rect">
            <a:avLst/>
          </a:prstGeom>
          <a:effectLst>
            <a:softEdge rad="88900"/>
          </a:effectLst>
        </p:spPr>
      </p:pic>
      <p:pic>
        <p:nvPicPr>
          <p:cNvPr id="7" name="Kuva 6">
            <a:extLst>
              <a:ext uri="{FF2B5EF4-FFF2-40B4-BE49-F238E27FC236}">
                <a16:creationId xmlns:a16="http://schemas.microsoft.com/office/drawing/2014/main" id="{172DF056-F650-4BF1-A9F9-EF191880D6C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61603" y="56654"/>
            <a:ext cx="3008189" cy="2169048"/>
          </a:xfrm>
          <a:prstGeom prst="rect">
            <a:avLst/>
          </a:prstGeom>
          <a:effectLst>
            <a:softEdge rad="88900"/>
          </a:effectLst>
        </p:spPr>
      </p:pic>
      <p:pic>
        <p:nvPicPr>
          <p:cNvPr id="8" name="Kuva 7">
            <a:extLst>
              <a:ext uri="{FF2B5EF4-FFF2-40B4-BE49-F238E27FC236}">
                <a16:creationId xmlns:a16="http://schemas.microsoft.com/office/drawing/2014/main" id="{8AD947BE-2740-49D3-A306-2498FA2E835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44953" y="3337281"/>
            <a:ext cx="3056785" cy="1719442"/>
          </a:xfrm>
          <a:prstGeom prst="rect">
            <a:avLst/>
          </a:prstGeom>
          <a:effectLst>
            <a:softEdge rad="88900"/>
          </a:effectLst>
        </p:spPr>
      </p:pic>
      <p:pic>
        <p:nvPicPr>
          <p:cNvPr id="9" name="Sisällön paikkamerkki 5">
            <a:extLst>
              <a:ext uri="{FF2B5EF4-FFF2-40B4-BE49-F238E27FC236}">
                <a16:creationId xmlns:a16="http://schemas.microsoft.com/office/drawing/2014/main" id="{202D0330-6220-4DB6-9475-BB9947A835D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auto">
          <a:xfrm>
            <a:off x="1631505" y="4982176"/>
            <a:ext cx="2375637" cy="1781728"/>
          </a:xfrm>
          <a:prstGeom prst="rect">
            <a:avLst/>
          </a:prstGeom>
          <a:noFill/>
          <a:ln>
            <a:noFill/>
          </a:ln>
          <a:effectLst>
            <a:outerShdw dist="35921" dir="2700000" algn="ctr" rotWithShape="0">
              <a:schemeClr val="bg2"/>
            </a:outerShdw>
            <a:softEdge rad="889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Kuva 9">
            <a:extLst>
              <a:ext uri="{FF2B5EF4-FFF2-40B4-BE49-F238E27FC236}">
                <a16:creationId xmlns:a16="http://schemas.microsoft.com/office/drawing/2014/main" id="{6A419748-83CB-42D8-98D2-BA80BD1A48A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367302" y="3396251"/>
            <a:ext cx="2128208" cy="1596156"/>
          </a:xfrm>
          <a:prstGeom prst="rect">
            <a:avLst/>
          </a:prstGeom>
          <a:effectLst>
            <a:softEdge rad="88900"/>
          </a:effectLst>
        </p:spPr>
      </p:pic>
      <p:pic>
        <p:nvPicPr>
          <p:cNvPr id="11" name="Kuva 10">
            <a:extLst>
              <a:ext uri="{FF2B5EF4-FFF2-40B4-BE49-F238E27FC236}">
                <a16:creationId xmlns:a16="http://schemas.microsoft.com/office/drawing/2014/main" id="{C32FC3D7-773E-4EE4-9E1C-FC02EF5D944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444952" y="5145320"/>
            <a:ext cx="2736487" cy="1539274"/>
          </a:xfrm>
          <a:prstGeom prst="rect">
            <a:avLst/>
          </a:prstGeom>
          <a:effectLst>
            <a:softEdge rad="88900"/>
          </a:effectLst>
        </p:spPr>
      </p:pic>
      <p:sp>
        <p:nvSpPr>
          <p:cNvPr id="12" name="Alaotsikko 11">
            <a:extLst>
              <a:ext uri="{FF2B5EF4-FFF2-40B4-BE49-F238E27FC236}">
                <a16:creationId xmlns:a16="http://schemas.microsoft.com/office/drawing/2014/main" id="{5AB26B8A-D31F-4985-AF0A-A873286D78DA}"/>
              </a:ext>
            </a:extLst>
          </p:cNvPr>
          <p:cNvSpPr>
            <a:spLocks noGrp="1"/>
          </p:cNvSpPr>
          <p:nvPr>
            <p:ph type="subTitle" idx="1"/>
          </p:nvPr>
        </p:nvSpPr>
        <p:spPr>
          <a:xfrm>
            <a:off x="4514203" y="6597086"/>
            <a:ext cx="3163595" cy="232014"/>
          </a:xfrm>
        </p:spPr>
        <p:txBody>
          <a:bodyPr vert="horz" lIns="91440" tIns="36000" rIns="91440" bIns="36000" rtlCol="0">
            <a:normAutofit/>
          </a:bodyPr>
          <a:lstStyle/>
          <a:p>
            <a:r>
              <a:rPr lang="fi-FI" sz="1000" dirty="0">
                <a:effectLst/>
              </a:rPr>
              <a:t>Lasse Laatta 31.10.2023</a:t>
            </a:r>
          </a:p>
        </p:txBody>
      </p:sp>
      <p:sp>
        <p:nvSpPr>
          <p:cNvPr id="2" name="Title 1">
            <a:extLst>
              <a:ext uri="{FF2B5EF4-FFF2-40B4-BE49-F238E27FC236}">
                <a16:creationId xmlns:a16="http://schemas.microsoft.com/office/drawing/2014/main" id="{35FB5E5C-C601-4217-AB8E-4DD434C16D31}"/>
              </a:ext>
            </a:extLst>
          </p:cNvPr>
          <p:cNvSpPr>
            <a:spLocks noGrp="1"/>
          </p:cNvSpPr>
          <p:nvPr>
            <p:ph type="ctrTitle"/>
          </p:nvPr>
        </p:nvSpPr>
        <p:spPr>
          <a:xfrm>
            <a:off x="1707781" y="2630931"/>
            <a:ext cx="8776437" cy="1324104"/>
          </a:xfrm>
        </p:spPr>
        <p:txBody>
          <a:bodyPr>
            <a:normAutofit fontScale="90000"/>
          </a:bodyPr>
          <a:lstStyle/>
          <a:p>
            <a:r>
              <a:rPr lang="fi-FI" dirty="0"/>
              <a:t>Turvallisuustutkinta rautatieturvallisuuden kehityksen osana</a:t>
            </a:r>
            <a:endParaRPr lang="en-US" spc="300" dirty="0">
              <a:effectLst/>
            </a:endParaRPr>
          </a:p>
        </p:txBody>
      </p:sp>
    </p:spTree>
    <p:extLst>
      <p:ext uri="{BB962C8B-B14F-4D97-AF65-F5344CB8AC3E}">
        <p14:creationId xmlns:p14="http://schemas.microsoft.com/office/powerpoint/2010/main" val="867269791"/>
      </p:ext>
    </p:extLst>
  </p:cSld>
  <p:clrMapOvr>
    <a:masterClrMapping/>
  </p:clrMapOvr>
  <p:transition spd="slow">
    <p:push dir="u"/>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599CDE9-37F3-4055-BFB3-0FCF9307D06C}"/>
              </a:ext>
            </a:extLst>
          </p:cNvPr>
          <p:cNvSpPr>
            <a:spLocks noGrp="1"/>
          </p:cNvSpPr>
          <p:nvPr>
            <p:ph type="title"/>
          </p:nvPr>
        </p:nvSpPr>
        <p:spPr>
          <a:xfrm>
            <a:off x="1819276" y="254497"/>
            <a:ext cx="8553449" cy="1571129"/>
          </a:xfrm>
        </p:spPr>
        <p:txBody>
          <a:bodyPr>
            <a:normAutofit fontScale="90000"/>
          </a:bodyPr>
          <a:lstStyle/>
          <a:p>
            <a:pPr algn="ctr"/>
            <a:r>
              <a:rPr lang="fi-FI" sz="3200" b="1" dirty="0"/>
              <a:t>Turvallisuustutkintalaki (525/2011) 1 luku Yleiset säännökset</a:t>
            </a:r>
            <a:br>
              <a:rPr lang="fi-FI" sz="4800" b="1" dirty="0"/>
            </a:br>
            <a:r>
              <a:rPr lang="fi-FI" sz="4800" dirty="0"/>
              <a:t>1§</a:t>
            </a:r>
            <a:endParaRPr lang="fi-FI" dirty="0"/>
          </a:p>
        </p:txBody>
      </p:sp>
      <p:sp>
        <p:nvSpPr>
          <p:cNvPr id="3" name="Sisällön paikkamerkki 2">
            <a:extLst>
              <a:ext uri="{FF2B5EF4-FFF2-40B4-BE49-F238E27FC236}">
                <a16:creationId xmlns:a16="http://schemas.microsoft.com/office/drawing/2014/main" id="{762C21BC-81A2-40B3-B7D9-52D512E98907}"/>
              </a:ext>
            </a:extLst>
          </p:cNvPr>
          <p:cNvSpPr>
            <a:spLocks noGrp="1"/>
          </p:cNvSpPr>
          <p:nvPr>
            <p:ph idx="1"/>
          </p:nvPr>
        </p:nvSpPr>
        <p:spPr>
          <a:xfrm>
            <a:off x="2152649" y="1825625"/>
            <a:ext cx="7886700" cy="4351338"/>
          </a:xfrm>
        </p:spPr>
        <p:txBody>
          <a:bodyPr>
            <a:normAutofit/>
          </a:bodyPr>
          <a:lstStyle/>
          <a:p>
            <a:pPr marL="0" indent="0">
              <a:buNone/>
            </a:pPr>
            <a:r>
              <a:rPr lang="fi-FI" sz="2800" i="1" dirty="0"/>
              <a:t>Turvallisuustutkinnan tarkoitus</a:t>
            </a:r>
          </a:p>
          <a:p>
            <a:pPr marL="0" indent="0">
              <a:buNone/>
            </a:pPr>
            <a:endParaRPr lang="fi-FI" sz="2800" dirty="0"/>
          </a:p>
          <a:p>
            <a:pPr marL="0" indent="0">
              <a:buNone/>
            </a:pPr>
            <a:r>
              <a:rPr lang="fi-FI" sz="2800" i="1" dirty="0"/>
              <a:t>Turvallisuustutkinnan tarkoituksena on yleisen turvallisuuden lisääminen, onnettomuuksien ja vaaratilanteiden ehkäiseminen sekä onnettomuuksista aiheutuvien vahinkojen torjuminen.</a:t>
            </a:r>
          </a:p>
          <a:p>
            <a:pPr marL="0" indent="0">
              <a:buNone/>
            </a:pPr>
            <a:endParaRPr lang="fi-FI" sz="2800" i="1" dirty="0"/>
          </a:p>
          <a:p>
            <a:pPr marL="0" indent="0">
              <a:buNone/>
            </a:pPr>
            <a:r>
              <a:rPr lang="fi-FI" sz="2800" i="1" u="sng" dirty="0"/>
              <a:t>Turvallisuustutkintaa ei tehdä oikeudellisen vastuun kohdentamiseksi.</a:t>
            </a:r>
          </a:p>
          <a:p>
            <a:pPr marL="0" indent="0">
              <a:buNone/>
            </a:pPr>
            <a:endParaRPr lang="fi-FI" sz="2400" dirty="0"/>
          </a:p>
        </p:txBody>
      </p:sp>
    </p:spTree>
    <p:extLst>
      <p:ext uri="{BB962C8B-B14F-4D97-AF65-F5344CB8AC3E}">
        <p14:creationId xmlns:p14="http://schemas.microsoft.com/office/powerpoint/2010/main" val="2297390709"/>
      </p:ext>
    </p:extLst>
  </p:cSld>
  <p:clrMapOvr>
    <a:masterClrMapping/>
  </p:clrMapOvr>
  <p:transition spd="slow">
    <p:push dir="u"/>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0D2DA17-62A0-4CFA-8DBC-1EF751A61B15}"/>
              </a:ext>
            </a:extLst>
          </p:cNvPr>
          <p:cNvSpPr>
            <a:spLocks noGrp="1"/>
          </p:cNvSpPr>
          <p:nvPr>
            <p:ph type="title"/>
          </p:nvPr>
        </p:nvSpPr>
        <p:spPr>
          <a:xfrm>
            <a:off x="1762125" y="30424"/>
            <a:ext cx="7886700" cy="836353"/>
          </a:xfrm>
        </p:spPr>
        <p:txBody>
          <a:bodyPr>
            <a:normAutofit/>
          </a:bodyPr>
          <a:lstStyle/>
          <a:p>
            <a:r>
              <a:rPr lang="fi-FI" sz="3600" dirty="0"/>
              <a:t>Mitä OTKES tutkii raideliikenteessä?</a:t>
            </a:r>
          </a:p>
        </p:txBody>
      </p:sp>
      <p:sp>
        <p:nvSpPr>
          <p:cNvPr id="3" name="Sisällön paikkamerkki 2">
            <a:extLst>
              <a:ext uri="{FF2B5EF4-FFF2-40B4-BE49-F238E27FC236}">
                <a16:creationId xmlns:a16="http://schemas.microsoft.com/office/drawing/2014/main" id="{5C726381-00A8-46AC-9CA4-E7671474D471}"/>
              </a:ext>
            </a:extLst>
          </p:cNvPr>
          <p:cNvSpPr>
            <a:spLocks noGrp="1"/>
          </p:cNvSpPr>
          <p:nvPr>
            <p:ph idx="1"/>
          </p:nvPr>
        </p:nvSpPr>
        <p:spPr>
          <a:xfrm>
            <a:off x="1762125" y="809626"/>
            <a:ext cx="8667750" cy="5960801"/>
          </a:xfrm>
        </p:spPr>
        <p:txBody>
          <a:bodyPr>
            <a:normAutofit lnSpcReduction="10000"/>
          </a:bodyPr>
          <a:lstStyle/>
          <a:p>
            <a:pPr>
              <a:buNone/>
            </a:pPr>
            <a:r>
              <a:rPr lang="fi-FI" sz="2400" dirty="0"/>
              <a:t>Onnettomuustutkintakeskuksen on </a:t>
            </a:r>
            <a:r>
              <a:rPr lang="fi-FI" sz="2400" u="sng" dirty="0"/>
              <a:t>tutkittava:</a:t>
            </a:r>
          </a:p>
          <a:p>
            <a:r>
              <a:rPr lang="fi-FI" sz="2400" dirty="0"/>
              <a:t>Suuronnettomuudet</a:t>
            </a:r>
          </a:p>
          <a:p>
            <a:pPr lvl="1"/>
            <a:r>
              <a:rPr lang="fi-FI" sz="2000" i="1" dirty="0"/>
              <a:t>Onnettomuus, jota on kuolleiden tai loukkaantuneiden taikka ympäristöön, omaisuuteen tai varallisuuteen kohdistuneiden vahinkojen määrän taikka onnettomuuden laadun perusteella pidettävä erityisen vakavana.</a:t>
            </a:r>
            <a:endParaRPr lang="fi-FI" sz="2400" i="1" dirty="0"/>
          </a:p>
          <a:p>
            <a:r>
              <a:rPr lang="fi-FI" sz="2400" dirty="0"/>
              <a:t>Vakavat onnettomuudet ja niiden vaaratilanteet</a:t>
            </a:r>
          </a:p>
          <a:p>
            <a:pPr lvl="1"/>
            <a:r>
              <a:rPr lang="fi-FI" sz="2000" i="1" dirty="0"/>
              <a:t>Junien törmäys tai raiteilta suistuminen, jossa kuolee vähintään yksi henkilö tai loukkaantuu vakavasti vähintään viisi henkilöä tai joka aiheuttaa huomattavaa vahinkoa (&gt;2 Milj. Eur) liikkuvalle kalustolle, infrastruktuurille tai ympäristölle, sekä muuta seurauksiltaan samanlaista onnettomuutta, jolla on selvä vaikutus rautateiden turvallisuuden sääntelyyn tai sen hallinnointiin</a:t>
            </a:r>
            <a:r>
              <a:rPr lang="fi-FI" sz="2000" dirty="0"/>
              <a:t>.</a:t>
            </a:r>
          </a:p>
          <a:p>
            <a:pPr lvl="1"/>
            <a:endParaRPr lang="fi-FI" sz="2000" dirty="0"/>
          </a:p>
          <a:p>
            <a:pPr>
              <a:buNone/>
            </a:pPr>
            <a:r>
              <a:rPr lang="fi-FI" sz="2400" dirty="0"/>
              <a:t>Lisäksi </a:t>
            </a:r>
            <a:r>
              <a:rPr lang="fi-FI" sz="2400" u="sng" dirty="0"/>
              <a:t>voidaan tutkia </a:t>
            </a:r>
            <a:r>
              <a:rPr lang="fi-FI" sz="2400" dirty="0"/>
              <a:t>myös:</a:t>
            </a:r>
          </a:p>
          <a:p>
            <a:r>
              <a:rPr lang="fi-FI" sz="2400" dirty="0"/>
              <a:t>suuronnettomuuden vaaratilanteet sekä muut onnettomuudet ja vaaratilanteet.</a:t>
            </a:r>
          </a:p>
          <a:p>
            <a:r>
              <a:rPr lang="fi-FI" sz="2400" dirty="0"/>
              <a:t>useat samankaltaiset onnettomuudet tai vaaratilanteet teematutkintana.</a:t>
            </a:r>
          </a:p>
        </p:txBody>
      </p:sp>
    </p:spTree>
    <p:extLst>
      <p:ext uri="{BB962C8B-B14F-4D97-AF65-F5344CB8AC3E}">
        <p14:creationId xmlns:p14="http://schemas.microsoft.com/office/powerpoint/2010/main" val="265792664"/>
      </p:ext>
    </p:extLst>
  </p:cSld>
  <p:clrMapOvr>
    <a:masterClrMapping/>
  </p:clrMapOvr>
  <p:transition spd="slow">
    <p:push dir="u"/>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Otsikko 1"/>
          <p:cNvSpPr>
            <a:spLocks noGrp="1"/>
          </p:cNvSpPr>
          <p:nvPr>
            <p:ph type="title"/>
          </p:nvPr>
        </p:nvSpPr>
        <p:spPr>
          <a:xfrm>
            <a:off x="1910652" y="90200"/>
            <a:ext cx="4242396" cy="732508"/>
          </a:xfrm>
        </p:spPr>
        <p:txBody>
          <a:bodyPr>
            <a:normAutofit/>
          </a:bodyPr>
          <a:lstStyle/>
          <a:p>
            <a:r>
              <a:rPr lang="fi-FI" altLang="fi-FI" sz="3600" dirty="0"/>
              <a:t>Tutkinnan kulku</a:t>
            </a:r>
          </a:p>
        </p:txBody>
      </p:sp>
      <p:sp>
        <p:nvSpPr>
          <p:cNvPr id="6" name="Sisällön paikkamerkki 6"/>
          <p:cNvSpPr>
            <a:spLocks noGrp="1" noChangeAspect="1"/>
          </p:cNvSpPr>
          <p:nvPr>
            <p:ph idx="1"/>
          </p:nvPr>
        </p:nvSpPr>
        <p:spPr>
          <a:xfrm>
            <a:off x="1910652" y="814802"/>
            <a:ext cx="4057750" cy="997082"/>
          </a:xfrm>
          <a:prstGeom prst="irregularSeal1">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indent="0" algn="ctr">
              <a:buNone/>
            </a:pPr>
            <a:r>
              <a:rPr lang="fi-FI" sz="2200" b="1" dirty="0">
                <a:solidFill>
                  <a:srgbClr val="FF0000"/>
                </a:solidFill>
              </a:rPr>
              <a:t>Onnettomuus</a:t>
            </a:r>
          </a:p>
        </p:txBody>
      </p:sp>
      <p:sp>
        <p:nvSpPr>
          <p:cNvPr id="7" name="Suorakulmio 6"/>
          <p:cNvSpPr/>
          <p:nvPr/>
        </p:nvSpPr>
        <p:spPr>
          <a:xfrm>
            <a:off x="1910654" y="1940433"/>
            <a:ext cx="4057750" cy="171739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nSpc>
                <a:spcPct val="80000"/>
              </a:lnSpc>
            </a:pPr>
            <a:r>
              <a:rPr lang="fi-FI" sz="2000" b="1" dirty="0">
                <a:solidFill>
                  <a:srgbClr val="FF0000"/>
                </a:solidFill>
                <a:latin typeface="Arial" panose="020B0604020202020204" pitchFamily="34" charset="0"/>
                <a:cs typeface="Arial" panose="020B0604020202020204" pitchFamily="34" charset="0"/>
              </a:rPr>
              <a:t>Ensimmäiset tunnit  24/7</a:t>
            </a:r>
          </a:p>
          <a:p>
            <a:pPr marL="166688">
              <a:lnSpc>
                <a:spcPct val="80000"/>
              </a:lnSpc>
              <a:buFont typeface="Wingdings" panose="05000000000000000000" pitchFamily="2" charset="2"/>
              <a:buChar char="Ø"/>
            </a:pPr>
            <a:r>
              <a:rPr lang="fi-FI" sz="1600" b="1" u="sng" dirty="0">
                <a:latin typeface="Arial" panose="020B0604020202020204" pitchFamily="34" charset="0"/>
                <a:cs typeface="Arial" panose="020B0604020202020204" pitchFamily="34" charset="0"/>
              </a:rPr>
              <a:t>Onnettomuusilmoitus</a:t>
            </a:r>
          </a:p>
          <a:p>
            <a:pPr marL="166688">
              <a:lnSpc>
                <a:spcPct val="80000"/>
              </a:lnSpc>
              <a:buFont typeface="Wingdings" panose="05000000000000000000" pitchFamily="2" charset="2"/>
              <a:buChar char="Ø"/>
            </a:pPr>
            <a:r>
              <a:rPr lang="fi-FI" sz="1600" dirty="0">
                <a:latin typeface="Arial" panose="020B0604020202020204" pitchFamily="34" charset="0"/>
                <a:cs typeface="Arial" panose="020B0604020202020204" pitchFamily="34" charset="0"/>
              </a:rPr>
              <a:t>Tilannekuvan muodostaminen</a:t>
            </a:r>
          </a:p>
          <a:p>
            <a:pPr marL="166688">
              <a:lnSpc>
                <a:spcPct val="80000"/>
              </a:lnSpc>
              <a:buFont typeface="Wingdings" panose="05000000000000000000" pitchFamily="2" charset="2"/>
              <a:buChar char="Ø"/>
            </a:pPr>
            <a:r>
              <a:rPr lang="fi-FI" sz="1600" dirty="0">
                <a:latin typeface="Arial" panose="020B0604020202020204" pitchFamily="34" charset="0"/>
                <a:cs typeface="Arial" panose="020B0604020202020204" pitchFamily="34" charset="0"/>
              </a:rPr>
              <a:t>Alustava tilanteenarvio-&gt;Päätetään aloitetaanko tutkintatoimet </a:t>
            </a:r>
          </a:p>
          <a:p>
            <a:pPr marL="166688">
              <a:lnSpc>
                <a:spcPct val="80000"/>
              </a:lnSpc>
              <a:buFont typeface="Wingdings" panose="05000000000000000000" pitchFamily="2" charset="2"/>
              <a:buChar char="Ø"/>
            </a:pPr>
            <a:r>
              <a:rPr lang="fi-FI" sz="1600" dirty="0">
                <a:latin typeface="Arial" panose="020B0604020202020204" pitchFamily="34" charset="0"/>
                <a:cs typeface="Arial" panose="020B0604020202020204" pitchFamily="34" charset="0"/>
              </a:rPr>
              <a:t>Tutkintaedellytysten turvaaminen yhteistyössä muiden viranomaisten kanssa</a:t>
            </a:r>
          </a:p>
        </p:txBody>
      </p:sp>
      <p:sp>
        <p:nvSpPr>
          <p:cNvPr id="8" name="Suorakulmio 7"/>
          <p:cNvSpPr/>
          <p:nvPr/>
        </p:nvSpPr>
        <p:spPr>
          <a:xfrm>
            <a:off x="1910652" y="3716993"/>
            <a:ext cx="4057750" cy="171739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nSpc>
                <a:spcPct val="80000"/>
              </a:lnSpc>
            </a:pPr>
            <a:r>
              <a:rPr lang="fi-FI" sz="2000" b="1" dirty="0">
                <a:solidFill>
                  <a:srgbClr val="FF0000"/>
                </a:solidFill>
                <a:latin typeface="Arial" panose="020B0604020202020204" pitchFamily="34" charset="0"/>
                <a:cs typeface="Arial" panose="020B0604020202020204" pitchFamily="34" charset="0"/>
              </a:rPr>
              <a:t>Ensimmäiset vuorokaudet  1…7</a:t>
            </a:r>
            <a:endParaRPr lang="fi-FI" sz="2000" dirty="0">
              <a:solidFill>
                <a:srgbClr val="FF0000"/>
              </a:solidFill>
              <a:latin typeface="Arial" panose="020B0604020202020204" pitchFamily="34" charset="0"/>
              <a:cs typeface="Arial" panose="020B0604020202020204" pitchFamily="34" charset="0"/>
            </a:endParaRPr>
          </a:p>
          <a:p>
            <a:pPr marL="166688">
              <a:lnSpc>
                <a:spcPct val="80000"/>
              </a:lnSpc>
              <a:buFont typeface="Wingdings" panose="05000000000000000000" pitchFamily="2" charset="2"/>
              <a:buChar char="Ø"/>
            </a:pPr>
            <a:r>
              <a:rPr lang="fi-FI" sz="1600" dirty="0">
                <a:solidFill>
                  <a:schemeClr val="bg1"/>
                </a:solidFill>
                <a:latin typeface="Arial" panose="020B0604020202020204" pitchFamily="34" charset="0"/>
                <a:cs typeface="Arial" panose="020B0604020202020204" pitchFamily="34" charset="0"/>
              </a:rPr>
              <a:t>Paikkatutkinta ja alustavat puhuttelut</a:t>
            </a:r>
          </a:p>
          <a:p>
            <a:pPr marL="166688">
              <a:lnSpc>
                <a:spcPct val="80000"/>
              </a:lnSpc>
              <a:buFont typeface="Wingdings" panose="05000000000000000000" pitchFamily="2" charset="2"/>
              <a:buChar char="Ø"/>
            </a:pPr>
            <a:r>
              <a:rPr lang="fi-FI" sz="1600" dirty="0">
                <a:latin typeface="Arial" panose="020B0604020202020204" pitchFamily="34" charset="0"/>
                <a:cs typeface="Arial" panose="020B0604020202020204" pitchFamily="34" charset="0"/>
              </a:rPr>
              <a:t>Päätös tehdäänkö turvallisuustutkinta vai alustava tutkinta</a:t>
            </a:r>
          </a:p>
          <a:p>
            <a:pPr marL="166688">
              <a:lnSpc>
                <a:spcPct val="80000"/>
              </a:lnSpc>
              <a:buFont typeface="Wingdings" panose="05000000000000000000" pitchFamily="2" charset="2"/>
              <a:buChar char="Ø"/>
            </a:pPr>
            <a:r>
              <a:rPr lang="fi-FI" sz="1600" dirty="0">
                <a:latin typeface="Arial" panose="020B0604020202020204" pitchFamily="34" charset="0"/>
                <a:cs typeface="Arial" panose="020B0604020202020204" pitchFamily="34" charset="0"/>
              </a:rPr>
              <a:t>Tutkintapäätös (tutkintaryhmän nimeäminen) </a:t>
            </a:r>
          </a:p>
          <a:p>
            <a:pPr marL="166688">
              <a:lnSpc>
                <a:spcPct val="80000"/>
              </a:lnSpc>
              <a:buFont typeface="Wingdings" panose="05000000000000000000" pitchFamily="2" charset="2"/>
              <a:buChar char="Ø"/>
            </a:pPr>
            <a:r>
              <a:rPr lang="fi-FI" sz="1600" dirty="0">
                <a:latin typeface="Arial" panose="020B0604020202020204" pitchFamily="34" charset="0"/>
                <a:cs typeface="Arial" panose="020B0604020202020204" pitchFamily="34" charset="0"/>
              </a:rPr>
              <a:t>Aineiston kerääminen</a:t>
            </a:r>
          </a:p>
          <a:p>
            <a:pPr marL="166688">
              <a:lnSpc>
                <a:spcPct val="80000"/>
              </a:lnSpc>
              <a:buFont typeface="Wingdings" panose="05000000000000000000" pitchFamily="2" charset="2"/>
              <a:buChar char="Ø"/>
            </a:pPr>
            <a:r>
              <a:rPr lang="fi-FI" sz="1600" dirty="0">
                <a:latin typeface="Arial" panose="020B0604020202020204" pitchFamily="34" charset="0"/>
                <a:cs typeface="Arial" panose="020B0604020202020204" pitchFamily="34" charset="0"/>
              </a:rPr>
              <a:t>Kuulemiset</a:t>
            </a:r>
            <a:endParaRPr lang="fi-FI" sz="1600" dirty="0"/>
          </a:p>
        </p:txBody>
      </p:sp>
      <p:sp>
        <p:nvSpPr>
          <p:cNvPr id="11" name="Suorakulmio 10"/>
          <p:cNvSpPr/>
          <p:nvPr/>
        </p:nvSpPr>
        <p:spPr>
          <a:xfrm>
            <a:off x="6153048" y="1940432"/>
            <a:ext cx="4213978" cy="73250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nSpc>
                <a:spcPct val="80000"/>
              </a:lnSpc>
            </a:pPr>
            <a:r>
              <a:rPr lang="fi-FI" sz="2000" b="1" dirty="0">
                <a:solidFill>
                  <a:srgbClr val="FF0000"/>
                </a:solidFill>
                <a:latin typeface="Arial" panose="020B0604020202020204" pitchFamily="34" charset="0"/>
                <a:cs typeface="Arial" panose="020B0604020202020204" pitchFamily="34" charset="0"/>
              </a:rPr>
              <a:t>Kuukaudet  1…3…5</a:t>
            </a:r>
          </a:p>
          <a:p>
            <a:pPr>
              <a:lnSpc>
                <a:spcPct val="80000"/>
              </a:lnSpc>
              <a:buFont typeface="Wingdings" panose="05000000000000000000" pitchFamily="2" charset="2"/>
              <a:buChar char="Ø"/>
            </a:pPr>
            <a:r>
              <a:rPr lang="fi-FI" sz="1600" dirty="0">
                <a:latin typeface="Arial" panose="020B0604020202020204" pitchFamily="34" charset="0"/>
                <a:cs typeface="Arial" panose="020B0604020202020204" pitchFamily="34" charset="0"/>
              </a:rPr>
              <a:t>Tutkintaselostuksen koostaminen</a:t>
            </a:r>
          </a:p>
          <a:p>
            <a:pPr>
              <a:lnSpc>
                <a:spcPct val="80000"/>
              </a:lnSpc>
              <a:buFont typeface="Wingdings" panose="05000000000000000000" pitchFamily="2" charset="2"/>
              <a:buChar char="Ø"/>
            </a:pPr>
            <a:r>
              <a:rPr lang="fi-FI" sz="1600" dirty="0">
                <a:latin typeface="Arial" panose="020B0604020202020204" pitchFamily="34" charset="0"/>
                <a:cs typeface="Arial" panose="020B0604020202020204" pitchFamily="34" charset="0"/>
              </a:rPr>
              <a:t>Tarvittavat erillisselvitykset</a:t>
            </a:r>
          </a:p>
        </p:txBody>
      </p:sp>
      <p:sp>
        <p:nvSpPr>
          <p:cNvPr id="12" name="Suorakulmio 11"/>
          <p:cNvSpPr/>
          <p:nvPr/>
        </p:nvSpPr>
        <p:spPr>
          <a:xfrm>
            <a:off x="1910652" y="5498197"/>
            <a:ext cx="4057750" cy="73250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nSpc>
                <a:spcPct val="80000"/>
              </a:lnSpc>
            </a:pPr>
            <a:r>
              <a:rPr lang="fi-FI" sz="2000" b="1" dirty="0">
                <a:solidFill>
                  <a:srgbClr val="FF0000"/>
                </a:solidFill>
                <a:latin typeface="Arial" panose="020B0604020202020204" pitchFamily="34" charset="0"/>
                <a:cs typeface="Arial" panose="020B0604020202020204" pitchFamily="34" charset="0"/>
              </a:rPr>
              <a:t>Ensimmäiset viikot  2…4</a:t>
            </a:r>
            <a:endParaRPr lang="fi-FI" sz="2000" dirty="0">
              <a:solidFill>
                <a:srgbClr val="FF0000"/>
              </a:solidFill>
              <a:latin typeface="Arial" panose="020B0604020202020204" pitchFamily="34" charset="0"/>
              <a:cs typeface="Arial" panose="020B0604020202020204" pitchFamily="34" charset="0"/>
            </a:endParaRPr>
          </a:p>
          <a:p>
            <a:pPr marL="166688">
              <a:lnSpc>
                <a:spcPct val="80000"/>
              </a:lnSpc>
              <a:buFont typeface="Wingdings" panose="05000000000000000000" pitchFamily="2" charset="2"/>
              <a:buChar char="Ø"/>
            </a:pPr>
            <a:r>
              <a:rPr lang="fi-FI" sz="1600" dirty="0">
                <a:latin typeface="Arial" panose="020B0604020202020204" pitchFamily="34" charset="0"/>
                <a:cs typeface="Arial" panose="020B0604020202020204" pitchFamily="34" charset="0"/>
              </a:rPr>
              <a:t>Paikkatutkinta ja tekninen tutkinta</a:t>
            </a:r>
          </a:p>
          <a:p>
            <a:pPr marL="166688">
              <a:lnSpc>
                <a:spcPct val="80000"/>
              </a:lnSpc>
              <a:buFont typeface="Wingdings" panose="05000000000000000000" pitchFamily="2" charset="2"/>
              <a:buChar char="Ø"/>
            </a:pPr>
            <a:r>
              <a:rPr lang="fi-FI" sz="1600" dirty="0">
                <a:latin typeface="Arial" panose="020B0604020202020204" pitchFamily="34" charset="0"/>
                <a:cs typeface="Arial" panose="020B0604020202020204" pitchFamily="34" charset="0"/>
              </a:rPr>
              <a:t>Kuulemiset ja aineiston keruu jatkuvat</a:t>
            </a:r>
          </a:p>
        </p:txBody>
      </p:sp>
      <p:sp>
        <p:nvSpPr>
          <p:cNvPr id="13" name="Suorakulmio 12"/>
          <p:cNvSpPr/>
          <p:nvPr/>
        </p:nvSpPr>
        <p:spPr>
          <a:xfrm>
            <a:off x="6153048" y="2731901"/>
            <a:ext cx="4213978" cy="73250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nSpc>
                <a:spcPct val="80000"/>
              </a:lnSpc>
            </a:pPr>
            <a:r>
              <a:rPr lang="fi-FI" sz="2000" b="1" dirty="0">
                <a:solidFill>
                  <a:srgbClr val="FF0000"/>
                </a:solidFill>
                <a:latin typeface="Arial" panose="020B0604020202020204" pitchFamily="34" charset="0"/>
                <a:cs typeface="Arial" panose="020B0604020202020204" pitchFamily="34" charset="0"/>
              </a:rPr>
              <a:t>Kuukaudet  4…6</a:t>
            </a:r>
            <a:endParaRPr lang="fi-FI" sz="2000" dirty="0">
              <a:solidFill>
                <a:srgbClr val="FF0000"/>
              </a:solidFill>
              <a:latin typeface="Arial" panose="020B0604020202020204" pitchFamily="34" charset="0"/>
              <a:cs typeface="Arial" panose="020B0604020202020204" pitchFamily="34" charset="0"/>
            </a:endParaRPr>
          </a:p>
          <a:p>
            <a:pPr>
              <a:lnSpc>
                <a:spcPct val="80000"/>
              </a:lnSpc>
              <a:buFont typeface="Wingdings" panose="05000000000000000000" pitchFamily="2" charset="2"/>
              <a:buChar char="Ø"/>
            </a:pPr>
            <a:r>
              <a:rPr lang="fi-FI" sz="1600" dirty="0">
                <a:latin typeface="Arial" panose="020B0604020202020204" pitchFamily="34" charset="0"/>
                <a:cs typeface="Arial" panose="020B0604020202020204" pitchFamily="34" charset="0"/>
              </a:rPr>
              <a:t>Tapahtuman analysointi </a:t>
            </a:r>
          </a:p>
          <a:p>
            <a:pPr>
              <a:lnSpc>
                <a:spcPct val="80000"/>
              </a:lnSpc>
              <a:buFont typeface="Wingdings" panose="05000000000000000000" pitchFamily="2" charset="2"/>
              <a:buChar char="Ø"/>
            </a:pPr>
            <a:r>
              <a:rPr lang="fi-FI" sz="1600" dirty="0">
                <a:latin typeface="Arial" panose="020B0604020202020204" pitchFamily="34" charset="0"/>
                <a:cs typeface="Arial" panose="020B0604020202020204" pitchFamily="34" charset="0"/>
              </a:rPr>
              <a:t>Johtopäätökset ja turvallisuussuositukset</a:t>
            </a:r>
          </a:p>
        </p:txBody>
      </p:sp>
      <p:sp>
        <p:nvSpPr>
          <p:cNvPr id="14" name="Suorakulmio 13"/>
          <p:cNvSpPr/>
          <p:nvPr/>
        </p:nvSpPr>
        <p:spPr>
          <a:xfrm>
            <a:off x="6153048" y="3513056"/>
            <a:ext cx="4213978" cy="112646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nSpc>
                <a:spcPct val="80000"/>
              </a:lnSpc>
            </a:pPr>
            <a:r>
              <a:rPr lang="fi-FI" sz="2000" b="1" dirty="0">
                <a:solidFill>
                  <a:srgbClr val="FF0000"/>
                </a:solidFill>
                <a:latin typeface="Arial" panose="020B0604020202020204" pitchFamily="34" charset="0"/>
                <a:cs typeface="Arial" panose="020B0604020202020204" pitchFamily="34" charset="0"/>
              </a:rPr>
              <a:t>Kuukaudet  6…9</a:t>
            </a:r>
          </a:p>
          <a:p>
            <a:pPr>
              <a:lnSpc>
                <a:spcPct val="80000"/>
              </a:lnSpc>
              <a:buFont typeface="Wingdings" panose="05000000000000000000" pitchFamily="2" charset="2"/>
              <a:buChar char="Ø"/>
            </a:pPr>
            <a:r>
              <a:rPr lang="fi-FI" sz="1600" dirty="0">
                <a:latin typeface="Arial" panose="020B0604020202020204" pitchFamily="34" charset="0"/>
                <a:cs typeface="Arial" panose="020B0604020202020204" pitchFamily="34" charset="0"/>
              </a:rPr>
              <a:t>Sisäinen lukukierros</a:t>
            </a:r>
          </a:p>
          <a:p>
            <a:pPr>
              <a:lnSpc>
                <a:spcPct val="80000"/>
              </a:lnSpc>
              <a:buFont typeface="Wingdings" panose="05000000000000000000" pitchFamily="2" charset="2"/>
              <a:buChar char="Ø"/>
            </a:pPr>
            <a:r>
              <a:rPr lang="fi-FI" sz="1600" dirty="0">
                <a:latin typeface="Arial" panose="020B0604020202020204" pitchFamily="34" charset="0"/>
                <a:cs typeface="Arial" panose="020B0604020202020204" pitchFamily="34" charset="0"/>
              </a:rPr>
              <a:t>Esittely toimijoille </a:t>
            </a:r>
          </a:p>
          <a:p>
            <a:pPr>
              <a:lnSpc>
                <a:spcPct val="80000"/>
              </a:lnSpc>
              <a:buFont typeface="Wingdings" panose="05000000000000000000" pitchFamily="2" charset="2"/>
              <a:buChar char="Ø"/>
            </a:pPr>
            <a:r>
              <a:rPr lang="fi-FI" sz="1600" dirty="0">
                <a:latin typeface="Arial" panose="020B0604020202020204" pitchFamily="34" charset="0"/>
                <a:cs typeface="Arial" panose="020B0604020202020204" pitchFamily="34" charset="0"/>
              </a:rPr>
              <a:t>Tutkintaselostusluonnoksen lausuntokierros (lausuntoaika 30vrk)</a:t>
            </a:r>
            <a:endParaRPr lang="fi-FI" sz="1600" dirty="0">
              <a:solidFill>
                <a:schemeClr val="tx1"/>
              </a:solidFill>
              <a:latin typeface="Arial" panose="020B0604020202020204" pitchFamily="34" charset="0"/>
              <a:cs typeface="Arial" panose="020B0604020202020204" pitchFamily="34" charset="0"/>
            </a:endParaRPr>
          </a:p>
        </p:txBody>
      </p:sp>
      <p:sp>
        <p:nvSpPr>
          <p:cNvPr id="15" name="Suorakulmio 14"/>
          <p:cNvSpPr/>
          <p:nvPr/>
        </p:nvSpPr>
        <p:spPr>
          <a:xfrm>
            <a:off x="6153048" y="4688166"/>
            <a:ext cx="4213978" cy="92948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nSpc>
                <a:spcPct val="80000"/>
              </a:lnSpc>
            </a:pPr>
            <a:r>
              <a:rPr lang="fi-FI" sz="2000" b="1" dirty="0">
                <a:solidFill>
                  <a:srgbClr val="FF0000"/>
                </a:solidFill>
                <a:latin typeface="Arial" panose="020B0604020202020204" pitchFamily="34" charset="0"/>
                <a:cs typeface="Arial" panose="020B0604020202020204" pitchFamily="34" charset="0"/>
              </a:rPr>
              <a:t>Kuukaudet  8…12</a:t>
            </a:r>
          </a:p>
          <a:p>
            <a:pPr>
              <a:lnSpc>
                <a:spcPct val="80000"/>
              </a:lnSpc>
              <a:buFont typeface="Wingdings" panose="05000000000000000000" pitchFamily="2" charset="2"/>
              <a:buChar char="Ø"/>
            </a:pPr>
            <a:r>
              <a:rPr lang="fi-FI" sz="1600" dirty="0">
                <a:latin typeface="Arial" panose="020B0604020202020204" pitchFamily="34" charset="0"/>
                <a:cs typeface="Arial" panose="020B0604020202020204" pitchFamily="34" charset="0"/>
              </a:rPr>
              <a:t>Lausuntojen käsittely</a:t>
            </a:r>
          </a:p>
          <a:p>
            <a:pPr>
              <a:lnSpc>
                <a:spcPct val="80000"/>
              </a:lnSpc>
              <a:buFont typeface="Wingdings" panose="05000000000000000000" pitchFamily="2" charset="2"/>
              <a:buChar char="Ø"/>
            </a:pPr>
            <a:r>
              <a:rPr lang="fi-FI" sz="1600" dirty="0">
                <a:latin typeface="Arial" panose="020B0604020202020204" pitchFamily="34" charset="0"/>
                <a:cs typeface="Arial" panose="020B0604020202020204" pitchFamily="34" charset="0"/>
              </a:rPr>
              <a:t>Käännökset ja muu julkaisun valmistelu</a:t>
            </a:r>
          </a:p>
          <a:p>
            <a:pPr>
              <a:lnSpc>
                <a:spcPct val="80000"/>
              </a:lnSpc>
              <a:buFont typeface="Wingdings" panose="05000000000000000000" pitchFamily="2" charset="2"/>
              <a:buChar char="Ø"/>
            </a:pPr>
            <a:r>
              <a:rPr lang="fi-FI" sz="1600" b="1" u="sng" dirty="0">
                <a:latin typeface="Arial" panose="020B0604020202020204" pitchFamily="34" charset="0"/>
                <a:cs typeface="Arial" panose="020B0604020202020204" pitchFamily="34" charset="0"/>
              </a:rPr>
              <a:t>Tutkintaselostuksen julkaisu</a:t>
            </a:r>
            <a:r>
              <a:rPr lang="fi-FI" sz="1600" b="1" u="sng" dirty="0">
                <a:solidFill>
                  <a:schemeClr val="tx1"/>
                </a:solidFill>
                <a:latin typeface="Arial" panose="020B0604020202020204" pitchFamily="34" charset="0"/>
                <a:cs typeface="Arial" panose="020B0604020202020204" pitchFamily="34" charset="0"/>
              </a:rPr>
              <a:t>julkaisu</a:t>
            </a:r>
          </a:p>
        </p:txBody>
      </p:sp>
    </p:spTree>
    <p:extLst>
      <p:ext uri="{BB962C8B-B14F-4D97-AF65-F5344CB8AC3E}">
        <p14:creationId xmlns:p14="http://schemas.microsoft.com/office/powerpoint/2010/main" val="2259603710"/>
      </p:ext>
    </p:extLst>
  </p:cSld>
  <p:clrMapOvr>
    <a:masterClrMapping/>
  </p:clrMapOvr>
  <p:transition spd="slow">
    <p:push dir="u"/>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21E15E6-FEBF-B2DD-6D9B-BB816B849484}"/>
              </a:ext>
            </a:extLst>
          </p:cNvPr>
          <p:cNvSpPr>
            <a:spLocks noGrp="1"/>
          </p:cNvSpPr>
          <p:nvPr>
            <p:ph type="title"/>
          </p:nvPr>
        </p:nvSpPr>
        <p:spPr>
          <a:xfrm>
            <a:off x="1824616" y="187328"/>
            <a:ext cx="7886700" cy="658331"/>
          </a:xfrm>
        </p:spPr>
        <p:txBody>
          <a:bodyPr>
            <a:normAutofit/>
          </a:bodyPr>
          <a:lstStyle/>
          <a:p>
            <a:r>
              <a:rPr lang="fi-FI" sz="3600" dirty="0"/>
              <a:t>Tutkintojen lukumäärät vuosittain</a:t>
            </a:r>
          </a:p>
        </p:txBody>
      </p:sp>
      <p:graphicFrame>
        <p:nvGraphicFramePr>
          <p:cNvPr id="4" name="Sisällön paikkamerkki 3">
            <a:extLst>
              <a:ext uri="{FF2B5EF4-FFF2-40B4-BE49-F238E27FC236}">
                <a16:creationId xmlns:a16="http://schemas.microsoft.com/office/drawing/2014/main" id="{74588ACA-9927-D830-D59C-000D2FF80668}"/>
              </a:ext>
            </a:extLst>
          </p:cNvPr>
          <p:cNvGraphicFramePr>
            <a:graphicFrameLocks noGrp="1"/>
          </p:cNvGraphicFramePr>
          <p:nvPr>
            <p:ph idx="1"/>
          </p:nvPr>
        </p:nvGraphicFramePr>
        <p:xfrm>
          <a:off x="1939457" y="868787"/>
          <a:ext cx="8201098" cy="4093735"/>
        </p:xfrm>
        <a:graphic>
          <a:graphicData uri="http://schemas.openxmlformats.org/drawingml/2006/table">
            <a:tbl>
              <a:tblPr>
                <a:tableStyleId>{5C22544A-7EE6-4342-B048-85BDC9FD1C3A}</a:tableStyleId>
              </a:tblPr>
              <a:tblGrid>
                <a:gridCol w="3456714">
                  <a:extLst>
                    <a:ext uri="{9D8B030D-6E8A-4147-A177-3AD203B41FA5}">
                      <a16:colId xmlns:a16="http://schemas.microsoft.com/office/drawing/2014/main" val="1714829861"/>
                    </a:ext>
                  </a:extLst>
                </a:gridCol>
                <a:gridCol w="665185">
                  <a:extLst>
                    <a:ext uri="{9D8B030D-6E8A-4147-A177-3AD203B41FA5}">
                      <a16:colId xmlns:a16="http://schemas.microsoft.com/office/drawing/2014/main" val="2891010025"/>
                    </a:ext>
                  </a:extLst>
                </a:gridCol>
                <a:gridCol w="665185">
                  <a:extLst>
                    <a:ext uri="{9D8B030D-6E8A-4147-A177-3AD203B41FA5}">
                      <a16:colId xmlns:a16="http://schemas.microsoft.com/office/drawing/2014/main" val="1945928228"/>
                    </a:ext>
                  </a:extLst>
                </a:gridCol>
                <a:gridCol w="586413">
                  <a:extLst>
                    <a:ext uri="{9D8B030D-6E8A-4147-A177-3AD203B41FA5}">
                      <a16:colId xmlns:a16="http://schemas.microsoft.com/office/drawing/2014/main" val="344100364"/>
                    </a:ext>
                  </a:extLst>
                </a:gridCol>
                <a:gridCol w="581553">
                  <a:extLst>
                    <a:ext uri="{9D8B030D-6E8A-4147-A177-3AD203B41FA5}">
                      <a16:colId xmlns:a16="http://schemas.microsoft.com/office/drawing/2014/main" val="3381875214"/>
                    </a:ext>
                  </a:extLst>
                </a:gridCol>
                <a:gridCol w="561512">
                  <a:extLst>
                    <a:ext uri="{9D8B030D-6E8A-4147-A177-3AD203B41FA5}">
                      <a16:colId xmlns:a16="http://schemas.microsoft.com/office/drawing/2014/main" val="2598433831"/>
                    </a:ext>
                  </a:extLst>
                </a:gridCol>
                <a:gridCol w="561512">
                  <a:extLst>
                    <a:ext uri="{9D8B030D-6E8A-4147-A177-3AD203B41FA5}">
                      <a16:colId xmlns:a16="http://schemas.microsoft.com/office/drawing/2014/main" val="710455920"/>
                    </a:ext>
                  </a:extLst>
                </a:gridCol>
                <a:gridCol w="561512">
                  <a:extLst>
                    <a:ext uri="{9D8B030D-6E8A-4147-A177-3AD203B41FA5}">
                      <a16:colId xmlns:a16="http://schemas.microsoft.com/office/drawing/2014/main" val="951954981"/>
                    </a:ext>
                  </a:extLst>
                </a:gridCol>
                <a:gridCol w="561512">
                  <a:extLst>
                    <a:ext uri="{9D8B030D-6E8A-4147-A177-3AD203B41FA5}">
                      <a16:colId xmlns:a16="http://schemas.microsoft.com/office/drawing/2014/main" val="456732329"/>
                    </a:ext>
                  </a:extLst>
                </a:gridCol>
              </a:tblGrid>
              <a:tr h="38237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600" b="1" dirty="0" err="1">
                          <a:effectLst/>
                          <a:latin typeface="Arial" panose="020B0604020202020204" pitchFamily="34" charset="0"/>
                          <a:cs typeface="Arial" panose="020B0604020202020204" pitchFamily="34" charset="0"/>
                        </a:rPr>
                        <a:t>Turvallisuustutkinnat</a:t>
                      </a:r>
                      <a:r>
                        <a:rPr lang="en-GB" sz="1600" b="1" dirty="0">
                          <a:effectLst/>
                          <a:latin typeface="Arial" panose="020B0604020202020204" pitchFamily="34" charset="0"/>
                          <a:cs typeface="Arial" panose="020B0604020202020204" pitchFamily="34" charset="0"/>
                        </a:rPr>
                        <a:t> </a:t>
                      </a:r>
                      <a:r>
                        <a:rPr lang="en-GB" sz="1600" b="1" dirty="0" err="1">
                          <a:effectLst/>
                          <a:latin typeface="Arial" panose="020B0604020202020204" pitchFamily="34" charset="0"/>
                          <a:cs typeface="Arial" panose="020B0604020202020204" pitchFamily="34" charset="0"/>
                        </a:rPr>
                        <a:t>vuosittain</a:t>
                      </a:r>
                      <a:endParaRPr lang="fi-FI" sz="1600" b="1" dirty="0">
                        <a:effectLst/>
                        <a:latin typeface="Arial" panose="020B0604020202020204" pitchFamily="34" charset="0"/>
                        <a:ea typeface="Times New Roman" panose="02020603050405020304" pitchFamily="18" charset="0"/>
                        <a:cs typeface="Arial" panose="020B0604020202020204" pitchFamily="34" charset="0"/>
                      </a:endParaRPr>
                    </a:p>
                  </a:txBody>
                  <a:tcPr marL="0"/>
                </a:tc>
                <a:tc>
                  <a:txBody>
                    <a:bodyPr/>
                    <a:lstStyle/>
                    <a:p>
                      <a:pPr algn="ctr">
                        <a:lnSpc>
                          <a:spcPts val="1400"/>
                        </a:lnSpc>
                      </a:pPr>
                      <a:r>
                        <a:rPr lang="fi-FI" sz="1600" b="1" dirty="0">
                          <a:effectLst/>
                          <a:latin typeface="Arial" panose="020B0604020202020204" pitchFamily="34" charset="0"/>
                          <a:ea typeface="Times New Roman" panose="02020603050405020304" pitchFamily="18" charset="0"/>
                          <a:cs typeface="Arial" panose="020B0604020202020204" pitchFamily="34" charset="0"/>
                        </a:rPr>
                        <a:t>2017</a:t>
                      </a:r>
                    </a:p>
                  </a:txBody>
                  <a:tcPr marL="9305" marR="9305" marT="0" marB="0" anchor="ctr"/>
                </a:tc>
                <a:tc>
                  <a:txBody>
                    <a:bodyPr/>
                    <a:lstStyle/>
                    <a:p>
                      <a:pPr algn="ctr">
                        <a:lnSpc>
                          <a:spcPts val="1400"/>
                        </a:lnSpc>
                      </a:pPr>
                      <a:r>
                        <a:rPr lang="en-GB" sz="1600" b="1">
                          <a:effectLst/>
                          <a:latin typeface="Arial" panose="020B0604020202020204" pitchFamily="34" charset="0"/>
                          <a:cs typeface="Arial" panose="020B0604020202020204" pitchFamily="34" charset="0"/>
                        </a:rPr>
                        <a:t>2018</a:t>
                      </a:r>
                      <a:endParaRPr lang="fi-FI" sz="1600" b="1">
                        <a:effectLst/>
                        <a:latin typeface="Arial" panose="020B0604020202020204" pitchFamily="34" charset="0"/>
                        <a:ea typeface="Times New Roman" panose="02020603050405020304" pitchFamily="18" charset="0"/>
                        <a:cs typeface="Arial" panose="020B0604020202020204" pitchFamily="34" charset="0"/>
                      </a:endParaRPr>
                    </a:p>
                  </a:txBody>
                  <a:tcPr marL="9305" marR="9305" marT="0" marB="0" anchor="ctr"/>
                </a:tc>
                <a:tc>
                  <a:txBody>
                    <a:bodyPr/>
                    <a:lstStyle/>
                    <a:p>
                      <a:pPr algn="ctr">
                        <a:lnSpc>
                          <a:spcPts val="1400"/>
                        </a:lnSpc>
                      </a:pPr>
                      <a:r>
                        <a:rPr lang="en-GB" sz="1600" b="1">
                          <a:effectLst/>
                          <a:latin typeface="Arial" panose="020B0604020202020204" pitchFamily="34" charset="0"/>
                          <a:cs typeface="Arial" panose="020B0604020202020204" pitchFamily="34" charset="0"/>
                        </a:rPr>
                        <a:t>2019</a:t>
                      </a:r>
                      <a:endParaRPr lang="fi-FI" sz="1600" b="1">
                        <a:effectLst/>
                        <a:latin typeface="Arial" panose="020B0604020202020204" pitchFamily="34" charset="0"/>
                        <a:ea typeface="Times New Roman" panose="02020603050405020304" pitchFamily="18" charset="0"/>
                        <a:cs typeface="Arial" panose="020B0604020202020204" pitchFamily="34" charset="0"/>
                      </a:endParaRPr>
                    </a:p>
                  </a:txBody>
                  <a:tcPr marL="9305" marR="9305" marT="0" marB="0" anchor="ctr"/>
                </a:tc>
                <a:tc>
                  <a:txBody>
                    <a:bodyPr/>
                    <a:lstStyle/>
                    <a:p>
                      <a:pPr algn="ctr">
                        <a:lnSpc>
                          <a:spcPts val="1400"/>
                        </a:lnSpc>
                      </a:pPr>
                      <a:r>
                        <a:rPr lang="en-GB" sz="1600" b="1">
                          <a:effectLst/>
                          <a:latin typeface="Arial" panose="020B0604020202020204" pitchFamily="34" charset="0"/>
                          <a:cs typeface="Arial" panose="020B0604020202020204" pitchFamily="34" charset="0"/>
                        </a:rPr>
                        <a:t>2020</a:t>
                      </a:r>
                      <a:endParaRPr lang="fi-FI" sz="1600" b="1">
                        <a:effectLst/>
                        <a:latin typeface="Arial" panose="020B0604020202020204" pitchFamily="34" charset="0"/>
                        <a:ea typeface="Times New Roman" panose="02020603050405020304" pitchFamily="18" charset="0"/>
                        <a:cs typeface="Arial" panose="020B0604020202020204" pitchFamily="34" charset="0"/>
                      </a:endParaRPr>
                    </a:p>
                  </a:txBody>
                  <a:tcPr marL="9305" marR="9305" marT="0" marB="0" anchor="ctr"/>
                </a:tc>
                <a:tc>
                  <a:txBody>
                    <a:bodyPr/>
                    <a:lstStyle/>
                    <a:p>
                      <a:pPr algn="ctr">
                        <a:lnSpc>
                          <a:spcPts val="1400"/>
                        </a:lnSpc>
                      </a:pPr>
                      <a:r>
                        <a:rPr lang="en-GB" sz="1600" b="1">
                          <a:effectLst/>
                          <a:latin typeface="Arial" panose="020B0604020202020204" pitchFamily="34" charset="0"/>
                          <a:cs typeface="Arial" panose="020B0604020202020204" pitchFamily="34" charset="0"/>
                        </a:rPr>
                        <a:t>2021</a:t>
                      </a:r>
                      <a:endParaRPr lang="fi-FI" sz="1600" b="1">
                        <a:effectLst/>
                        <a:latin typeface="Arial" panose="020B0604020202020204" pitchFamily="34" charset="0"/>
                        <a:ea typeface="Times New Roman" panose="02020603050405020304" pitchFamily="18" charset="0"/>
                        <a:cs typeface="Arial" panose="020B0604020202020204" pitchFamily="34" charset="0"/>
                      </a:endParaRPr>
                    </a:p>
                  </a:txBody>
                  <a:tcPr marL="9305" marR="9305" marT="0" marB="0" anchor="ctr"/>
                </a:tc>
                <a:tc>
                  <a:txBody>
                    <a:bodyPr/>
                    <a:lstStyle/>
                    <a:p>
                      <a:pPr algn="ctr">
                        <a:lnSpc>
                          <a:spcPts val="1400"/>
                        </a:lnSpc>
                      </a:pPr>
                      <a:r>
                        <a:rPr lang="en-GB" sz="1600" b="1" dirty="0">
                          <a:effectLst/>
                          <a:latin typeface="Arial" panose="020B0604020202020204" pitchFamily="34" charset="0"/>
                          <a:cs typeface="Arial" panose="020B0604020202020204" pitchFamily="34" charset="0"/>
                        </a:rPr>
                        <a:t>2022</a:t>
                      </a:r>
                      <a:endParaRPr lang="fi-FI" sz="1600" b="1" dirty="0">
                        <a:effectLst/>
                        <a:latin typeface="Arial" panose="020B0604020202020204" pitchFamily="34" charset="0"/>
                        <a:ea typeface="Times New Roman" panose="02020603050405020304" pitchFamily="18" charset="0"/>
                        <a:cs typeface="Arial" panose="020B0604020202020204" pitchFamily="34" charset="0"/>
                      </a:endParaRPr>
                    </a:p>
                  </a:txBody>
                  <a:tcPr marL="9305" marR="9305" marT="0" marB="0" anchor="ctr"/>
                </a:tc>
                <a:tc>
                  <a:txBody>
                    <a:bodyPr/>
                    <a:lstStyle/>
                    <a:p>
                      <a:pPr algn="ctr">
                        <a:lnSpc>
                          <a:spcPts val="1400"/>
                        </a:lnSpc>
                      </a:pPr>
                      <a:r>
                        <a:rPr lang="fi-FI" sz="1600" b="1" dirty="0">
                          <a:effectLst/>
                          <a:latin typeface="Arial" panose="020B0604020202020204" pitchFamily="34" charset="0"/>
                          <a:ea typeface="Times New Roman" panose="02020603050405020304" pitchFamily="18" charset="0"/>
                          <a:cs typeface="Arial" panose="020B0604020202020204" pitchFamily="34" charset="0"/>
                        </a:rPr>
                        <a:t>2023</a:t>
                      </a:r>
                    </a:p>
                  </a:txBody>
                  <a:tcPr marL="9305" marR="9305" marT="0" marB="0" anchor="ctr"/>
                </a:tc>
                <a:tc>
                  <a:txBody>
                    <a:bodyPr/>
                    <a:lstStyle/>
                    <a:p>
                      <a:pPr algn="ctr">
                        <a:lnSpc>
                          <a:spcPts val="1400"/>
                        </a:lnSpc>
                      </a:pPr>
                      <a:r>
                        <a:rPr lang="en-GB" sz="1600" b="1" dirty="0">
                          <a:effectLst/>
                          <a:latin typeface="Arial" panose="020B0604020202020204" pitchFamily="34" charset="0"/>
                          <a:cs typeface="Arial" panose="020B0604020202020204" pitchFamily="34" charset="0"/>
                        </a:rPr>
                        <a:t>TOT</a:t>
                      </a:r>
                      <a:endParaRPr lang="fi-FI" sz="1600" b="1" dirty="0">
                        <a:effectLst/>
                        <a:latin typeface="Arial" panose="020B0604020202020204" pitchFamily="34" charset="0"/>
                        <a:ea typeface="Times New Roman" panose="02020603050405020304" pitchFamily="18" charset="0"/>
                        <a:cs typeface="Arial" panose="020B0604020202020204" pitchFamily="34" charset="0"/>
                      </a:endParaRPr>
                    </a:p>
                  </a:txBody>
                  <a:tcPr marL="9305" marR="9305" marT="0" marB="0" anchor="ctr"/>
                </a:tc>
                <a:extLst>
                  <a:ext uri="{0D108BD9-81ED-4DB2-BD59-A6C34878D82A}">
                    <a16:rowId xmlns:a16="http://schemas.microsoft.com/office/drawing/2014/main" val="864723088"/>
                  </a:ext>
                </a:extLst>
              </a:tr>
              <a:tr h="382702">
                <a:tc>
                  <a:txBody>
                    <a:bodyPr/>
                    <a:lstStyle/>
                    <a:p>
                      <a:pPr>
                        <a:lnSpc>
                          <a:spcPts val="1400"/>
                        </a:lnSpc>
                      </a:pPr>
                      <a:r>
                        <a:rPr lang="en-GB" sz="1600" dirty="0" err="1">
                          <a:effectLst/>
                          <a:latin typeface="Arial" panose="020B0604020202020204" pitchFamily="34" charset="0"/>
                          <a:cs typeface="Arial" panose="020B0604020202020204" pitchFamily="34" charset="0"/>
                        </a:rPr>
                        <a:t>Junien</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törmäys</a:t>
                      </a:r>
                      <a:endParaRPr lang="fi-FI" sz="1600" dirty="0">
                        <a:effectLst/>
                        <a:latin typeface="Arial" panose="020B0604020202020204" pitchFamily="34" charset="0"/>
                        <a:ea typeface="Times New Roman" panose="02020603050405020304" pitchFamily="18" charset="0"/>
                        <a:cs typeface="Arial" panose="020B0604020202020204" pitchFamily="34" charset="0"/>
                      </a:endParaRPr>
                    </a:p>
                  </a:txBody>
                  <a:tcPr marL="9305" marR="9305" marT="0" marB="0" anchor="ctr"/>
                </a:tc>
                <a:tc>
                  <a:txBody>
                    <a:bodyPr/>
                    <a:lstStyle/>
                    <a:p>
                      <a:pPr algn="ctr">
                        <a:lnSpc>
                          <a:spcPts val="1400"/>
                        </a:lnSpc>
                      </a:pPr>
                      <a:r>
                        <a:rPr lang="fi-FI" sz="1600" dirty="0">
                          <a:effectLst/>
                          <a:latin typeface="Arial" panose="020B0604020202020204" pitchFamily="34" charset="0"/>
                          <a:ea typeface="Times New Roman" panose="02020603050405020304" pitchFamily="18" charset="0"/>
                          <a:cs typeface="Arial" panose="020B0604020202020204" pitchFamily="34" charset="0"/>
                        </a:rPr>
                        <a:t>0</a:t>
                      </a:r>
                    </a:p>
                  </a:txBody>
                  <a:tcPr marL="9305" marR="9305" marT="0" marB="0" anchor="ctr"/>
                </a:tc>
                <a:tc>
                  <a:txBody>
                    <a:bodyPr/>
                    <a:lstStyle/>
                    <a:p>
                      <a:pPr algn="ctr">
                        <a:lnSpc>
                          <a:spcPts val="1400"/>
                        </a:lnSpc>
                      </a:pPr>
                      <a:r>
                        <a:rPr lang="en-GB" sz="1600">
                          <a:effectLst/>
                          <a:latin typeface="Arial" panose="020B0604020202020204" pitchFamily="34" charset="0"/>
                          <a:cs typeface="Arial" panose="020B0604020202020204" pitchFamily="34" charset="0"/>
                        </a:rPr>
                        <a:t>0</a:t>
                      </a:r>
                      <a:endParaRPr lang="fi-FI" sz="1600">
                        <a:effectLst/>
                        <a:latin typeface="Arial" panose="020B0604020202020204" pitchFamily="34" charset="0"/>
                        <a:ea typeface="Times New Roman" panose="02020603050405020304" pitchFamily="18" charset="0"/>
                        <a:cs typeface="Arial" panose="020B0604020202020204" pitchFamily="34" charset="0"/>
                      </a:endParaRPr>
                    </a:p>
                  </a:txBody>
                  <a:tcPr marL="9305" marR="9305" marT="0" marB="0" anchor="ctr"/>
                </a:tc>
                <a:tc>
                  <a:txBody>
                    <a:bodyPr/>
                    <a:lstStyle/>
                    <a:p>
                      <a:pPr algn="ctr">
                        <a:lnSpc>
                          <a:spcPts val="1400"/>
                        </a:lnSpc>
                      </a:pPr>
                      <a:r>
                        <a:rPr lang="en-GB" sz="1600" dirty="0">
                          <a:effectLst/>
                          <a:latin typeface="Arial" panose="020B0604020202020204" pitchFamily="34" charset="0"/>
                          <a:cs typeface="Arial" panose="020B0604020202020204" pitchFamily="34" charset="0"/>
                        </a:rPr>
                        <a:t>0</a:t>
                      </a:r>
                      <a:endParaRPr lang="fi-FI" sz="1600" dirty="0">
                        <a:effectLst/>
                        <a:latin typeface="Arial" panose="020B0604020202020204" pitchFamily="34" charset="0"/>
                        <a:ea typeface="Times New Roman" panose="02020603050405020304" pitchFamily="18" charset="0"/>
                        <a:cs typeface="Arial" panose="020B0604020202020204" pitchFamily="34" charset="0"/>
                      </a:endParaRPr>
                    </a:p>
                  </a:txBody>
                  <a:tcPr marL="9305" marR="9305" marT="0" marB="0" anchor="ctr"/>
                </a:tc>
                <a:tc>
                  <a:txBody>
                    <a:bodyPr/>
                    <a:lstStyle/>
                    <a:p>
                      <a:pPr algn="ctr">
                        <a:lnSpc>
                          <a:spcPts val="1400"/>
                        </a:lnSpc>
                      </a:pPr>
                      <a:r>
                        <a:rPr lang="en-GB" sz="1600">
                          <a:effectLst/>
                          <a:latin typeface="Arial" panose="020B0604020202020204" pitchFamily="34" charset="0"/>
                          <a:cs typeface="Arial" panose="020B0604020202020204" pitchFamily="34" charset="0"/>
                        </a:rPr>
                        <a:t>0</a:t>
                      </a:r>
                      <a:endParaRPr lang="fi-FI" sz="1600">
                        <a:effectLst/>
                        <a:latin typeface="Arial" panose="020B0604020202020204" pitchFamily="34" charset="0"/>
                        <a:ea typeface="Times New Roman" panose="02020603050405020304" pitchFamily="18" charset="0"/>
                        <a:cs typeface="Arial" panose="020B0604020202020204" pitchFamily="34" charset="0"/>
                      </a:endParaRPr>
                    </a:p>
                  </a:txBody>
                  <a:tcPr marL="9305" marR="9305" marT="0" marB="0" anchor="ctr"/>
                </a:tc>
                <a:tc>
                  <a:txBody>
                    <a:bodyPr/>
                    <a:lstStyle/>
                    <a:p>
                      <a:pPr algn="ctr">
                        <a:lnSpc>
                          <a:spcPts val="1400"/>
                        </a:lnSpc>
                      </a:pPr>
                      <a:r>
                        <a:rPr lang="en-GB" sz="1600">
                          <a:effectLst/>
                          <a:latin typeface="Arial" panose="020B0604020202020204" pitchFamily="34" charset="0"/>
                          <a:cs typeface="Arial" panose="020B0604020202020204" pitchFamily="34" charset="0"/>
                        </a:rPr>
                        <a:t>0</a:t>
                      </a:r>
                      <a:endParaRPr lang="fi-FI" sz="1600">
                        <a:effectLst/>
                        <a:latin typeface="Arial" panose="020B0604020202020204" pitchFamily="34" charset="0"/>
                        <a:ea typeface="Times New Roman" panose="02020603050405020304" pitchFamily="18" charset="0"/>
                        <a:cs typeface="Arial" panose="020B0604020202020204" pitchFamily="34" charset="0"/>
                      </a:endParaRPr>
                    </a:p>
                  </a:txBody>
                  <a:tcPr marL="9305" marR="9305" marT="0" marB="0" anchor="ctr"/>
                </a:tc>
                <a:tc>
                  <a:txBody>
                    <a:bodyPr/>
                    <a:lstStyle/>
                    <a:p>
                      <a:pPr algn="ctr">
                        <a:lnSpc>
                          <a:spcPts val="1400"/>
                        </a:lnSpc>
                      </a:pPr>
                      <a:r>
                        <a:rPr lang="en-GB" sz="1600">
                          <a:effectLst/>
                          <a:latin typeface="Arial" panose="020B0604020202020204" pitchFamily="34" charset="0"/>
                          <a:cs typeface="Arial" panose="020B0604020202020204" pitchFamily="34" charset="0"/>
                        </a:rPr>
                        <a:t>0</a:t>
                      </a:r>
                      <a:endParaRPr lang="fi-FI" sz="1600">
                        <a:effectLst/>
                        <a:latin typeface="Arial" panose="020B0604020202020204" pitchFamily="34" charset="0"/>
                        <a:ea typeface="Times New Roman" panose="02020603050405020304" pitchFamily="18" charset="0"/>
                        <a:cs typeface="Arial" panose="020B0604020202020204" pitchFamily="34" charset="0"/>
                      </a:endParaRPr>
                    </a:p>
                  </a:txBody>
                  <a:tcPr marL="9305" marR="9305" marT="0" marB="0" anchor="ctr"/>
                </a:tc>
                <a:tc>
                  <a:txBody>
                    <a:bodyPr/>
                    <a:lstStyle/>
                    <a:p>
                      <a:pPr algn="ctr">
                        <a:lnSpc>
                          <a:spcPts val="1400"/>
                        </a:lnSpc>
                      </a:pPr>
                      <a:r>
                        <a:rPr lang="fi-FI" sz="1600" dirty="0">
                          <a:effectLst/>
                          <a:latin typeface="Arial" panose="020B0604020202020204" pitchFamily="34" charset="0"/>
                          <a:ea typeface="Times New Roman" panose="02020603050405020304" pitchFamily="18" charset="0"/>
                          <a:cs typeface="Arial" panose="020B0604020202020204" pitchFamily="34" charset="0"/>
                        </a:rPr>
                        <a:t>1</a:t>
                      </a:r>
                    </a:p>
                  </a:txBody>
                  <a:tcPr marL="9305" marR="9305" marT="0" marB="0" anchor="ctr"/>
                </a:tc>
                <a:tc>
                  <a:txBody>
                    <a:bodyPr/>
                    <a:lstStyle/>
                    <a:p>
                      <a:pPr algn="ctr">
                        <a:lnSpc>
                          <a:spcPts val="1400"/>
                        </a:lnSpc>
                      </a:pPr>
                      <a:r>
                        <a:rPr lang="en-GB" sz="1600" dirty="0">
                          <a:effectLst/>
                          <a:latin typeface="Arial" panose="020B0604020202020204" pitchFamily="34" charset="0"/>
                          <a:cs typeface="Arial" panose="020B0604020202020204" pitchFamily="34" charset="0"/>
                        </a:rPr>
                        <a:t>1</a:t>
                      </a:r>
                      <a:endParaRPr lang="fi-FI" sz="1600" dirty="0">
                        <a:effectLst/>
                        <a:latin typeface="Arial" panose="020B0604020202020204" pitchFamily="34" charset="0"/>
                        <a:ea typeface="Times New Roman" panose="02020603050405020304" pitchFamily="18" charset="0"/>
                        <a:cs typeface="Arial" panose="020B0604020202020204" pitchFamily="34" charset="0"/>
                      </a:endParaRPr>
                    </a:p>
                  </a:txBody>
                  <a:tcPr marL="9305" marR="9305" marT="0" marB="0" anchor="ctr"/>
                </a:tc>
                <a:extLst>
                  <a:ext uri="{0D108BD9-81ED-4DB2-BD59-A6C34878D82A}">
                    <a16:rowId xmlns:a16="http://schemas.microsoft.com/office/drawing/2014/main" val="2447364200"/>
                  </a:ext>
                </a:extLst>
              </a:tr>
              <a:tr h="382702">
                <a:tc>
                  <a:txBody>
                    <a:bodyPr/>
                    <a:lstStyle/>
                    <a:p>
                      <a:pPr>
                        <a:lnSpc>
                          <a:spcPts val="1400"/>
                        </a:lnSpc>
                      </a:pPr>
                      <a:r>
                        <a:rPr lang="en-GB" sz="1600" dirty="0" err="1">
                          <a:effectLst/>
                          <a:latin typeface="Arial" panose="020B0604020202020204" pitchFamily="34" charset="0"/>
                          <a:cs typeface="Arial" panose="020B0604020202020204" pitchFamily="34" charset="0"/>
                        </a:rPr>
                        <a:t>Junan</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törmäys</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esteeseen</a:t>
                      </a:r>
                      <a:endParaRPr lang="fi-FI" sz="1600" dirty="0">
                        <a:effectLst/>
                        <a:latin typeface="Arial" panose="020B0604020202020204" pitchFamily="34" charset="0"/>
                        <a:ea typeface="Times New Roman" panose="02020603050405020304" pitchFamily="18" charset="0"/>
                        <a:cs typeface="Arial" panose="020B0604020202020204" pitchFamily="34" charset="0"/>
                      </a:endParaRPr>
                    </a:p>
                  </a:txBody>
                  <a:tcPr marL="9305" marR="9305" marT="0" marB="0" anchor="ctr"/>
                </a:tc>
                <a:tc>
                  <a:txBody>
                    <a:bodyPr/>
                    <a:lstStyle/>
                    <a:p>
                      <a:pPr algn="ctr">
                        <a:lnSpc>
                          <a:spcPts val="1400"/>
                        </a:lnSpc>
                      </a:pPr>
                      <a:r>
                        <a:rPr lang="fi-FI" sz="1600" dirty="0">
                          <a:effectLst/>
                          <a:latin typeface="Arial" panose="020B0604020202020204" pitchFamily="34" charset="0"/>
                          <a:ea typeface="Times New Roman" panose="02020603050405020304" pitchFamily="18" charset="0"/>
                          <a:cs typeface="Arial" panose="020B0604020202020204" pitchFamily="34" charset="0"/>
                        </a:rPr>
                        <a:t>0</a:t>
                      </a:r>
                    </a:p>
                  </a:txBody>
                  <a:tcPr marL="9305" marR="9305" marT="0" marB="0" anchor="ctr"/>
                </a:tc>
                <a:tc>
                  <a:txBody>
                    <a:bodyPr/>
                    <a:lstStyle/>
                    <a:p>
                      <a:pPr algn="ctr">
                        <a:lnSpc>
                          <a:spcPts val="1400"/>
                        </a:lnSpc>
                      </a:pPr>
                      <a:r>
                        <a:rPr lang="en-GB" sz="1600" dirty="0">
                          <a:effectLst/>
                          <a:latin typeface="Arial" panose="020B0604020202020204" pitchFamily="34" charset="0"/>
                          <a:cs typeface="Arial" panose="020B0604020202020204" pitchFamily="34" charset="0"/>
                        </a:rPr>
                        <a:t>1</a:t>
                      </a:r>
                      <a:endParaRPr lang="fi-FI" sz="1600" dirty="0">
                        <a:effectLst/>
                        <a:latin typeface="Arial" panose="020B0604020202020204" pitchFamily="34" charset="0"/>
                        <a:ea typeface="Times New Roman" panose="02020603050405020304" pitchFamily="18" charset="0"/>
                        <a:cs typeface="Arial" panose="020B0604020202020204" pitchFamily="34" charset="0"/>
                      </a:endParaRPr>
                    </a:p>
                  </a:txBody>
                  <a:tcPr marL="9305" marR="9305" marT="0" marB="0" anchor="ctr"/>
                </a:tc>
                <a:tc>
                  <a:txBody>
                    <a:bodyPr/>
                    <a:lstStyle/>
                    <a:p>
                      <a:pPr algn="ctr">
                        <a:lnSpc>
                          <a:spcPts val="1400"/>
                        </a:lnSpc>
                      </a:pPr>
                      <a:r>
                        <a:rPr lang="en-GB" sz="1600" dirty="0">
                          <a:effectLst/>
                          <a:latin typeface="Arial" panose="020B0604020202020204" pitchFamily="34" charset="0"/>
                          <a:cs typeface="Arial" panose="020B0604020202020204" pitchFamily="34" charset="0"/>
                        </a:rPr>
                        <a:t>1</a:t>
                      </a:r>
                      <a:endParaRPr lang="fi-FI" sz="1600" dirty="0">
                        <a:effectLst/>
                        <a:latin typeface="Arial" panose="020B0604020202020204" pitchFamily="34" charset="0"/>
                        <a:ea typeface="Times New Roman" panose="02020603050405020304" pitchFamily="18" charset="0"/>
                        <a:cs typeface="Arial" panose="020B0604020202020204" pitchFamily="34" charset="0"/>
                      </a:endParaRPr>
                    </a:p>
                  </a:txBody>
                  <a:tcPr marL="9305" marR="9305" marT="0" marB="0" anchor="ctr"/>
                </a:tc>
                <a:tc>
                  <a:txBody>
                    <a:bodyPr/>
                    <a:lstStyle/>
                    <a:p>
                      <a:pPr algn="ctr">
                        <a:lnSpc>
                          <a:spcPts val="1400"/>
                        </a:lnSpc>
                      </a:pPr>
                      <a:r>
                        <a:rPr lang="en-GB" sz="1600">
                          <a:effectLst/>
                          <a:latin typeface="Arial" panose="020B0604020202020204" pitchFamily="34" charset="0"/>
                          <a:cs typeface="Arial" panose="020B0604020202020204" pitchFamily="34" charset="0"/>
                        </a:rPr>
                        <a:t>0</a:t>
                      </a:r>
                      <a:endParaRPr lang="fi-FI" sz="1600">
                        <a:effectLst/>
                        <a:latin typeface="Arial" panose="020B0604020202020204" pitchFamily="34" charset="0"/>
                        <a:ea typeface="Times New Roman" panose="02020603050405020304" pitchFamily="18" charset="0"/>
                        <a:cs typeface="Arial" panose="020B0604020202020204" pitchFamily="34" charset="0"/>
                      </a:endParaRPr>
                    </a:p>
                  </a:txBody>
                  <a:tcPr marL="9305" marR="9305" marT="0" marB="0" anchor="ctr"/>
                </a:tc>
                <a:tc>
                  <a:txBody>
                    <a:bodyPr/>
                    <a:lstStyle/>
                    <a:p>
                      <a:pPr algn="ctr">
                        <a:lnSpc>
                          <a:spcPts val="1400"/>
                        </a:lnSpc>
                      </a:pPr>
                      <a:r>
                        <a:rPr lang="en-GB" sz="1600">
                          <a:effectLst/>
                          <a:latin typeface="Arial" panose="020B0604020202020204" pitchFamily="34" charset="0"/>
                          <a:cs typeface="Arial" panose="020B0604020202020204" pitchFamily="34" charset="0"/>
                        </a:rPr>
                        <a:t>0</a:t>
                      </a:r>
                      <a:endParaRPr lang="fi-FI" sz="1600">
                        <a:effectLst/>
                        <a:latin typeface="Arial" panose="020B0604020202020204" pitchFamily="34" charset="0"/>
                        <a:ea typeface="Times New Roman" panose="02020603050405020304" pitchFamily="18" charset="0"/>
                        <a:cs typeface="Arial" panose="020B0604020202020204" pitchFamily="34" charset="0"/>
                      </a:endParaRPr>
                    </a:p>
                  </a:txBody>
                  <a:tcPr marL="9305" marR="9305" marT="0" marB="0" anchor="ctr"/>
                </a:tc>
                <a:tc>
                  <a:txBody>
                    <a:bodyPr/>
                    <a:lstStyle/>
                    <a:p>
                      <a:pPr algn="ctr">
                        <a:lnSpc>
                          <a:spcPts val="1400"/>
                        </a:lnSpc>
                      </a:pPr>
                      <a:r>
                        <a:rPr lang="en-GB" sz="1600">
                          <a:effectLst/>
                          <a:latin typeface="Arial" panose="020B0604020202020204" pitchFamily="34" charset="0"/>
                          <a:cs typeface="Arial" panose="020B0604020202020204" pitchFamily="34" charset="0"/>
                        </a:rPr>
                        <a:t>0</a:t>
                      </a:r>
                      <a:endParaRPr lang="fi-FI" sz="1600">
                        <a:effectLst/>
                        <a:latin typeface="Arial" panose="020B0604020202020204" pitchFamily="34" charset="0"/>
                        <a:ea typeface="Times New Roman" panose="02020603050405020304" pitchFamily="18" charset="0"/>
                        <a:cs typeface="Arial" panose="020B0604020202020204" pitchFamily="34" charset="0"/>
                      </a:endParaRPr>
                    </a:p>
                  </a:txBody>
                  <a:tcPr marL="9305" marR="9305" marT="0" marB="0" anchor="ctr"/>
                </a:tc>
                <a:tc>
                  <a:txBody>
                    <a:bodyPr/>
                    <a:lstStyle/>
                    <a:p>
                      <a:pPr algn="ctr">
                        <a:lnSpc>
                          <a:spcPts val="1400"/>
                        </a:lnSpc>
                      </a:pPr>
                      <a:r>
                        <a:rPr lang="fi-FI" sz="1600" dirty="0">
                          <a:effectLst/>
                          <a:latin typeface="Arial" panose="020B0604020202020204" pitchFamily="34" charset="0"/>
                          <a:ea typeface="Times New Roman" panose="02020603050405020304" pitchFamily="18" charset="0"/>
                          <a:cs typeface="Arial" panose="020B0604020202020204" pitchFamily="34" charset="0"/>
                        </a:rPr>
                        <a:t>0</a:t>
                      </a:r>
                    </a:p>
                  </a:txBody>
                  <a:tcPr marL="9305" marR="9305" marT="0" marB="0" anchor="ctr"/>
                </a:tc>
                <a:tc>
                  <a:txBody>
                    <a:bodyPr/>
                    <a:lstStyle/>
                    <a:p>
                      <a:pPr algn="ctr">
                        <a:lnSpc>
                          <a:spcPts val="1400"/>
                        </a:lnSpc>
                      </a:pPr>
                      <a:r>
                        <a:rPr lang="en-GB" sz="1600" dirty="0">
                          <a:effectLst/>
                          <a:latin typeface="Arial" panose="020B0604020202020204" pitchFamily="34" charset="0"/>
                          <a:cs typeface="Arial" panose="020B0604020202020204" pitchFamily="34" charset="0"/>
                        </a:rPr>
                        <a:t>2</a:t>
                      </a:r>
                      <a:endParaRPr lang="fi-FI" sz="1600" dirty="0">
                        <a:effectLst/>
                        <a:latin typeface="Arial" panose="020B0604020202020204" pitchFamily="34" charset="0"/>
                        <a:ea typeface="Times New Roman" panose="02020603050405020304" pitchFamily="18" charset="0"/>
                        <a:cs typeface="Arial" panose="020B0604020202020204" pitchFamily="34" charset="0"/>
                      </a:endParaRPr>
                    </a:p>
                  </a:txBody>
                  <a:tcPr marL="9305" marR="9305" marT="0" marB="0" anchor="ctr"/>
                </a:tc>
                <a:extLst>
                  <a:ext uri="{0D108BD9-81ED-4DB2-BD59-A6C34878D82A}">
                    <a16:rowId xmlns:a16="http://schemas.microsoft.com/office/drawing/2014/main" val="307779948"/>
                  </a:ext>
                </a:extLst>
              </a:tr>
              <a:tr h="382702">
                <a:tc>
                  <a:txBody>
                    <a:bodyPr/>
                    <a:lstStyle/>
                    <a:p>
                      <a:pPr>
                        <a:lnSpc>
                          <a:spcPts val="1400"/>
                        </a:lnSpc>
                      </a:pPr>
                      <a:r>
                        <a:rPr lang="en-GB" sz="1600" dirty="0" err="1">
                          <a:effectLst/>
                          <a:latin typeface="Arial" panose="020B0604020202020204" pitchFamily="34" charset="0"/>
                          <a:cs typeface="Arial" panose="020B0604020202020204" pitchFamily="34" charset="0"/>
                        </a:rPr>
                        <a:t>Suistuminen</a:t>
                      </a:r>
                      <a:endParaRPr lang="fi-FI" sz="1600" dirty="0">
                        <a:effectLst/>
                        <a:latin typeface="Arial" panose="020B0604020202020204" pitchFamily="34" charset="0"/>
                        <a:ea typeface="Times New Roman" panose="02020603050405020304" pitchFamily="18" charset="0"/>
                        <a:cs typeface="Arial" panose="020B0604020202020204" pitchFamily="34" charset="0"/>
                      </a:endParaRPr>
                    </a:p>
                  </a:txBody>
                  <a:tcPr marL="9305" marR="9305" marT="0" marB="0" anchor="ctr"/>
                </a:tc>
                <a:tc>
                  <a:txBody>
                    <a:bodyPr/>
                    <a:lstStyle/>
                    <a:p>
                      <a:pPr algn="ctr">
                        <a:lnSpc>
                          <a:spcPts val="1400"/>
                        </a:lnSpc>
                      </a:pPr>
                      <a:r>
                        <a:rPr lang="fi-FI" sz="1600" dirty="0">
                          <a:effectLst/>
                          <a:latin typeface="Arial" panose="020B0604020202020204" pitchFamily="34" charset="0"/>
                          <a:ea typeface="Times New Roman" panose="02020603050405020304" pitchFamily="18" charset="0"/>
                          <a:cs typeface="Arial" panose="020B0604020202020204" pitchFamily="34" charset="0"/>
                        </a:rPr>
                        <a:t>0</a:t>
                      </a:r>
                    </a:p>
                  </a:txBody>
                  <a:tcPr marL="9305" marR="9305" marT="0" marB="0" anchor="ctr"/>
                </a:tc>
                <a:tc>
                  <a:txBody>
                    <a:bodyPr/>
                    <a:lstStyle/>
                    <a:p>
                      <a:pPr algn="ctr">
                        <a:lnSpc>
                          <a:spcPts val="1400"/>
                        </a:lnSpc>
                      </a:pPr>
                      <a:r>
                        <a:rPr lang="en-GB" sz="1600">
                          <a:effectLst/>
                          <a:latin typeface="Arial" panose="020B0604020202020204" pitchFamily="34" charset="0"/>
                          <a:cs typeface="Arial" panose="020B0604020202020204" pitchFamily="34" charset="0"/>
                        </a:rPr>
                        <a:t>0</a:t>
                      </a:r>
                      <a:endParaRPr lang="fi-FI" sz="1600">
                        <a:effectLst/>
                        <a:latin typeface="Arial" panose="020B0604020202020204" pitchFamily="34" charset="0"/>
                        <a:ea typeface="Times New Roman" panose="02020603050405020304" pitchFamily="18" charset="0"/>
                        <a:cs typeface="Arial" panose="020B0604020202020204" pitchFamily="34" charset="0"/>
                      </a:endParaRPr>
                    </a:p>
                  </a:txBody>
                  <a:tcPr marL="9305" marR="9305" marT="0" marB="0" anchor="ctr"/>
                </a:tc>
                <a:tc>
                  <a:txBody>
                    <a:bodyPr/>
                    <a:lstStyle/>
                    <a:p>
                      <a:pPr algn="ctr">
                        <a:lnSpc>
                          <a:spcPts val="1400"/>
                        </a:lnSpc>
                      </a:pPr>
                      <a:r>
                        <a:rPr lang="en-GB" sz="1600">
                          <a:effectLst/>
                          <a:latin typeface="Arial" panose="020B0604020202020204" pitchFamily="34" charset="0"/>
                          <a:cs typeface="Arial" panose="020B0604020202020204" pitchFamily="34" charset="0"/>
                        </a:rPr>
                        <a:t>0</a:t>
                      </a:r>
                      <a:endParaRPr lang="fi-FI" sz="1600">
                        <a:effectLst/>
                        <a:latin typeface="Arial" panose="020B0604020202020204" pitchFamily="34" charset="0"/>
                        <a:ea typeface="Times New Roman" panose="02020603050405020304" pitchFamily="18" charset="0"/>
                        <a:cs typeface="Arial" panose="020B0604020202020204" pitchFamily="34" charset="0"/>
                      </a:endParaRPr>
                    </a:p>
                  </a:txBody>
                  <a:tcPr marL="9305" marR="9305" marT="0" marB="0" anchor="ctr"/>
                </a:tc>
                <a:tc>
                  <a:txBody>
                    <a:bodyPr/>
                    <a:lstStyle/>
                    <a:p>
                      <a:pPr algn="ctr">
                        <a:lnSpc>
                          <a:spcPts val="1400"/>
                        </a:lnSpc>
                      </a:pPr>
                      <a:r>
                        <a:rPr lang="en-GB" sz="1600">
                          <a:effectLst/>
                          <a:latin typeface="Arial" panose="020B0604020202020204" pitchFamily="34" charset="0"/>
                          <a:cs typeface="Arial" panose="020B0604020202020204" pitchFamily="34" charset="0"/>
                        </a:rPr>
                        <a:t>0</a:t>
                      </a:r>
                      <a:endParaRPr lang="fi-FI" sz="1600">
                        <a:effectLst/>
                        <a:latin typeface="Arial" panose="020B0604020202020204" pitchFamily="34" charset="0"/>
                        <a:ea typeface="Times New Roman" panose="02020603050405020304" pitchFamily="18" charset="0"/>
                        <a:cs typeface="Arial" panose="020B0604020202020204" pitchFamily="34" charset="0"/>
                      </a:endParaRPr>
                    </a:p>
                  </a:txBody>
                  <a:tcPr marL="9305" marR="9305" marT="0" marB="0" anchor="ctr"/>
                </a:tc>
                <a:tc>
                  <a:txBody>
                    <a:bodyPr/>
                    <a:lstStyle/>
                    <a:p>
                      <a:pPr algn="ctr">
                        <a:lnSpc>
                          <a:spcPts val="1400"/>
                        </a:lnSpc>
                      </a:pPr>
                      <a:r>
                        <a:rPr lang="en-GB" sz="1600" dirty="0">
                          <a:effectLst/>
                          <a:latin typeface="Arial" panose="020B0604020202020204" pitchFamily="34" charset="0"/>
                          <a:cs typeface="Arial" panose="020B0604020202020204" pitchFamily="34" charset="0"/>
                        </a:rPr>
                        <a:t>2</a:t>
                      </a:r>
                      <a:endParaRPr lang="fi-FI" sz="1600" dirty="0">
                        <a:effectLst/>
                        <a:latin typeface="Arial" panose="020B0604020202020204" pitchFamily="34" charset="0"/>
                        <a:ea typeface="Times New Roman" panose="02020603050405020304" pitchFamily="18" charset="0"/>
                        <a:cs typeface="Arial" panose="020B0604020202020204" pitchFamily="34" charset="0"/>
                      </a:endParaRPr>
                    </a:p>
                  </a:txBody>
                  <a:tcPr marL="9305" marR="9305" marT="0" marB="0" anchor="ctr"/>
                </a:tc>
                <a:tc>
                  <a:txBody>
                    <a:bodyPr/>
                    <a:lstStyle/>
                    <a:p>
                      <a:pPr algn="ctr">
                        <a:lnSpc>
                          <a:spcPts val="1400"/>
                        </a:lnSpc>
                      </a:pPr>
                      <a:r>
                        <a:rPr lang="en-GB" sz="1600">
                          <a:effectLst/>
                          <a:latin typeface="Arial" panose="020B0604020202020204" pitchFamily="34" charset="0"/>
                          <a:cs typeface="Arial" panose="020B0604020202020204" pitchFamily="34" charset="0"/>
                        </a:rPr>
                        <a:t>0</a:t>
                      </a:r>
                      <a:endParaRPr lang="fi-FI" sz="1600">
                        <a:effectLst/>
                        <a:latin typeface="Arial" panose="020B0604020202020204" pitchFamily="34" charset="0"/>
                        <a:ea typeface="Times New Roman" panose="02020603050405020304" pitchFamily="18" charset="0"/>
                        <a:cs typeface="Arial" panose="020B0604020202020204" pitchFamily="34" charset="0"/>
                      </a:endParaRPr>
                    </a:p>
                  </a:txBody>
                  <a:tcPr marL="9305" marR="9305" marT="0" marB="0" anchor="ctr"/>
                </a:tc>
                <a:tc>
                  <a:txBody>
                    <a:bodyPr/>
                    <a:lstStyle/>
                    <a:p>
                      <a:pPr algn="ctr">
                        <a:lnSpc>
                          <a:spcPts val="1400"/>
                        </a:lnSpc>
                      </a:pPr>
                      <a:r>
                        <a:rPr lang="fi-FI" sz="1600" dirty="0">
                          <a:effectLst/>
                          <a:latin typeface="Arial" panose="020B0604020202020204" pitchFamily="34" charset="0"/>
                          <a:ea typeface="Times New Roman" panose="02020603050405020304" pitchFamily="18" charset="0"/>
                          <a:cs typeface="Arial" panose="020B0604020202020204" pitchFamily="34" charset="0"/>
                        </a:rPr>
                        <a:t>0</a:t>
                      </a:r>
                    </a:p>
                  </a:txBody>
                  <a:tcPr marL="9305" marR="9305" marT="0" marB="0" anchor="ctr"/>
                </a:tc>
                <a:tc>
                  <a:txBody>
                    <a:bodyPr/>
                    <a:lstStyle/>
                    <a:p>
                      <a:pPr algn="ctr">
                        <a:lnSpc>
                          <a:spcPts val="1400"/>
                        </a:lnSpc>
                      </a:pPr>
                      <a:r>
                        <a:rPr lang="en-GB" sz="1600" dirty="0">
                          <a:effectLst/>
                          <a:latin typeface="Arial" panose="020B0604020202020204" pitchFamily="34" charset="0"/>
                          <a:cs typeface="Arial" panose="020B0604020202020204" pitchFamily="34" charset="0"/>
                        </a:rPr>
                        <a:t>2</a:t>
                      </a:r>
                    </a:p>
                  </a:txBody>
                  <a:tcPr marL="9305" marR="9305" marT="0" marB="0" anchor="ctr"/>
                </a:tc>
                <a:extLst>
                  <a:ext uri="{0D108BD9-81ED-4DB2-BD59-A6C34878D82A}">
                    <a16:rowId xmlns:a16="http://schemas.microsoft.com/office/drawing/2014/main" val="2765476658"/>
                  </a:ext>
                </a:extLst>
              </a:tr>
              <a:tr h="382702">
                <a:tc>
                  <a:txBody>
                    <a:bodyPr/>
                    <a:lstStyle/>
                    <a:p>
                      <a:pPr>
                        <a:lnSpc>
                          <a:spcPts val="1400"/>
                        </a:lnSpc>
                      </a:pPr>
                      <a:r>
                        <a:rPr lang="en-GB" sz="1600" dirty="0" err="1">
                          <a:effectLst/>
                          <a:latin typeface="Arial" panose="020B0604020202020204" pitchFamily="34" charset="0"/>
                          <a:cs typeface="Arial" panose="020B0604020202020204" pitchFamily="34" charset="0"/>
                        </a:rPr>
                        <a:t>Tasoristeysonnettomuus</a:t>
                      </a:r>
                      <a:endParaRPr lang="fi-FI" sz="1600" dirty="0">
                        <a:effectLst/>
                        <a:latin typeface="Arial" panose="020B0604020202020204" pitchFamily="34" charset="0"/>
                        <a:ea typeface="Times New Roman" panose="02020603050405020304" pitchFamily="18" charset="0"/>
                        <a:cs typeface="Arial" panose="020B0604020202020204" pitchFamily="34" charset="0"/>
                      </a:endParaRPr>
                    </a:p>
                  </a:txBody>
                  <a:tcPr marL="9305" marR="9305" marT="0" marB="0" anchor="ctr"/>
                </a:tc>
                <a:tc>
                  <a:txBody>
                    <a:bodyPr/>
                    <a:lstStyle/>
                    <a:p>
                      <a:pPr algn="ctr">
                        <a:lnSpc>
                          <a:spcPts val="1400"/>
                        </a:lnSpc>
                      </a:pPr>
                      <a:r>
                        <a:rPr lang="fi-FI" sz="1600" dirty="0">
                          <a:effectLst/>
                          <a:latin typeface="Arial" panose="020B0604020202020204" pitchFamily="34" charset="0"/>
                          <a:ea typeface="Times New Roman" panose="02020603050405020304" pitchFamily="18" charset="0"/>
                          <a:cs typeface="Arial" panose="020B0604020202020204" pitchFamily="34" charset="0"/>
                        </a:rPr>
                        <a:t>1</a:t>
                      </a:r>
                    </a:p>
                  </a:txBody>
                  <a:tcPr marL="9305" marR="9305" marT="0" marB="0" anchor="ctr"/>
                </a:tc>
                <a:tc>
                  <a:txBody>
                    <a:bodyPr/>
                    <a:lstStyle/>
                    <a:p>
                      <a:pPr algn="ctr">
                        <a:lnSpc>
                          <a:spcPts val="1400"/>
                        </a:lnSpc>
                      </a:pPr>
                      <a:r>
                        <a:rPr lang="en-GB" sz="1600">
                          <a:effectLst/>
                          <a:latin typeface="Arial" panose="020B0604020202020204" pitchFamily="34" charset="0"/>
                          <a:cs typeface="Arial" panose="020B0604020202020204" pitchFamily="34" charset="0"/>
                        </a:rPr>
                        <a:t>1</a:t>
                      </a:r>
                      <a:endParaRPr lang="fi-FI" sz="1600">
                        <a:effectLst/>
                        <a:latin typeface="Arial" panose="020B0604020202020204" pitchFamily="34" charset="0"/>
                        <a:ea typeface="Times New Roman" panose="02020603050405020304" pitchFamily="18" charset="0"/>
                        <a:cs typeface="Arial" panose="020B0604020202020204" pitchFamily="34" charset="0"/>
                      </a:endParaRPr>
                    </a:p>
                  </a:txBody>
                  <a:tcPr marL="9305" marR="9305" marT="0" marB="0" anchor="ctr"/>
                </a:tc>
                <a:tc>
                  <a:txBody>
                    <a:bodyPr/>
                    <a:lstStyle/>
                    <a:p>
                      <a:pPr algn="ctr">
                        <a:lnSpc>
                          <a:spcPts val="1400"/>
                        </a:lnSpc>
                      </a:pPr>
                      <a:r>
                        <a:rPr lang="en-GB" sz="1600">
                          <a:effectLst/>
                          <a:latin typeface="Arial" panose="020B0604020202020204" pitchFamily="34" charset="0"/>
                          <a:cs typeface="Arial" panose="020B0604020202020204" pitchFamily="34" charset="0"/>
                        </a:rPr>
                        <a:t>0</a:t>
                      </a:r>
                      <a:endParaRPr lang="fi-FI" sz="1600">
                        <a:effectLst/>
                        <a:latin typeface="Arial" panose="020B0604020202020204" pitchFamily="34" charset="0"/>
                        <a:ea typeface="Times New Roman" panose="02020603050405020304" pitchFamily="18" charset="0"/>
                        <a:cs typeface="Arial" panose="020B0604020202020204" pitchFamily="34" charset="0"/>
                      </a:endParaRPr>
                    </a:p>
                  </a:txBody>
                  <a:tcPr marL="9305" marR="9305" marT="0" marB="0" anchor="ctr"/>
                </a:tc>
                <a:tc>
                  <a:txBody>
                    <a:bodyPr/>
                    <a:lstStyle/>
                    <a:p>
                      <a:pPr algn="ctr">
                        <a:lnSpc>
                          <a:spcPts val="1400"/>
                        </a:lnSpc>
                      </a:pPr>
                      <a:r>
                        <a:rPr lang="en-GB" sz="1600">
                          <a:effectLst/>
                          <a:latin typeface="Arial" panose="020B0604020202020204" pitchFamily="34" charset="0"/>
                          <a:cs typeface="Arial" panose="020B0604020202020204" pitchFamily="34" charset="0"/>
                        </a:rPr>
                        <a:t>1</a:t>
                      </a:r>
                      <a:endParaRPr lang="fi-FI" sz="1600">
                        <a:effectLst/>
                        <a:latin typeface="Arial" panose="020B0604020202020204" pitchFamily="34" charset="0"/>
                        <a:ea typeface="Times New Roman" panose="02020603050405020304" pitchFamily="18" charset="0"/>
                        <a:cs typeface="Arial" panose="020B0604020202020204" pitchFamily="34" charset="0"/>
                      </a:endParaRPr>
                    </a:p>
                  </a:txBody>
                  <a:tcPr marL="9305" marR="9305" marT="0" marB="0" anchor="ctr"/>
                </a:tc>
                <a:tc>
                  <a:txBody>
                    <a:bodyPr/>
                    <a:lstStyle/>
                    <a:p>
                      <a:pPr algn="ctr">
                        <a:lnSpc>
                          <a:spcPts val="1400"/>
                        </a:lnSpc>
                      </a:pPr>
                      <a:r>
                        <a:rPr lang="en-GB" sz="1600" dirty="0">
                          <a:effectLst/>
                          <a:latin typeface="Arial" panose="020B0604020202020204" pitchFamily="34" charset="0"/>
                          <a:cs typeface="Arial" panose="020B0604020202020204" pitchFamily="34" charset="0"/>
                        </a:rPr>
                        <a:t>1</a:t>
                      </a:r>
                      <a:endParaRPr lang="fi-FI" sz="1600" dirty="0">
                        <a:effectLst/>
                        <a:latin typeface="Arial" panose="020B0604020202020204" pitchFamily="34" charset="0"/>
                        <a:ea typeface="Times New Roman" panose="02020603050405020304" pitchFamily="18" charset="0"/>
                        <a:cs typeface="Arial" panose="020B0604020202020204" pitchFamily="34" charset="0"/>
                      </a:endParaRPr>
                    </a:p>
                  </a:txBody>
                  <a:tcPr marL="9305" marR="9305" marT="0" marB="0" anchor="ctr"/>
                </a:tc>
                <a:tc>
                  <a:txBody>
                    <a:bodyPr/>
                    <a:lstStyle/>
                    <a:p>
                      <a:pPr algn="ctr">
                        <a:lnSpc>
                          <a:spcPts val="1400"/>
                        </a:lnSpc>
                      </a:pPr>
                      <a:r>
                        <a:rPr lang="en-GB" sz="1600">
                          <a:effectLst/>
                          <a:latin typeface="Arial" panose="020B0604020202020204" pitchFamily="34" charset="0"/>
                          <a:cs typeface="Arial" panose="020B0604020202020204" pitchFamily="34" charset="0"/>
                        </a:rPr>
                        <a:t>0</a:t>
                      </a:r>
                      <a:endParaRPr lang="fi-FI" sz="1600">
                        <a:effectLst/>
                        <a:latin typeface="Arial" panose="020B0604020202020204" pitchFamily="34" charset="0"/>
                        <a:ea typeface="Times New Roman" panose="02020603050405020304" pitchFamily="18" charset="0"/>
                        <a:cs typeface="Arial" panose="020B0604020202020204" pitchFamily="34" charset="0"/>
                      </a:endParaRPr>
                    </a:p>
                  </a:txBody>
                  <a:tcPr marL="9305" marR="9305" marT="0" marB="0" anchor="ctr"/>
                </a:tc>
                <a:tc>
                  <a:txBody>
                    <a:bodyPr/>
                    <a:lstStyle/>
                    <a:p>
                      <a:pPr algn="ctr">
                        <a:lnSpc>
                          <a:spcPts val="1400"/>
                        </a:lnSpc>
                      </a:pPr>
                      <a:r>
                        <a:rPr lang="fi-FI" sz="1600" dirty="0">
                          <a:effectLst/>
                          <a:latin typeface="Arial" panose="020B0604020202020204" pitchFamily="34" charset="0"/>
                          <a:ea typeface="Times New Roman" panose="02020603050405020304" pitchFamily="18" charset="0"/>
                          <a:cs typeface="Arial" panose="020B0604020202020204" pitchFamily="34" charset="0"/>
                        </a:rPr>
                        <a:t>0</a:t>
                      </a:r>
                    </a:p>
                  </a:txBody>
                  <a:tcPr marL="9305" marR="9305" marT="0" marB="0" anchor="ctr"/>
                </a:tc>
                <a:tc>
                  <a:txBody>
                    <a:bodyPr/>
                    <a:lstStyle/>
                    <a:p>
                      <a:pPr algn="ctr">
                        <a:lnSpc>
                          <a:spcPts val="1400"/>
                        </a:lnSpc>
                      </a:pPr>
                      <a:r>
                        <a:rPr lang="en-GB" sz="1600" dirty="0">
                          <a:effectLst/>
                          <a:latin typeface="Arial" panose="020B0604020202020204" pitchFamily="34" charset="0"/>
                          <a:cs typeface="Arial" panose="020B0604020202020204" pitchFamily="34" charset="0"/>
                        </a:rPr>
                        <a:t>4</a:t>
                      </a:r>
                      <a:endParaRPr lang="fi-FI" sz="1600" dirty="0">
                        <a:effectLst/>
                        <a:latin typeface="Arial" panose="020B0604020202020204" pitchFamily="34" charset="0"/>
                        <a:ea typeface="Times New Roman" panose="02020603050405020304" pitchFamily="18" charset="0"/>
                        <a:cs typeface="Arial" panose="020B0604020202020204" pitchFamily="34" charset="0"/>
                      </a:endParaRPr>
                    </a:p>
                  </a:txBody>
                  <a:tcPr marL="9305" marR="9305" marT="0" marB="0" anchor="ctr"/>
                </a:tc>
                <a:extLst>
                  <a:ext uri="{0D108BD9-81ED-4DB2-BD59-A6C34878D82A}">
                    <a16:rowId xmlns:a16="http://schemas.microsoft.com/office/drawing/2014/main" val="2926121859"/>
                  </a:ext>
                </a:extLst>
              </a:tr>
              <a:tr h="494500">
                <a:tc>
                  <a:txBody>
                    <a:bodyPr/>
                    <a:lstStyle/>
                    <a:p>
                      <a:pPr>
                        <a:lnSpc>
                          <a:spcPts val="1400"/>
                        </a:lnSpc>
                      </a:pPr>
                      <a:r>
                        <a:rPr lang="en-GB" sz="1600" dirty="0" err="1">
                          <a:effectLst/>
                          <a:latin typeface="Arial" panose="020B0604020202020204" pitchFamily="34" charset="0"/>
                          <a:cs typeface="Arial" panose="020B0604020202020204" pitchFamily="34" charset="0"/>
                        </a:rPr>
                        <a:t>Liikkuvan</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kaluston</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aiheuttama</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henkilövahinko</a:t>
                      </a:r>
                      <a:endParaRPr lang="fi-FI" sz="1600" dirty="0">
                        <a:effectLst/>
                        <a:latin typeface="Arial" panose="020B0604020202020204" pitchFamily="34" charset="0"/>
                        <a:ea typeface="Times New Roman" panose="02020603050405020304" pitchFamily="18" charset="0"/>
                        <a:cs typeface="Arial" panose="020B0604020202020204" pitchFamily="34" charset="0"/>
                      </a:endParaRPr>
                    </a:p>
                  </a:txBody>
                  <a:tcPr marL="9305" marR="9305" marT="0" marB="0" anchor="ctr"/>
                </a:tc>
                <a:tc>
                  <a:txBody>
                    <a:bodyPr/>
                    <a:lstStyle/>
                    <a:p>
                      <a:pPr algn="ctr">
                        <a:lnSpc>
                          <a:spcPts val="1400"/>
                        </a:lnSpc>
                      </a:pPr>
                      <a:r>
                        <a:rPr lang="fi-FI" sz="1600" dirty="0">
                          <a:effectLst/>
                          <a:latin typeface="Arial" panose="020B0604020202020204" pitchFamily="34" charset="0"/>
                          <a:ea typeface="Times New Roman" panose="02020603050405020304" pitchFamily="18" charset="0"/>
                          <a:cs typeface="Arial" panose="020B0604020202020204" pitchFamily="34" charset="0"/>
                        </a:rPr>
                        <a:t>0</a:t>
                      </a:r>
                    </a:p>
                  </a:txBody>
                  <a:tcPr marL="9305" marR="9305" marT="0" marB="0" anchor="ctr"/>
                </a:tc>
                <a:tc>
                  <a:txBody>
                    <a:bodyPr/>
                    <a:lstStyle/>
                    <a:p>
                      <a:pPr algn="ctr">
                        <a:lnSpc>
                          <a:spcPts val="1400"/>
                        </a:lnSpc>
                      </a:pPr>
                      <a:r>
                        <a:rPr lang="en-GB" sz="1600">
                          <a:effectLst/>
                          <a:latin typeface="Arial" panose="020B0604020202020204" pitchFamily="34" charset="0"/>
                          <a:cs typeface="Arial" panose="020B0604020202020204" pitchFamily="34" charset="0"/>
                        </a:rPr>
                        <a:t>0</a:t>
                      </a:r>
                      <a:endParaRPr lang="fi-FI" sz="1600">
                        <a:effectLst/>
                        <a:latin typeface="Arial" panose="020B0604020202020204" pitchFamily="34" charset="0"/>
                        <a:ea typeface="Times New Roman" panose="02020603050405020304" pitchFamily="18" charset="0"/>
                        <a:cs typeface="Arial" panose="020B0604020202020204" pitchFamily="34" charset="0"/>
                      </a:endParaRPr>
                    </a:p>
                  </a:txBody>
                  <a:tcPr marL="9305" marR="9305" marT="0" marB="0" anchor="ctr"/>
                </a:tc>
                <a:tc>
                  <a:txBody>
                    <a:bodyPr/>
                    <a:lstStyle/>
                    <a:p>
                      <a:pPr algn="ctr">
                        <a:lnSpc>
                          <a:spcPts val="1400"/>
                        </a:lnSpc>
                      </a:pPr>
                      <a:r>
                        <a:rPr lang="en-GB" sz="1600">
                          <a:effectLst/>
                          <a:latin typeface="Arial" panose="020B0604020202020204" pitchFamily="34" charset="0"/>
                          <a:cs typeface="Arial" panose="020B0604020202020204" pitchFamily="34" charset="0"/>
                        </a:rPr>
                        <a:t>0</a:t>
                      </a:r>
                      <a:endParaRPr lang="fi-FI" sz="1600">
                        <a:effectLst/>
                        <a:latin typeface="Arial" panose="020B0604020202020204" pitchFamily="34" charset="0"/>
                        <a:ea typeface="Times New Roman" panose="02020603050405020304" pitchFamily="18" charset="0"/>
                        <a:cs typeface="Arial" panose="020B0604020202020204" pitchFamily="34" charset="0"/>
                      </a:endParaRPr>
                    </a:p>
                  </a:txBody>
                  <a:tcPr marL="9305" marR="9305" marT="0" marB="0" anchor="ctr"/>
                </a:tc>
                <a:tc>
                  <a:txBody>
                    <a:bodyPr/>
                    <a:lstStyle/>
                    <a:p>
                      <a:pPr algn="ctr">
                        <a:lnSpc>
                          <a:spcPts val="1400"/>
                        </a:lnSpc>
                      </a:pPr>
                      <a:r>
                        <a:rPr lang="en-GB" sz="1600">
                          <a:effectLst/>
                          <a:latin typeface="Arial" panose="020B0604020202020204" pitchFamily="34" charset="0"/>
                          <a:cs typeface="Arial" panose="020B0604020202020204" pitchFamily="34" charset="0"/>
                        </a:rPr>
                        <a:t>0</a:t>
                      </a:r>
                      <a:endParaRPr lang="fi-FI" sz="1600">
                        <a:effectLst/>
                        <a:latin typeface="Arial" panose="020B0604020202020204" pitchFamily="34" charset="0"/>
                        <a:ea typeface="Times New Roman" panose="02020603050405020304" pitchFamily="18" charset="0"/>
                        <a:cs typeface="Arial" panose="020B0604020202020204" pitchFamily="34" charset="0"/>
                      </a:endParaRPr>
                    </a:p>
                  </a:txBody>
                  <a:tcPr marL="9305" marR="9305" marT="0" marB="0" anchor="ctr"/>
                </a:tc>
                <a:tc>
                  <a:txBody>
                    <a:bodyPr/>
                    <a:lstStyle/>
                    <a:p>
                      <a:pPr algn="ctr">
                        <a:lnSpc>
                          <a:spcPts val="1400"/>
                        </a:lnSpc>
                      </a:pPr>
                      <a:r>
                        <a:rPr lang="en-GB" sz="1600" dirty="0">
                          <a:effectLst/>
                          <a:latin typeface="Arial" panose="020B0604020202020204" pitchFamily="34" charset="0"/>
                          <a:cs typeface="Arial" panose="020B0604020202020204" pitchFamily="34" charset="0"/>
                        </a:rPr>
                        <a:t>0</a:t>
                      </a:r>
                      <a:endParaRPr lang="fi-FI" sz="1600" dirty="0">
                        <a:effectLst/>
                        <a:latin typeface="Arial" panose="020B0604020202020204" pitchFamily="34" charset="0"/>
                        <a:ea typeface="Times New Roman" panose="02020603050405020304" pitchFamily="18" charset="0"/>
                        <a:cs typeface="Arial" panose="020B0604020202020204" pitchFamily="34" charset="0"/>
                      </a:endParaRPr>
                    </a:p>
                  </a:txBody>
                  <a:tcPr marL="9305" marR="9305" marT="0" marB="0" anchor="ctr"/>
                </a:tc>
                <a:tc>
                  <a:txBody>
                    <a:bodyPr/>
                    <a:lstStyle/>
                    <a:p>
                      <a:pPr marL="0" marR="0" lvl="0" indent="0" algn="ctr" defTabSz="685800" rtl="0" eaLnBrk="1" fontAlgn="auto" latinLnBrk="0" hangingPunct="1">
                        <a:lnSpc>
                          <a:spcPts val="1400"/>
                        </a:lnSpc>
                        <a:spcBef>
                          <a:spcPts val="0"/>
                        </a:spcBef>
                        <a:spcAft>
                          <a:spcPts val="0"/>
                        </a:spcAft>
                        <a:buClrTx/>
                        <a:buSzTx/>
                        <a:buFontTx/>
                        <a:buNone/>
                        <a:tabLst/>
                        <a:defRPr/>
                      </a:pPr>
                      <a:r>
                        <a:rPr lang="en-GB" sz="1600" dirty="0">
                          <a:effectLst/>
                          <a:latin typeface="Arial" panose="020B0604020202020204" pitchFamily="34" charset="0"/>
                          <a:cs typeface="Arial" panose="020B0604020202020204" pitchFamily="34" charset="0"/>
                        </a:rPr>
                        <a:t> 0</a:t>
                      </a:r>
                      <a:endParaRPr lang="fi-FI" sz="1600" dirty="0">
                        <a:effectLst/>
                        <a:latin typeface="Arial" panose="020B0604020202020204" pitchFamily="34" charset="0"/>
                        <a:ea typeface="Times New Roman" panose="02020603050405020304" pitchFamily="18" charset="0"/>
                        <a:cs typeface="Arial" panose="020B0604020202020204" pitchFamily="34" charset="0"/>
                      </a:endParaRPr>
                    </a:p>
                  </a:txBody>
                  <a:tcPr marL="9305" marR="9305" marT="0" marB="0" anchor="ctr"/>
                </a:tc>
                <a:tc>
                  <a:txBody>
                    <a:bodyPr/>
                    <a:lstStyle/>
                    <a:p>
                      <a:pPr marL="0" marR="0" lvl="0" indent="0" algn="ctr" defTabSz="685800" rtl="0" eaLnBrk="1" fontAlgn="auto" latinLnBrk="0" hangingPunct="1">
                        <a:lnSpc>
                          <a:spcPts val="1400"/>
                        </a:lnSpc>
                        <a:spcBef>
                          <a:spcPts val="0"/>
                        </a:spcBef>
                        <a:spcAft>
                          <a:spcPts val="0"/>
                        </a:spcAft>
                        <a:buClrTx/>
                        <a:buSzTx/>
                        <a:buFontTx/>
                        <a:buNone/>
                        <a:tabLst/>
                        <a:defRPr/>
                      </a:pPr>
                      <a:r>
                        <a:rPr lang="fi-FI" sz="1600" dirty="0">
                          <a:effectLst/>
                          <a:latin typeface="Arial" panose="020B0604020202020204" pitchFamily="34" charset="0"/>
                          <a:ea typeface="Times New Roman" panose="02020603050405020304" pitchFamily="18" charset="0"/>
                          <a:cs typeface="Arial" panose="020B0604020202020204" pitchFamily="34" charset="0"/>
                        </a:rPr>
                        <a:t>0</a:t>
                      </a:r>
                    </a:p>
                  </a:txBody>
                  <a:tcPr marL="9305" marR="9305" marT="0" marB="0" anchor="ctr"/>
                </a:tc>
                <a:tc>
                  <a:txBody>
                    <a:bodyPr/>
                    <a:lstStyle/>
                    <a:p>
                      <a:pPr algn="ctr">
                        <a:lnSpc>
                          <a:spcPts val="1400"/>
                        </a:lnSpc>
                      </a:pPr>
                      <a:r>
                        <a:rPr lang="en-GB" sz="1600" dirty="0">
                          <a:effectLst/>
                          <a:latin typeface="Arial" panose="020B0604020202020204" pitchFamily="34" charset="0"/>
                          <a:cs typeface="Arial" panose="020B0604020202020204" pitchFamily="34" charset="0"/>
                        </a:rPr>
                        <a:t>0</a:t>
                      </a:r>
                      <a:endParaRPr lang="fi-FI" sz="1600" dirty="0">
                        <a:effectLst/>
                        <a:latin typeface="Arial" panose="020B0604020202020204" pitchFamily="34" charset="0"/>
                        <a:ea typeface="Times New Roman" panose="02020603050405020304" pitchFamily="18" charset="0"/>
                        <a:cs typeface="Arial" panose="020B0604020202020204" pitchFamily="34" charset="0"/>
                      </a:endParaRPr>
                    </a:p>
                  </a:txBody>
                  <a:tcPr marL="9305" marR="9305" marT="0" marB="0" anchor="ctr"/>
                </a:tc>
                <a:extLst>
                  <a:ext uri="{0D108BD9-81ED-4DB2-BD59-A6C34878D82A}">
                    <a16:rowId xmlns:a16="http://schemas.microsoft.com/office/drawing/2014/main" val="1039710094"/>
                  </a:ext>
                </a:extLst>
              </a:tr>
              <a:tr h="382702">
                <a:tc>
                  <a:txBody>
                    <a:bodyPr/>
                    <a:lstStyle/>
                    <a:p>
                      <a:pPr>
                        <a:lnSpc>
                          <a:spcPts val="1400"/>
                        </a:lnSpc>
                      </a:pPr>
                      <a:r>
                        <a:rPr lang="en-GB" sz="1600" dirty="0" err="1">
                          <a:effectLst/>
                          <a:latin typeface="Arial" panose="020B0604020202020204" pitchFamily="34" charset="0"/>
                          <a:cs typeface="Arial" panose="020B0604020202020204" pitchFamily="34" charset="0"/>
                        </a:rPr>
                        <a:t>Tulipalo</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liikkuvassa</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kalustossa</a:t>
                      </a:r>
                      <a:endParaRPr lang="fi-FI" sz="1600" dirty="0">
                        <a:effectLst/>
                        <a:latin typeface="Arial" panose="020B0604020202020204" pitchFamily="34" charset="0"/>
                        <a:ea typeface="Times New Roman" panose="02020603050405020304" pitchFamily="18" charset="0"/>
                        <a:cs typeface="Arial" panose="020B0604020202020204" pitchFamily="34" charset="0"/>
                      </a:endParaRPr>
                    </a:p>
                  </a:txBody>
                  <a:tcPr marL="9305" marR="9305" marT="0" marB="0" anchor="ctr"/>
                </a:tc>
                <a:tc>
                  <a:txBody>
                    <a:bodyPr/>
                    <a:lstStyle/>
                    <a:p>
                      <a:pPr algn="ctr">
                        <a:lnSpc>
                          <a:spcPts val="1400"/>
                        </a:lnSpc>
                      </a:pPr>
                      <a:r>
                        <a:rPr lang="fi-FI" sz="1600" dirty="0">
                          <a:effectLst/>
                          <a:latin typeface="Arial" panose="020B0604020202020204" pitchFamily="34" charset="0"/>
                          <a:ea typeface="Times New Roman" panose="02020603050405020304" pitchFamily="18" charset="0"/>
                          <a:cs typeface="Arial" panose="020B0604020202020204" pitchFamily="34" charset="0"/>
                        </a:rPr>
                        <a:t>0</a:t>
                      </a:r>
                    </a:p>
                  </a:txBody>
                  <a:tcPr marL="9305" marR="9305" marT="0" marB="0" anchor="ctr"/>
                </a:tc>
                <a:tc>
                  <a:txBody>
                    <a:bodyPr/>
                    <a:lstStyle/>
                    <a:p>
                      <a:pPr algn="ctr">
                        <a:lnSpc>
                          <a:spcPts val="1400"/>
                        </a:lnSpc>
                      </a:pPr>
                      <a:r>
                        <a:rPr lang="en-GB" sz="1600">
                          <a:effectLst/>
                          <a:latin typeface="Arial" panose="020B0604020202020204" pitchFamily="34" charset="0"/>
                          <a:cs typeface="Arial" panose="020B0604020202020204" pitchFamily="34" charset="0"/>
                        </a:rPr>
                        <a:t>0</a:t>
                      </a:r>
                      <a:endParaRPr lang="fi-FI" sz="1600">
                        <a:effectLst/>
                        <a:latin typeface="Arial" panose="020B0604020202020204" pitchFamily="34" charset="0"/>
                        <a:ea typeface="Times New Roman" panose="02020603050405020304" pitchFamily="18" charset="0"/>
                        <a:cs typeface="Arial" panose="020B0604020202020204" pitchFamily="34" charset="0"/>
                      </a:endParaRPr>
                    </a:p>
                  </a:txBody>
                  <a:tcPr marL="9305" marR="9305" marT="0" marB="0" anchor="ctr"/>
                </a:tc>
                <a:tc>
                  <a:txBody>
                    <a:bodyPr/>
                    <a:lstStyle/>
                    <a:p>
                      <a:pPr algn="ctr">
                        <a:lnSpc>
                          <a:spcPts val="1400"/>
                        </a:lnSpc>
                      </a:pPr>
                      <a:r>
                        <a:rPr lang="en-GB" sz="1600">
                          <a:effectLst/>
                          <a:latin typeface="Arial" panose="020B0604020202020204" pitchFamily="34" charset="0"/>
                          <a:cs typeface="Arial" panose="020B0604020202020204" pitchFamily="34" charset="0"/>
                        </a:rPr>
                        <a:t>0</a:t>
                      </a:r>
                      <a:endParaRPr lang="fi-FI" sz="1600">
                        <a:effectLst/>
                        <a:latin typeface="Arial" panose="020B0604020202020204" pitchFamily="34" charset="0"/>
                        <a:ea typeface="Times New Roman" panose="02020603050405020304" pitchFamily="18" charset="0"/>
                        <a:cs typeface="Arial" panose="020B0604020202020204" pitchFamily="34" charset="0"/>
                      </a:endParaRPr>
                    </a:p>
                  </a:txBody>
                  <a:tcPr marL="9305" marR="9305" marT="0" marB="0" anchor="ctr"/>
                </a:tc>
                <a:tc>
                  <a:txBody>
                    <a:bodyPr/>
                    <a:lstStyle/>
                    <a:p>
                      <a:pPr algn="ctr">
                        <a:lnSpc>
                          <a:spcPts val="1400"/>
                        </a:lnSpc>
                      </a:pPr>
                      <a:r>
                        <a:rPr lang="en-GB" sz="1600">
                          <a:effectLst/>
                          <a:latin typeface="Arial" panose="020B0604020202020204" pitchFamily="34" charset="0"/>
                          <a:cs typeface="Arial" panose="020B0604020202020204" pitchFamily="34" charset="0"/>
                        </a:rPr>
                        <a:t>0</a:t>
                      </a:r>
                      <a:endParaRPr lang="fi-FI" sz="1600">
                        <a:effectLst/>
                        <a:latin typeface="Arial" panose="020B0604020202020204" pitchFamily="34" charset="0"/>
                        <a:ea typeface="Times New Roman" panose="02020603050405020304" pitchFamily="18" charset="0"/>
                        <a:cs typeface="Arial" panose="020B0604020202020204" pitchFamily="34" charset="0"/>
                      </a:endParaRPr>
                    </a:p>
                  </a:txBody>
                  <a:tcPr marL="9305" marR="9305" marT="0" marB="0" anchor="ctr"/>
                </a:tc>
                <a:tc>
                  <a:txBody>
                    <a:bodyPr/>
                    <a:lstStyle/>
                    <a:p>
                      <a:pPr algn="ctr">
                        <a:lnSpc>
                          <a:spcPts val="1400"/>
                        </a:lnSpc>
                      </a:pPr>
                      <a:r>
                        <a:rPr lang="en-GB" sz="1600" dirty="0">
                          <a:effectLst/>
                          <a:latin typeface="Arial" panose="020B0604020202020204" pitchFamily="34" charset="0"/>
                          <a:cs typeface="Arial" panose="020B0604020202020204" pitchFamily="34" charset="0"/>
                        </a:rPr>
                        <a:t>1</a:t>
                      </a:r>
                      <a:endParaRPr lang="fi-FI" sz="1600" dirty="0">
                        <a:effectLst/>
                        <a:latin typeface="Arial" panose="020B0604020202020204" pitchFamily="34" charset="0"/>
                        <a:ea typeface="Times New Roman" panose="02020603050405020304" pitchFamily="18" charset="0"/>
                        <a:cs typeface="Arial" panose="020B0604020202020204" pitchFamily="34" charset="0"/>
                      </a:endParaRPr>
                    </a:p>
                  </a:txBody>
                  <a:tcPr marL="9305" marR="9305" marT="0" marB="0" anchor="ctr"/>
                </a:tc>
                <a:tc>
                  <a:txBody>
                    <a:bodyPr/>
                    <a:lstStyle/>
                    <a:p>
                      <a:pPr algn="ctr">
                        <a:lnSpc>
                          <a:spcPts val="1400"/>
                        </a:lnSpc>
                      </a:pPr>
                      <a:r>
                        <a:rPr lang="en-GB" sz="1600" dirty="0">
                          <a:effectLst/>
                          <a:latin typeface="Arial" panose="020B0604020202020204" pitchFamily="34" charset="0"/>
                          <a:cs typeface="Arial" panose="020B0604020202020204" pitchFamily="34" charset="0"/>
                        </a:rPr>
                        <a:t>0</a:t>
                      </a:r>
                      <a:endParaRPr lang="fi-FI" sz="1600" dirty="0">
                        <a:effectLst/>
                        <a:latin typeface="Arial" panose="020B0604020202020204" pitchFamily="34" charset="0"/>
                        <a:ea typeface="Times New Roman" panose="02020603050405020304" pitchFamily="18" charset="0"/>
                        <a:cs typeface="Arial" panose="020B0604020202020204" pitchFamily="34" charset="0"/>
                      </a:endParaRPr>
                    </a:p>
                  </a:txBody>
                  <a:tcPr marL="9305" marR="9305" marT="0" marB="0" anchor="ctr"/>
                </a:tc>
                <a:tc>
                  <a:txBody>
                    <a:bodyPr/>
                    <a:lstStyle/>
                    <a:p>
                      <a:pPr algn="ctr">
                        <a:lnSpc>
                          <a:spcPts val="1400"/>
                        </a:lnSpc>
                      </a:pPr>
                      <a:r>
                        <a:rPr lang="fi-FI" sz="1600" dirty="0">
                          <a:effectLst/>
                          <a:latin typeface="Arial" panose="020B0604020202020204" pitchFamily="34" charset="0"/>
                          <a:ea typeface="Times New Roman" panose="02020603050405020304" pitchFamily="18" charset="0"/>
                          <a:cs typeface="Arial" panose="020B0604020202020204" pitchFamily="34" charset="0"/>
                        </a:rPr>
                        <a:t>0</a:t>
                      </a:r>
                    </a:p>
                  </a:txBody>
                  <a:tcPr marL="9305" marR="9305" marT="0" marB="0" anchor="ctr"/>
                </a:tc>
                <a:tc>
                  <a:txBody>
                    <a:bodyPr/>
                    <a:lstStyle/>
                    <a:p>
                      <a:pPr algn="ctr">
                        <a:lnSpc>
                          <a:spcPts val="1400"/>
                        </a:lnSpc>
                      </a:pPr>
                      <a:r>
                        <a:rPr lang="en-GB" sz="1600" dirty="0">
                          <a:effectLst/>
                          <a:latin typeface="Arial" panose="020B0604020202020204" pitchFamily="34" charset="0"/>
                          <a:cs typeface="Arial" panose="020B0604020202020204" pitchFamily="34" charset="0"/>
                        </a:rPr>
                        <a:t>1</a:t>
                      </a:r>
                      <a:endParaRPr lang="fi-FI" sz="1600" dirty="0">
                        <a:effectLst/>
                        <a:latin typeface="Arial" panose="020B0604020202020204" pitchFamily="34" charset="0"/>
                        <a:ea typeface="Times New Roman" panose="02020603050405020304" pitchFamily="18" charset="0"/>
                        <a:cs typeface="Arial" panose="020B0604020202020204" pitchFamily="34" charset="0"/>
                      </a:endParaRPr>
                    </a:p>
                  </a:txBody>
                  <a:tcPr marL="9305" marR="9305" marT="0" marB="0" anchor="ctr"/>
                </a:tc>
                <a:extLst>
                  <a:ext uri="{0D108BD9-81ED-4DB2-BD59-A6C34878D82A}">
                    <a16:rowId xmlns:a16="http://schemas.microsoft.com/office/drawing/2014/main" val="1695187458"/>
                  </a:ext>
                </a:extLst>
              </a:tr>
              <a:tr h="382702">
                <a:tc>
                  <a:txBody>
                    <a:bodyPr/>
                    <a:lstStyle/>
                    <a:p>
                      <a:pPr>
                        <a:lnSpc>
                          <a:spcPts val="1400"/>
                        </a:lnSpc>
                      </a:pPr>
                      <a:r>
                        <a:rPr lang="en-GB" sz="1600" dirty="0" err="1">
                          <a:effectLst/>
                          <a:latin typeface="Arial" panose="020B0604020202020204" pitchFamily="34" charset="0"/>
                          <a:cs typeface="Arial" panose="020B0604020202020204" pitchFamily="34" charset="0"/>
                        </a:rPr>
                        <a:t>Vaaratilanteet</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junaliikenteessä</a:t>
                      </a:r>
                      <a:endParaRPr lang="fi-FI" sz="1600" dirty="0">
                        <a:effectLst/>
                        <a:latin typeface="Arial" panose="020B0604020202020204" pitchFamily="34" charset="0"/>
                        <a:ea typeface="Times New Roman" panose="02020603050405020304" pitchFamily="18" charset="0"/>
                        <a:cs typeface="Arial" panose="020B0604020202020204" pitchFamily="34" charset="0"/>
                      </a:endParaRPr>
                    </a:p>
                  </a:txBody>
                  <a:tcPr marL="9305" marR="9305" marT="0" marB="0" anchor="ctr"/>
                </a:tc>
                <a:tc>
                  <a:txBody>
                    <a:bodyPr/>
                    <a:lstStyle/>
                    <a:p>
                      <a:pPr algn="ctr">
                        <a:lnSpc>
                          <a:spcPts val="1400"/>
                        </a:lnSpc>
                      </a:pPr>
                      <a:r>
                        <a:rPr lang="fi-FI" sz="1600" dirty="0">
                          <a:effectLst/>
                          <a:latin typeface="Arial" panose="020B0604020202020204" pitchFamily="34" charset="0"/>
                          <a:ea typeface="Times New Roman" panose="02020603050405020304" pitchFamily="18" charset="0"/>
                          <a:cs typeface="Arial" panose="020B0604020202020204" pitchFamily="34" charset="0"/>
                        </a:rPr>
                        <a:t>1</a:t>
                      </a:r>
                    </a:p>
                  </a:txBody>
                  <a:tcPr marL="9305" marR="9305" marT="0" marB="0" anchor="ctr"/>
                </a:tc>
                <a:tc>
                  <a:txBody>
                    <a:bodyPr/>
                    <a:lstStyle/>
                    <a:p>
                      <a:pPr algn="ctr">
                        <a:lnSpc>
                          <a:spcPts val="1400"/>
                        </a:lnSpc>
                      </a:pPr>
                      <a:r>
                        <a:rPr lang="en-GB" sz="1600">
                          <a:effectLst/>
                          <a:latin typeface="Arial" panose="020B0604020202020204" pitchFamily="34" charset="0"/>
                          <a:cs typeface="Arial" panose="020B0604020202020204" pitchFamily="34" charset="0"/>
                        </a:rPr>
                        <a:t>0</a:t>
                      </a:r>
                      <a:endParaRPr lang="fi-FI" sz="1600">
                        <a:effectLst/>
                        <a:latin typeface="Arial" panose="020B0604020202020204" pitchFamily="34" charset="0"/>
                        <a:ea typeface="Times New Roman" panose="02020603050405020304" pitchFamily="18" charset="0"/>
                        <a:cs typeface="Arial" panose="020B0604020202020204" pitchFamily="34" charset="0"/>
                      </a:endParaRPr>
                    </a:p>
                  </a:txBody>
                  <a:tcPr marL="9305" marR="9305" marT="0" marB="0" anchor="ctr"/>
                </a:tc>
                <a:tc>
                  <a:txBody>
                    <a:bodyPr/>
                    <a:lstStyle/>
                    <a:p>
                      <a:pPr algn="ctr">
                        <a:lnSpc>
                          <a:spcPts val="1400"/>
                        </a:lnSpc>
                      </a:pPr>
                      <a:r>
                        <a:rPr lang="en-GB" sz="1600">
                          <a:effectLst/>
                          <a:latin typeface="Arial" panose="020B0604020202020204" pitchFamily="34" charset="0"/>
                          <a:cs typeface="Arial" panose="020B0604020202020204" pitchFamily="34" charset="0"/>
                        </a:rPr>
                        <a:t>0</a:t>
                      </a:r>
                      <a:endParaRPr lang="fi-FI" sz="1600">
                        <a:effectLst/>
                        <a:latin typeface="Arial" panose="020B0604020202020204" pitchFamily="34" charset="0"/>
                        <a:ea typeface="Times New Roman" panose="02020603050405020304" pitchFamily="18" charset="0"/>
                        <a:cs typeface="Arial" panose="020B0604020202020204" pitchFamily="34" charset="0"/>
                      </a:endParaRPr>
                    </a:p>
                  </a:txBody>
                  <a:tcPr marL="9305" marR="9305" marT="0" marB="0" anchor="ctr"/>
                </a:tc>
                <a:tc>
                  <a:txBody>
                    <a:bodyPr/>
                    <a:lstStyle/>
                    <a:p>
                      <a:pPr algn="ctr">
                        <a:lnSpc>
                          <a:spcPts val="1400"/>
                        </a:lnSpc>
                      </a:pPr>
                      <a:r>
                        <a:rPr lang="en-GB" sz="1600">
                          <a:effectLst/>
                          <a:latin typeface="Arial" panose="020B0604020202020204" pitchFamily="34" charset="0"/>
                          <a:cs typeface="Arial" panose="020B0604020202020204" pitchFamily="34" charset="0"/>
                        </a:rPr>
                        <a:t>0</a:t>
                      </a:r>
                      <a:endParaRPr lang="fi-FI" sz="1600">
                        <a:effectLst/>
                        <a:latin typeface="Arial" panose="020B0604020202020204" pitchFamily="34" charset="0"/>
                        <a:ea typeface="Times New Roman" panose="02020603050405020304" pitchFamily="18" charset="0"/>
                        <a:cs typeface="Arial" panose="020B0604020202020204" pitchFamily="34" charset="0"/>
                      </a:endParaRPr>
                    </a:p>
                  </a:txBody>
                  <a:tcPr marL="9305" marR="9305" marT="0" marB="0" anchor="ctr"/>
                </a:tc>
                <a:tc>
                  <a:txBody>
                    <a:bodyPr/>
                    <a:lstStyle/>
                    <a:p>
                      <a:pPr algn="ctr">
                        <a:lnSpc>
                          <a:spcPts val="1400"/>
                        </a:lnSpc>
                      </a:pPr>
                      <a:r>
                        <a:rPr lang="en-GB" sz="1600">
                          <a:effectLst/>
                          <a:latin typeface="Arial" panose="020B0604020202020204" pitchFamily="34" charset="0"/>
                          <a:cs typeface="Arial" panose="020B0604020202020204" pitchFamily="34" charset="0"/>
                        </a:rPr>
                        <a:t>0</a:t>
                      </a:r>
                      <a:endParaRPr lang="fi-FI" sz="1600">
                        <a:effectLst/>
                        <a:latin typeface="Arial" panose="020B0604020202020204" pitchFamily="34" charset="0"/>
                        <a:ea typeface="Times New Roman" panose="02020603050405020304" pitchFamily="18" charset="0"/>
                        <a:cs typeface="Arial" panose="020B0604020202020204" pitchFamily="34" charset="0"/>
                      </a:endParaRPr>
                    </a:p>
                  </a:txBody>
                  <a:tcPr marL="9305" marR="9305" marT="0" marB="0" anchor="ctr"/>
                </a:tc>
                <a:tc>
                  <a:txBody>
                    <a:bodyPr/>
                    <a:lstStyle/>
                    <a:p>
                      <a:pPr algn="ctr">
                        <a:lnSpc>
                          <a:spcPts val="1400"/>
                        </a:lnSpc>
                      </a:pPr>
                      <a:r>
                        <a:rPr lang="en-GB" sz="1600" dirty="0">
                          <a:effectLst/>
                          <a:latin typeface="Arial" panose="020B0604020202020204" pitchFamily="34" charset="0"/>
                          <a:cs typeface="Arial" panose="020B0604020202020204" pitchFamily="34" charset="0"/>
                        </a:rPr>
                        <a:t>0</a:t>
                      </a:r>
                      <a:endParaRPr lang="fi-FI" sz="1600" dirty="0">
                        <a:effectLst/>
                        <a:latin typeface="Arial" panose="020B0604020202020204" pitchFamily="34" charset="0"/>
                        <a:ea typeface="Times New Roman" panose="02020603050405020304" pitchFamily="18" charset="0"/>
                        <a:cs typeface="Arial" panose="020B0604020202020204" pitchFamily="34" charset="0"/>
                      </a:endParaRPr>
                    </a:p>
                  </a:txBody>
                  <a:tcPr marL="9305" marR="9305" marT="0" marB="0" anchor="ctr"/>
                </a:tc>
                <a:tc>
                  <a:txBody>
                    <a:bodyPr/>
                    <a:lstStyle/>
                    <a:p>
                      <a:pPr algn="ctr">
                        <a:lnSpc>
                          <a:spcPts val="1400"/>
                        </a:lnSpc>
                      </a:pPr>
                      <a:r>
                        <a:rPr lang="fi-FI" sz="1600" dirty="0">
                          <a:effectLst/>
                          <a:latin typeface="Arial" panose="020B0604020202020204" pitchFamily="34" charset="0"/>
                          <a:ea typeface="Times New Roman" panose="02020603050405020304" pitchFamily="18" charset="0"/>
                          <a:cs typeface="Arial" panose="020B0604020202020204" pitchFamily="34" charset="0"/>
                        </a:rPr>
                        <a:t>0</a:t>
                      </a:r>
                    </a:p>
                  </a:txBody>
                  <a:tcPr marL="9305" marR="9305" marT="0" marB="0" anchor="ctr"/>
                </a:tc>
                <a:tc>
                  <a:txBody>
                    <a:bodyPr/>
                    <a:lstStyle/>
                    <a:p>
                      <a:pPr algn="ctr">
                        <a:lnSpc>
                          <a:spcPts val="1400"/>
                        </a:lnSpc>
                      </a:pPr>
                      <a:r>
                        <a:rPr lang="en-GB" sz="1600" dirty="0">
                          <a:effectLst/>
                          <a:latin typeface="Arial" panose="020B0604020202020204" pitchFamily="34" charset="0"/>
                          <a:ea typeface="Times New Roman" panose="02020603050405020304" pitchFamily="18" charset="0"/>
                          <a:cs typeface="Arial" panose="020B0604020202020204" pitchFamily="34" charset="0"/>
                        </a:rPr>
                        <a:t>1</a:t>
                      </a:r>
                      <a:endParaRPr lang="fi-FI" sz="1600" dirty="0">
                        <a:effectLst/>
                        <a:latin typeface="Arial" panose="020B0604020202020204" pitchFamily="34" charset="0"/>
                        <a:ea typeface="Times New Roman" panose="02020603050405020304" pitchFamily="18" charset="0"/>
                        <a:cs typeface="Arial" panose="020B0604020202020204" pitchFamily="34" charset="0"/>
                      </a:endParaRPr>
                    </a:p>
                  </a:txBody>
                  <a:tcPr marL="9305" marR="9305" marT="0" marB="0" anchor="ctr"/>
                </a:tc>
                <a:extLst>
                  <a:ext uri="{0D108BD9-81ED-4DB2-BD59-A6C34878D82A}">
                    <a16:rowId xmlns:a16="http://schemas.microsoft.com/office/drawing/2014/main" val="1614820004"/>
                  </a:ext>
                </a:extLst>
              </a:tr>
              <a:tr h="506419">
                <a:tc>
                  <a:txBody>
                    <a:bodyPr/>
                    <a:lstStyle/>
                    <a:p>
                      <a:pPr>
                        <a:lnSpc>
                          <a:spcPts val="1400"/>
                        </a:lnSpc>
                      </a:pPr>
                      <a:r>
                        <a:rPr lang="en-GB" sz="1600" dirty="0" err="1">
                          <a:effectLst/>
                          <a:latin typeface="Arial" panose="020B0604020202020204" pitchFamily="34" charset="0"/>
                          <a:cs typeface="Arial" panose="020B0604020202020204" pitchFamily="34" charset="0"/>
                        </a:rPr>
                        <a:t>Onnettomuudet</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ja</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vaaratilanteet</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vaihtotyössä</a:t>
                      </a:r>
                      <a:r>
                        <a:rPr lang="en-GB" sz="1600" dirty="0">
                          <a:effectLst/>
                          <a:latin typeface="Arial" panose="020B0604020202020204" pitchFamily="34" charset="0"/>
                          <a:cs typeface="Arial" panose="020B0604020202020204" pitchFamily="34" charset="0"/>
                        </a:rPr>
                        <a:t> </a:t>
                      </a:r>
                      <a:endParaRPr lang="fi-FI" sz="1600" dirty="0">
                        <a:effectLst/>
                        <a:latin typeface="Arial" panose="020B0604020202020204" pitchFamily="34" charset="0"/>
                        <a:ea typeface="Times New Roman" panose="02020603050405020304" pitchFamily="18" charset="0"/>
                        <a:cs typeface="Arial" panose="020B0604020202020204" pitchFamily="34" charset="0"/>
                      </a:endParaRPr>
                    </a:p>
                  </a:txBody>
                  <a:tcPr marL="9305" marR="9305" marT="0" marB="0" anchor="ctr"/>
                </a:tc>
                <a:tc>
                  <a:txBody>
                    <a:bodyPr/>
                    <a:lstStyle/>
                    <a:p>
                      <a:pPr algn="ctr">
                        <a:lnSpc>
                          <a:spcPts val="1400"/>
                        </a:lnSpc>
                      </a:pPr>
                      <a:r>
                        <a:rPr lang="fi-FI" sz="1600" dirty="0">
                          <a:effectLst/>
                          <a:latin typeface="Arial" panose="020B0604020202020204" pitchFamily="34" charset="0"/>
                          <a:ea typeface="Times New Roman" panose="02020603050405020304" pitchFamily="18" charset="0"/>
                          <a:cs typeface="Arial" panose="020B0604020202020204" pitchFamily="34" charset="0"/>
                        </a:rPr>
                        <a:t>1</a:t>
                      </a:r>
                    </a:p>
                  </a:txBody>
                  <a:tcPr marL="9305" marR="9305" marT="0" marB="0" anchor="ctr"/>
                </a:tc>
                <a:tc>
                  <a:txBody>
                    <a:bodyPr/>
                    <a:lstStyle/>
                    <a:p>
                      <a:pPr algn="ctr">
                        <a:lnSpc>
                          <a:spcPts val="1400"/>
                        </a:lnSpc>
                      </a:pPr>
                      <a:r>
                        <a:rPr lang="en-GB" sz="1600" dirty="0">
                          <a:effectLst/>
                          <a:latin typeface="Arial" panose="020B0604020202020204" pitchFamily="34" charset="0"/>
                          <a:cs typeface="Arial" panose="020B0604020202020204" pitchFamily="34" charset="0"/>
                        </a:rPr>
                        <a:t>0</a:t>
                      </a:r>
                      <a:endParaRPr lang="fi-FI" sz="1600" dirty="0">
                        <a:effectLst/>
                        <a:latin typeface="Arial" panose="020B0604020202020204" pitchFamily="34" charset="0"/>
                        <a:ea typeface="Times New Roman" panose="02020603050405020304" pitchFamily="18" charset="0"/>
                        <a:cs typeface="Arial" panose="020B0604020202020204" pitchFamily="34" charset="0"/>
                      </a:endParaRPr>
                    </a:p>
                  </a:txBody>
                  <a:tcPr marL="9305" marR="9305" marT="0" marB="0" anchor="ctr"/>
                </a:tc>
                <a:tc>
                  <a:txBody>
                    <a:bodyPr/>
                    <a:lstStyle/>
                    <a:p>
                      <a:pPr algn="ctr">
                        <a:lnSpc>
                          <a:spcPts val="1400"/>
                        </a:lnSpc>
                      </a:pPr>
                      <a:r>
                        <a:rPr lang="en-GB" sz="1600" dirty="0">
                          <a:effectLst/>
                          <a:latin typeface="Arial" panose="020B0604020202020204" pitchFamily="34" charset="0"/>
                          <a:cs typeface="Arial" panose="020B0604020202020204" pitchFamily="34" charset="0"/>
                        </a:rPr>
                        <a:t>0</a:t>
                      </a:r>
                      <a:endParaRPr lang="fi-FI" sz="1600" dirty="0">
                        <a:effectLst/>
                        <a:latin typeface="Arial" panose="020B0604020202020204" pitchFamily="34" charset="0"/>
                        <a:ea typeface="Times New Roman" panose="02020603050405020304" pitchFamily="18" charset="0"/>
                        <a:cs typeface="Arial" panose="020B0604020202020204" pitchFamily="34" charset="0"/>
                      </a:endParaRPr>
                    </a:p>
                  </a:txBody>
                  <a:tcPr marL="9305" marR="9305" marT="0" marB="0" anchor="ctr"/>
                </a:tc>
                <a:tc>
                  <a:txBody>
                    <a:bodyPr/>
                    <a:lstStyle/>
                    <a:p>
                      <a:pPr algn="ctr">
                        <a:lnSpc>
                          <a:spcPts val="1400"/>
                        </a:lnSpc>
                      </a:pPr>
                      <a:r>
                        <a:rPr lang="en-GB" sz="1600" dirty="0">
                          <a:effectLst/>
                          <a:latin typeface="Arial" panose="020B0604020202020204" pitchFamily="34" charset="0"/>
                          <a:cs typeface="Arial" panose="020B0604020202020204" pitchFamily="34" charset="0"/>
                        </a:rPr>
                        <a:t>0</a:t>
                      </a:r>
                      <a:endParaRPr lang="fi-FI" sz="1600" dirty="0">
                        <a:effectLst/>
                        <a:latin typeface="Arial" panose="020B0604020202020204" pitchFamily="34" charset="0"/>
                        <a:ea typeface="Times New Roman" panose="02020603050405020304" pitchFamily="18" charset="0"/>
                        <a:cs typeface="Arial" panose="020B0604020202020204" pitchFamily="34" charset="0"/>
                      </a:endParaRPr>
                    </a:p>
                  </a:txBody>
                  <a:tcPr marL="9305" marR="9305" marT="0" marB="0" anchor="ctr"/>
                </a:tc>
                <a:tc>
                  <a:txBody>
                    <a:bodyPr/>
                    <a:lstStyle/>
                    <a:p>
                      <a:pPr algn="ctr">
                        <a:lnSpc>
                          <a:spcPts val="1400"/>
                        </a:lnSpc>
                      </a:pPr>
                      <a:r>
                        <a:rPr lang="en-GB" sz="1600">
                          <a:effectLst/>
                          <a:latin typeface="Arial" panose="020B0604020202020204" pitchFamily="34" charset="0"/>
                          <a:cs typeface="Arial" panose="020B0604020202020204" pitchFamily="34" charset="0"/>
                        </a:rPr>
                        <a:t>0</a:t>
                      </a:r>
                      <a:endParaRPr lang="fi-FI" sz="1600">
                        <a:effectLst/>
                        <a:latin typeface="Arial" panose="020B0604020202020204" pitchFamily="34" charset="0"/>
                        <a:ea typeface="Times New Roman" panose="02020603050405020304" pitchFamily="18" charset="0"/>
                        <a:cs typeface="Arial" panose="020B0604020202020204" pitchFamily="34" charset="0"/>
                      </a:endParaRPr>
                    </a:p>
                  </a:txBody>
                  <a:tcPr marL="9305" marR="9305" marT="0" marB="0" anchor="ctr"/>
                </a:tc>
                <a:tc>
                  <a:txBody>
                    <a:bodyPr/>
                    <a:lstStyle/>
                    <a:p>
                      <a:pPr algn="ctr">
                        <a:lnSpc>
                          <a:spcPts val="1400"/>
                        </a:lnSpc>
                      </a:pPr>
                      <a:r>
                        <a:rPr lang="en-GB" sz="1600" dirty="0">
                          <a:effectLst/>
                          <a:latin typeface="Arial" panose="020B0604020202020204" pitchFamily="34" charset="0"/>
                          <a:cs typeface="Arial" panose="020B0604020202020204" pitchFamily="34" charset="0"/>
                        </a:rPr>
                        <a:t>0</a:t>
                      </a:r>
                      <a:endParaRPr lang="fi-FI" sz="1600" dirty="0">
                        <a:effectLst/>
                        <a:latin typeface="Arial" panose="020B0604020202020204" pitchFamily="34" charset="0"/>
                        <a:ea typeface="Times New Roman" panose="02020603050405020304" pitchFamily="18" charset="0"/>
                        <a:cs typeface="Arial" panose="020B0604020202020204" pitchFamily="34" charset="0"/>
                      </a:endParaRPr>
                    </a:p>
                  </a:txBody>
                  <a:tcPr marL="9305" marR="9305" marT="0" marB="0" anchor="ctr"/>
                </a:tc>
                <a:tc>
                  <a:txBody>
                    <a:bodyPr/>
                    <a:lstStyle/>
                    <a:p>
                      <a:pPr algn="ctr">
                        <a:lnSpc>
                          <a:spcPts val="1400"/>
                        </a:lnSpc>
                      </a:pPr>
                      <a:r>
                        <a:rPr lang="fi-FI" sz="1600" dirty="0">
                          <a:effectLst/>
                          <a:latin typeface="Arial" panose="020B0604020202020204" pitchFamily="34" charset="0"/>
                          <a:ea typeface="Times New Roman" panose="02020603050405020304" pitchFamily="18" charset="0"/>
                          <a:cs typeface="Arial" panose="020B0604020202020204" pitchFamily="34" charset="0"/>
                        </a:rPr>
                        <a:t>0</a:t>
                      </a:r>
                    </a:p>
                  </a:txBody>
                  <a:tcPr marL="9305" marR="9305" marT="0" marB="0" anchor="ctr"/>
                </a:tc>
                <a:tc>
                  <a:txBody>
                    <a:bodyPr/>
                    <a:lstStyle/>
                    <a:p>
                      <a:pPr algn="ctr">
                        <a:lnSpc>
                          <a:spcPts val="1400"/>
                        </a:lnSpc>
                      </a:pPr>
                      <a:r>
                        <a:rPr lang="en-GB" sz="1600" dirty="0">
                          <a:effectLst/>
                          <a:latin typeface="Arial" panose="020B0604020202020204" pitchFamily="34" charset="0"/>
                          <a:ea typeface="Times New Roman" panose="02020603050405020304" pitchFamily="18" charset="0"/>
                          <a:cs typeface="Arial" panose="020B0604020202020204" pitchFamily="34" charset="0"/>
                        </a:rPr>
                        <a:t>1</a:t>
                      </a:r>
                    </a:p>
                  </a:txBody>
                  <a:tcPr marL="9305" marR="9305" marT="0" marB="0" anchor="ctr"/>
                </a:tc>
                <a:extLst>
                  <a:ext uri="{0D108BD9-81ED-4DB2-BD59-A6C34878D82A}">
                    <a16:rowId xmlns:a16="http://schemas.microsoft.com/office/drawing/2014/main" val="3026786177"/>
                  </a:ext>
                </a:extLst>
              </a:tr>
              <a:tr h="414234">
                <a:tc>
                  <a:txBody>
                    <a:bodyPr/>
                    <a:lstStyle/>
                    <a:p>
                      <a:endParaRPr lang="fi-FI" sz="1600" dirty="0"/>
                    </a:p>
                  </a:txBody>
                  <a:tcPr/>
                </a:tc>
                <a:tc>
                  <a:txBody>
                    <a:bodyPr/>
                    <a:lstStyle/>
                    <a:p>
                      <a:pPr algn="ctr">
                        <a:lnSpc>
                          <a:spcPts val="1400"/>
                        </a:lnSpc>
                      </a:pPr>
                      <a:r>
                        <a:rPr lang="fi-FI" sz="1600" b="1" dirty="0">
                          <a:effectLst/>
                          <a:latin typeface="Arial" panose="020B0604020202020204" pitchFamily="34" charset="0"/>
                          <a:ea typeface="Times New Roman" panose="02020603050405020304" pitchFamily="18" charset="0"/>
                          <a:cs typeface="Arial" panose="020B0604020202020204" pitchFamily="34" charset="0"/>
                        </a:rPr>
                        <a:t>3</a:t>
                      </a:r>
                    </a:p>
                  </a:txBody>
                  <a:tcPr marL="9305" marR="9305" marT="0" marB="0" anchor="ctr"/>
                </a:tc>
                <a:tc>
                  <a:txBody>
                    <a:bodyPr/>
                    <a:lstStyle/>
                    <a:p>
                      <a:pPr algn="ctr">
                        <a:lnSpc>
                          <a:spcPts val="1400"/>
                        </a:lnSpc>
                      </a:pPr>
                      <a:r>
                        <a:rPr lang="en-GB" sz="1600" b="1" dirty="0">
                          <a:effectLst/>
                          <a:latin typeface="Arial" panose="020B0604020202020204" pitchFamily="34" charset="0"/>
                          <a:cs typeface="Arial" panose="020B0604020202020204" pitchFamily="34" charset="0"/>
                        </a:rPr>
                        <a:t>2</a:t>
                      </a:r>
                      <a:endParaRPr lang="fi-FI" sz="1600" b="1" dirty="0">
                        <a:effectLst/>
                        <a:latin typeface="Arial" panose="020B0604020202020204" pitchFamily="34" charset="0"/>
                        <a:ea typeface="Times New Roman" panose="02020603050405020304" pitchFamily="18" charset="0"/>
                        <a:cs typeface="Arial" panose="020B0604020202020204" pitchFamily="34" charset="0"/>
                      </a:endParaRPr>
                    </a:p>
                  </a:txBody>
                  <a:tcPr marL="9305" marR="9305" marT="0" marB="0" anchor="ctr"/>
                </a:tc>
                <a:tc>
                  <a:txBody>
                    <a:bodyPr/>
                    <a:lstStyle/>
                    <a:p>
                      <a:pPr algn="ctr">
                        <a:lnSpc>
                          <a:spcPts val="1400"/>
                        </a:lnSpc>
                      </a:pPr>
                      <a:r>
                        <a:rPr lang="en-GB" sz="1600" b="1" dirty="0">
                          <a:effectLst/>
                          <a:latin typeface="Arial" panose="020B0604020202020204" pitchFamily="34" charset="0"/>
                          <a:cs typeface="Arial" panose="020B0604020202020204" pitchFamily="34" charset="0"/>
                        </a:rPr>
                        <a:t>1</a:t>
                      </a:r>
                      <a:endParaRPr lang="fi-FI" sz="1600" b="1" dirty="0">
                        <a:effectLst/>
                        <a:latin typeface="Arial" panose="020B0604020202020204" pitchFamily="34" charset="0"/>
                        <a:ea typeface="Times New Roman" panose="02020603050405020304" pitchFamily="18" charset="0"/>
                        <a:cs typeface="Arial" panose="020B0604020202020204" pitchFamily="34" charset="0"/>
                      </a:endParaRPr>
                    </a:p>
                  </a:txBody>
                  <a:tcPr marL="9305" marR="9305" marT="0" marB="0" anchor="ctr"/>
                </a:tc>
                <a:tc>
                  <a:txBody>
                    <a:bodyPr/>
                    <a:lstStyle/>
                    <a:p>
                      <a:pPr algn="ctr">
                        <a:lnSpc>
                          <a:spcPts val="1400"/>
                        </a:lnSpc>
                      </a:pPr>
                      <a:r>
                        <a:rPr lang="en-GB" sz="1600" b="1" dirty="0">
                          <a:effectLst/>
                          <a:latin typeface="Arial" panose="020B0604020202020204" pitchFamily="34" charset="0"/>
                          <a:ea typeface="Times New Roman" panose="02020603050405020304" pitchFamily="18" charset="0"/>
                          <a:cs typeface="Arial" panose="020B0604020202020204" pitchFamily="34" charset="0"/>
                        </a:rPr>
                        <a:t>1</a:t>
                      </a:r>
                      <a:endParaRPr lang="fi-FI" sz="1600" b="1" dirty="0">
                        <a:effectLst/>
                        <a:latin typeface="Arial" panose="020B0604020202020204" pitchFamily="34" charset="0"/>
                        <a:ea typeface="Times New Roman" panose="02020603050405020304" pitchFamily="18" charset="0"/>
                        <a:cs typeface="Arial" panose="020B0604020202020204" pitchFamily="34" charset="0"/>
                      </a:endParaRPr>
                    </a:p>
                  </a:txBody>
                  <a:tcPr marL="9305" marR="9305" marT="0" marB="0" anchor="ctr"/>
                </a:tc>
                <a:tc>
                  <a:txBody>
                    <a:bodyPr/>
                    <a:lstStyle/>
                    <a:p>
                      <a:pPr algn="ctr">
                        <a:lnSpc>
                          <a:spcPts val="1400"/>
                        </a:lnSpc>
                      </a:pPr>
                      <a:r>
                        <a:rPr lang="en-GB" sz="1600" b="1" dirty="0">
                          <a:effectLst/>
                          <a:latin typeface="Arial" panose="020B0604020202020204" pitchFamily="34" charset="0"/>
                          <a:cs typeface="Arial" panose="020B0604020202020204" pitchFamily="34" charset="0"/>
                        </a:rPr>
                        <a:t>4</a:t>
                      </a:r>
                      <a:endParaRPr lang="fi-FI" sz="1600" b="1" dirty="0">
                        <a:effectLst/>
                        <a:latin typeface="Arial" panose="020B0604020202020204" pitchFamily="34" charset="0"/>
                        <a:ea typeface="Times New Roman" panose="02020603050405020304" pitchFamily="18" charset="0"/>
                        <a:cs typeface="Arial" panose="020B0604020202020204" pitchFamily="34" charset="0"/>
                      </a:endParaRPr>
                    </a:p>
                  </a:txBody>
                  <a:tcPr marL="9305" marR="9305" marT="0" marB="0" anchor="ctr"/>
                </a:tc>
                <a:tc>
                  <a:txBody>
                    <a:bodyPr/>
                    <a:lstStyle/>
                    <a:p>
                      <a:pPr algn="ctr">
                        <a:lnSpc>
                          <a:spcPts val="1400"/>
                        </a:lnSpc>
                      </a:pPr>
                      <a:r>
                        <a:rPr lang="en-GB" sz="1600" b="1" dirty="0">
                          <a:effectLst/>
                          <a:latin typeface="Arial" panose="020B0604020202020204" pitchFamily="34" charset="0"/>
                          <a:cs typeface="Arial" panose="020B0604020202020204" pitchFamily="34" charset="0"/>
                        </a:rPr>
                        <a:t>0</a:t>
                      </a:r>
                      <a:endParaRPr lang="fi-FI" sz="1600" b="1" dirty="0">
                        <a:effectLst/>
                        <a:latin typeface="Arial" panose="020B0604020202020204" pitchFamily="34" charset="0"/>
                        <a:ea typeface="Times New Roman" panose="02020603050405020304" pitchFamily="18" charset="0"/>
                        <a:cs typeface="Arial" panose="020B0604020202020204" pitchFamily="34" charset="0"/>
                      </a:endParaRPr>
                    </a:p>
                  </a:txBody>
                  <a:tcPr marL="9305" marR="9305" marT="0" marB="0" anchor="ctr"/>
                </a:tc>
                <a:tc>
                  <a:txBody>
                    <a:bodyPr/>
                    <a:lstStyle/>
                    <a:p>
                      <a:pPr algn="ctr">
                        <a:lnSpc>
                          <a:spcPts val="1400"/>
                        </a:lnSpc>
                      </a:pPr>
                      <a:r>
                        <a:rPr lang="fi-FI" sz="1600" b="1" dirty="0">
                          <a:effectLst/>
                          <a:latin typeface="Arial" panose="020B0604020202020204" pitchFamily="34" charset="0"/>
                          <a:ea typeface="Times New Roman" panose="02020603050405020304" pitchFamily="18" charset="0"/>
                          <a:cs typeface="Arial" panose="020B0604020202020204" pitchFamily="34" charset="0"/>
                        </a:rPr>
                        <a:t>1</a:t>
                      </a:r>
                    </a:p>
                  </a:txBody>
                  <a:tcPr marL="9305" marR="9305" marT="0" marB="0" anchor="ctr"/>
                </a:tc>
                <a:tc>
                  <a:txBody>
                    <a:bodyPr/>
                    <a:lstStyle/>
                    <a:p>
                      <a:pPr algn="ctr">
                        <a:lnSpc>
                          <a:spcPts val="1400"/>
                        </a:lnSpc>
                      </a:pPr>
                      <a:r>
                        <a:rPr lang="en-GB" sz="1600" b="1" dirty="0">
                          <a:effectLst/>
                          <a:latin typeface="Arial" panose="020B0604020202020204" pitchFamily="34" charset="0"/>
                          <a:cs typeface="Arial" panose="020B0604020202020204" pitchFamily="34" charset="0"/>
                        </a:rPr>
                        <a:t>12</a:t>
                      </a:r>
                      <a:endParaRPr lang="fi-FI" sz="1600" b="1" dirty="0">
                        <a:effectLst/>
                        <a:latin typeface="Arial" panose="020B0604020202020204" pitchFamily="34" charset="0"/>
                        <a:ea typeface="Times New Roman" panose="02020603050405020304" pitchFamily="18" charset="0"/>
                        <a:cs typeface="Arial" panose="020B0604020202020204" pitchFamily="34" charset="0"/>
                      </a:endParaRPr>
                    </a:p>
                  </a:txBody>
                  <a:tcPr marL="9305" marR="9305" marT="0" marB="0" anchor="ctr"/>
                </a:tc>
                <a:extLst>
                  <a:ext uri="{0D108BD9-81ED-4DB2-BD59-A6C34878D82A}">
                    <a16:rowId xmlns:a16="http://schemas.microsoft.com/office/drawing/2014/main" val="807788017"/>
                  </a:ext>
                </a:extLst>
              </a:tr>
            </a:tbl>
          </a:graphicData>
        </a:graphic>
      </p:graphicFrame>
      <p:sp>
        <p:nvSpPr>
          <p:cNvPr id="5" name="Rectangle 1">
            <a:extLst>
              <a:ext uri="{FF2B5EF4-FFF2-40B4-BE49-F238E27FC236}">
                <a16:creationId xmlns:a16="http://schemas.microsoft.com/office/drawing/2014/main" id="{BAD478A9-ABC8-7DE3-A5C4-D157192CE0A1}"/>
              </a:ext>
            </a:extLst>
          </p:cNvPr>
          <p:cNvSpPr>
            <a:spLocks noChangeArrowheads="1"/>
          </p:cNvSpPr>
          <p:nvPr/>
        </p:nvSpPr>
        <p:spPr bwMode="auto">
          <a:xfrm>
            <a:off x="2857678" y="358290"/>
            <a:ext cx="5844503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br>
              <a:rPr lang="fi-FI" altLang="fi-FI">
                <a:latin typeface="Arial" panose="020B0604020202020204" pitchFamily="34" charset="0"/>
              </a:rPr>
            </a:br>
            <a:endParaRPr lang="fi-FI" altLang="fi-FI">
              <a:latin typeface="Arial" panose="020B0604020202020204" pitchFamily="34" charset="0"/>
            </a:endParaRPr>
          </a:p>
        </p:txBody>
      </p:sp>
      <p:graphicFrame>
        <p:nvGraphicFramePr>
          <p:cNvPr id="9" name="Sisällön paikkamerkki 3">
            <a:extLst>
              <a:ext uri="{FF2B5EF4-FFF2-40B4-BE49-F238E27FC236}">
                <a16:creationId xmlns:a16="http://schemas.microsoft.com/office/drawing/2014/main" id="{894D0A71-177A-5435-EAD0-D573A005EA53}"/>
              </a:ext>
            </a:extLst>
          </p:cNvPr>
          <p:cNvGraphicFramePr>
            <a:graphicFrameLocks/>
          </p:cNvGraphicFramePr>
          <p:nvPr/>
        </p:nvGraphicFramePr>
        <p:xfrm>
          <a:off x="1939457" y="5138638"/>
          <a:ext cx="8201097" cy="668761"/>
        </p:xfrm>
        <a:graphic>
          <a:graphicData uri="http://schemas.openxmlformats.org/drawingml/2006/table">
            <a:tbl>
              <a:tblPr>
                <a:tableStyleId>{5C22544A-7EE6-4342-B048-85BDC9FD1C3A}</a:tableStyleId>
              </a:tblPr>
              <a:tblGrid>
                <a:gridCol w="3440617">
                  <a:extLst>
                    <a:ext uri="{9D8B030D-6E8A-4147-A177-3AD203B41FA5}">
                      <a16:colId xmlns:a16="http://schemas.microsoft.com/office/drawing/2014/main" val="1714829861"/>
                    </a:ext>
                  </a:extLst>
                </a:gridCol>
                <a:gridCol w="681236">
                  <a:extLst>
                    <a:ext uri="{9D8B030D-6E8A-4147-A177-3AD203B41FA5}">
                      <a16:colId xmlns:a16="http://schemas.microsoft.com/office/drawing/2014/main" val="4166660314"/>
                    </a:ext>
                  </a:extLst>
                </a:gridCol>
                <a:gridCol w="681236">
                  <a:extLst>
                    <a:ext uri="{9D8B030D-6E8A-4147-A177-3AD203B41FA5}">
                      <a16:colId xmlns:a16="http://schemas.microsoft.com/office/drawing/2014/main" val="1945928228"/>
                    </a:ext>
                  </a:extLst>
                </a:gridCol>
                <a:gridCol w="576430">
                  <a:extLst>
                    <a:ext uri="{9D8B030D-6E8A-4147-A177-3AD203B41FA5}">
                      <a16:colId xmlns:a16="http://schemas.microsoft.com/office/drawing/2014/main" val="344100364"/>
                    </a:ext>
                  </a:extLst>
                </a:gridCol>
                <a:gridCol w="580314">
                  <a:extLst>
                    <a:ext uri="{9D8B030D-6E8A-4147-A177-3AD203B41FA5}">
                      <a16:colId xmlns:a16="http://schemas.microsoft.com/office/drawing/2014/main" val="3381875214"/>
                    </a:ext>
                  </a:extLst>
                </a:gridCol>
                <a:gridCol w="560316">
                  <a:extLst>
                    <a:ext uri="{9D8B030D-6E8A-4147-A177-3AD203B41FA5}">
                      <a16:colId xmlns:a16="http://schemas.microsoft.com/office/drawing/2014/main" val="2598433831"/>
                    </a:ext>
                  </a:extLst>
                </a:gridCol>
                <a:gridCol w="560316">
                  <a:extLst>
                    <a:ext uri="{9D8B030D-6E8A-4147-A177-3AD203B41FA5}">
                      <a16:colId xmlns:a16="http://schemas.microsoft.com/office/drawing/2014/main" val="710455920"/>
                    </a:ext>
                  </a:extLst>
                </a:gridCol>
                <a:gridCol w="560316">
                  <a:extLst>
                    <a:ext uri="{9D8B030D-6E8A-4147-A177-3AD203B41FA5}">
                      <a16:colId xmlns:a16="http://schemas.microsoft.com/office/drawing/2014/main" val="2017608645"/>
                    </a:ext>
                  </a:extLst>
                </a:gridCol>
                <a:gridCol w="560316">
                  <a:extLst>
                    <a:ext uri="{9D8B030D-6E8A-4147-A177-3AD203B41FA5}">
                      <a16:colId xmlns:a16="http://schemas.microsoft.com/office/drawing/2014/main" val="456732329"/>
                    </a:ext>
                  </a:extLst>
                </a:gridCol>
              </a:tblGrid>
              <a:tr h="351835">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600" b="1" dirty="0" err="1">
                          <a:effectLst/>
                          <a:latin typeface="Arial" panose="020B0604020202020204" pitchFamily="34" charset="0"/>
                          <a:cs typeface="Arial" panose="020B0604020202020204" pitchFamily="34" charset="0"/>
                        </a:rPr>
                        <a:t>Alustavat</a:t>
                      </a:r>
                      <a:r>
                        <a:rPr lang="en-GB" sz="1600" b="1" dirty="0">
                          <a:effectLst/>
                          <a:latin typeface="Arial" panose="020B0604020202020204" pitchFamily="34" charset="0"/>
                          <a:cs typeface="Arial" panose="020B0604020202020204" pitchFamily="34" charset="0"/>
                        </a:rPr>
                        <a:t> </a:t>
                      </a:r>
                      <a:r>
                        <a:rPr lang="en-GB" sz="1600" b="1" dirty="0" err="1">
                          <a:effectLst/>
                          <a:latin typeface="Arial" panose="020B0604020202020204" pitchFamily="34" charset="0"/>
                          <a:cs typeface="Arial" panose="020B0604020202020204" pitchFamily="34" charset="0"/>
                        </a:rPr>
                        <a:t>tutkinnat</a:t>
                      </a:r>
                      <a:r>
                        <a:rPr lang="en-GB" sz="1600" b="1" dirty="0">
                          <a:effectLst/>
                          <a:latin typeface="Arial" panose="020B0604020202020204" pitchFamily="34" charset="0"/>
                          <a:cs typeface="Arial" panose="020B0604020202020204" pitchFamily="34" charset="0"/>
                        </a:rPr>
                        <a:t> </a:t>
                      </a:r>
                      <a:r>
                        <a:rPr lang="en-GB" sz="1600" b="1" dirty="0" err="1">
                          <a:effectLst/>
                          <a:latin typeface="Arial" panose="020B0604020202020204" pitchFamily="34" charset="0"/>
                          <a:cs typeface="Arial" panose="020B0604020202020204" pitchFamily="34" charset="0"/>
                        </a:rPr>
                        <a:t>vuosittain</a:t>
                      </a:r>
                      <a:endParaRPr lang="fi-FI" sz="1600" b="1" dirty="0">
                        <a:effectLst/>
                        <a:latin typeface="Arial" panose="020B0604020202020204" pitchFamily="34" charset="0"/>
                        <a:ea typeface="Times New Roman" panose="02020603050405020304" pitchFamily="18" charset="0"/>
                        <a:cs typeface="Arial" panose="020B0604020202020204" pitchFamily="34" charset="0"/>
                      </a:endParaRPr>
                    </a:p>
                  </a:txBody>
                  <a:tcPr marL="0"/>
                </a:tc>
                <a:tc>
                  <a:txBody>
                    <a:bodyPr/>
                    <a:lstStyle/>
                    <a:p>
                      <a:pPr algn="ctr">
                        <a:lnSpc>
                          <a:spcPts val="1400"/>
                        </a:lnSpc>
                      </a:pPr>
                      <a:r>
                        <a:rPr lang="fi-FI" sz="1600" b="1" dirty="0">
                          <a:effectLst/>
                          <a:latin typeface="Arial" panose="020B0604020202020204" pitchFamily="34" charset="0"/>
                          <a:ea typeface="Times New Roman" panose="02020603050405020304" pitchFamily="18" charset="0"/>
                          <a:cs typeface="Arial" panose="020B0604020202020204" pitchFamily="34" charset="0"/>
                        </a:rPr>
                        <a:t>2017</a:t>
                      </a:r>
                    </a:p>
                  </a:txBody>
                  <a:tcPr marL="9305" marR="9305" marT="0" marB="0" anchor="ctr"/>
                </a:tc>
                <a:tc>
                  <a:txBody>
                    <a:bodyPr/>
                    <a:lstStyle/>
                    <a:p>
                      <a:pPr algn="ctr">
                        <a:lnSpc>
                          <a:spcPts val="1400"/>
                        </a:lnSpc>
                      </a:pPr>
                      <a:r>
                        <a:rPr lang="en-GB" sz="1600" b="1" dirty="0">
                          <a:effectLst/>
                          <a:latin typeface="Arial" panose="020B0604020202020204" pitchFamily="34" charset="0"/>
                          <a:cs typeface="Arial" panose="020B0604020202020204" pitchFamily="34" charset="0"/>
                        </a:rPr>
                        <a:t>2018</a:t>
                      </a:r>
                      <a:endParaRPr lang="fi-FI" sz="1600" b="1" dirty="0">
                        <a:effectLst/>
                        <a:latin typeface="Arial" panose="020B0604020202020204" pitchFamily="34" charset="0"/>
                        <a:ea typeface="Times New Roman" panose="02020603050405020304" pitchFamily="18" charset="0"/>
                        <a:cs typeface="Arial" panose="020B0604020202020204" pitchFamily="34" charset="0"/>
                      </a:endParaRPr>
                    </a:p>
                  </a:txBody>
                  <a:tcPr marL="9305" marR="9305" marT="0" marB="0" anchor="ctr"/>
                </a:tc>
                <a:tc>
                  <a:txBody>
                    <a:bodyPr/>
                    <a:lstStyle/>
                    <a:p>
                      <a:pPr algn="ctr">
                        <a:lnSpc>
                          <a:spcPts val="1400"/>
                        </a:lnSpc>
                      </a:pPr>
                      <a:r>
                        <a:rPr lang="en-GB" sz="1600" b="1">
                          <a:effectLst/>
                          <a:latin typeface="Arial" panose="020B0604020202020204" pitchFamily="34" charset="0"/>
                          <a:cs typeface="Arial" panose="020B0604020202020204" pitchFamily="34" charset="0"/>
                        </a:rPr>
                        <a:t>2019</a:t>
                      </a:r>
                      <a:endParaRPr lang="fi-FI" sz="1600" b="1">
                        <a:effectLst/>
                        <a:latin typeface="Arial" panose="020B0604020202020204" pitchFamily="34" charset="0"/>
                        <a:ea typeface="Times New Roman" panose="02020603050405020304" pitchFamily="18" charset="0"/>
                        <a:cs typeface="Arial" panose="020B0604020202020204" pitchFamily="34" charset="0"/>
                      </a:endParaRPr>
                    </a:p>
                  </a:txBody>
                  <a:tcPr marL="9305" marR="9305" marT="0" marB="0" anchor="ctr"/>
                </a:tc>
                <a:tc>
                  <a:txBody>
                    <a:bodyPr/>
                    <a:lstStyle/>
                    <a:p>
                      <a:pPr algn="ctr">
                        <a:lnSpc>
                          <a:spcPts val="1400"/>
                        </a:lnSpc>
                      </a:pPr>
                      <a:r>
                        <a:rPr lang="en-GB" sz="1600" b="1">
                          <a:effectLst/>
                          <a:latin typeface="Arial" panose="020B0604020202020204" pitchFamily="34" charset="0"/>
                          <a:cs typeface="Arial" panose="020B0604020202020204" pitchFamily="34" charset="0"/>
                        </a:rPr>
                        <a:t>2020</a:t>
                      </a:r>
                      <a:endParaRPr lang="fi-FI" sz="1600" b="1">
                        <a:effectLst/>
                        <a:latin typeface="Arial" panose="020B0604020202020204" pitchFamily="34" charset="0"/>
                        <a:ea typeface="Times New Roman" panose="02020603050405020304" pitchFamily="18" charset="0"/>
                        <a:cs typeface="Arial" panose="020B0604020202020204" pitchFamily="34" charset="0"/>
                      </a:endParaRPr>
                    </a:p>
                  </a:txBody>
                  <a:tcPr marL="9305" marR="9305" marT="0" marB="0" anchor="ctr"/>
                </a:tc>
                <a:tc>
                  <a:txBody>
                    <a:bodyPr/>
                    <a:lstStyle/>
                    <a:p>
                      <a:pPr algn="ctr">
                        <a:lnSpc>
                          <a:spcPts val="1400"/>
                        </a:lnSpc>
                      </a:pPr>
                      <a:r>
                        <a:rPr lang="en-GB" sz="1600" b="1">
                          <a:effectLst/>
                          <a:latin typeface="Arial" panose="020B0604020202020204" pitchFamily="34" charset="0"/>
                          <a:cs typeface="Arial" panose="020B0604020202020204" pitchFamily="34" charset="0"/>
                        </a:rPr>
                        <a:t>2021</a:t>
                      </a:r>
                      <a:endParaRPr lang="fi-FI" sz="1600" b="1">
                        <a:effectLst/>
                        <a:latin typeface="Arial" panose="020B0604020202020204" pitchFamily="34" charset="0"/>
                        <a:ea typeface="Times New Roman" panose="02020603050405020304" pitchFamily="18" charset="0"/>
                        <a:cs typeface="Arial" panose="020B0604020202020204" pitchFamily="34" charset="0"/>
                      </a:endParaRPr>
                    </a:p>
                  </a:txBody>
                  <a:tcPr marL="9305" marR="9305" marT="0" marB="0" anchor="ctr"/>
                </a:tc>
                <a:tc>
                  <a:txBody>
                    <a:bodyPr/>
                    <a:lstStyle/>
                    <a:p>
                      <a:pPr algn="ctr">
                        <a:lnSpc>
                          <a:spcPts val="1400"/>
                        </a:lnSpc>
                      </a:pPr>
                      <a:r>
                        <a:rPr lang="en-GB" sz="1600" b="1" dirty="0">
                          <a:effectLst/>
                          <a:latin typeface="Arial" panose="020B0604020202020204" pitchFamily="34" charset="0"/>
                          <a:cs typeface="Arial" panose="020B0604020202020204" pitchFamily="34" charset="0"/>
                        </a:rPr>
                        <a:t>2022</a:t>
                      </a:r>
                      <a:endParaRPr lang="fi-FI" sz="1600" b="1" dirty="0">
                        <a:effectLst/>
                        <a:latin typeface="Arial" panose="020B0604020202020204" pitchFamily="34" charset="0"/>
                        <a:ea typeface="Times New Roman" panose="02020603050405020304" pitchFamily="18" charset="0"/>
                        <a:cs typeface="Arial" panose="020B0604020202020204" pitchFamily="34" charset="0"/>
                      </a:endParaRPr>
                    </a:p>
                  </a:txBody>
                  <a:tcPr marL="9305" marR="9305" marT="0" marB="0" anchor="ctr"/>
                </a:tc>
                <a:tc>
                  <a:txBody>
                    <a:bodyPr/>
                    <a:lstStyle/>
                    <a:p>
                      <a:pPr algn="ctr">
                        <a:lnSpc>
                          <a:spcPts val="1400"/>
                        </a:lnSpc>
                      </a:pPr>
                      <a:r>
                        <a:rPr lang="fi-FI" sz="1600" b="1" dirty="0">
                          <a:effectLst/>
                          <a:latin typeface="Arial" panose="020B0604020202020204" pitchFamily="34" charset="0"/>
                          <a:ea typeface="Times New Roman" panose="02020603050405020304" pitchFamily="18" charset="0"/>
                          <a:cs typeface="Arial" panose="020B0604020202020204" pitchFamily="34" charset="0"/>
                        </a:rPr>
                        <a:t>2023</a:t>
                      </a:r>
                    </a:p>
                  </a:txBody>
                  <a:tcPr marL="9305" marR="9305" marT="0" marB="0" anchor="ctr"/>
                </a:tc>
                <a:tc>
                  <a:txBody>
                    <a:bodyPr/>
                    <a:lstStyle/>
                    <a:p>
                      <a:pPr algn="ctr">
                        <a:lnSpc>
                          <a:spcPts val="1400"/>
                        </a:lnSpc>
                      </a:pPr>
                      <a:r>
                        <a:rPr lang="en-GB" sz="1600" b="1" dirty="0">
                          <a:effectLst/>
                          <a:latin typeface="Arial" panose="020B0604020202020204" pitchFamily="34" charset="0"/>
                          <a:cs typeface="Arial" panose="020B0604020202020204" pitchFamily="34" charset="0"/>
                        </a:rPr>
                        <a:t>TOT</a:t>
                      </a:r>
                      <a:endParaRPr lang="fi-FI" sz="1600" b="1" dirty="0">
                        <a:effectLst/>
                        <a:latin typeface="Arial" panose="020B0604020202020204" pitchFamily="34" charset="0"/>
                        <a:ea typeface="Times New Roman" panose="02020603050405020304" pitchFamily="18" charset="0"/>
                        <a:cs typeface="Arial" panose="020B0604020202020204" pitchFamily="34" charset="0"/>
                      </a:endParaRPr>
                    </a:p>
                  </a:txBody>
                  <a:tcPr marL="9305" marR="9305" marT="0" marB="0" anchor="ctr"/>
                </a:tc>
                <a:extLst>
                  <a:ext uri="{0D108BD9-81ED-4DB2-BD59-A6C34878D82A}">
                    <a16:rowId xmlns:a16="http://schemas.microsoft.com/office/drawing/2014/main" val="864723088"/>
                  </a:ext>
                </a:extLst>
              </a:tr>
              <a:tr h="316926">
                <a:tc>
                  <a:txBody>
                    <a:bodyPr/>
                    <a:lstStyle/>
                    <a:p>
                      <a:pPr marL="0" marR="0" lvl="0" indent="0" algn="l" defTabSz="685800" rtl="0" eaLnBrk="1" fontAlgn="auto" latinLnBrk="0" hangingPunct="1">
                        <a:lnSpc>
                          <a:spcPts val="1400"/>
                        </a:lnSpc>
                        <a:spcBef>
                          <a:spcPts val="0"/>
                        </a:spcBef>
                        <a:spcAft>
                          <a:spcPts val="0"/>
                        </a:spcAft>
                        <a:buClrTx/>
                        <a:buSzTx/>
                        <a:buFontTx/>
                        <a:buNone/>
                        <a:tabLst/>
                        <a:defRPr/>
                      </a:pPr>
                      <a:r>
                        <a:rPr lang="en-GB" sz="1600" b="0" dirty="0" err="1">
                          <a:effectLst/>
                          <a:latin typeface="Arial" panose="020B0604020202020204" pitchFamily="34" charset="0"/>
                          <a:cs typeface="Arial" panose="020B0604020202020204" pitchFamily="34" charset="0"/>
                        </a:rPr>
                        <a:t>Alustavien</a:t>
                      </a:r>
                      <a:r>
                        <a:rPr lang="en-GB" sz="1600" b="0" dirty="0">
                          <a:effectLst/>
                          <a:latin typeface="Arial" panose="020B0604020202020204" pitchFamily="34" charset="0"/>
                          <a:cs typeface="Arial" panose="020B0604020202020204" pitchFamily="34" charset="0"/>
                        </a:rPr>
                        <a:t> </a:t>
                      </a:r>
                      <a:r>
                        <a:rPr lang="en-GB" sz="1600" b="0" dirty="0" err="1">
                          <a:effectLst/>
                          <a:latin typeface="Arial" panose="020B0604020202020204" pitchFamily="34" charset="0"/>
                          <a:cs typeface="Arial" panose="020B0604020202020204" pitchFamily="34" charset="0"/>
                        </a:rPr>
                        <a:t>tutkintojen</a:t>
                      </a:r>
                      <a:r>
                        <a:rPr lang="en-GB" sz="1600" b="0" dirty="0">
                          <a:effectLst/>
                          <a:latin typeface="Arial" panose="020B0604020202020204" pitchFamily="34" charset="0"/>
                          <a:cs typeface="Arial" panose="020B0604020202020204" pitchFamily="34" charset="0"/>
                        </a:rPr>
                        <a:t> </a:t>
                      </a:r>
                      <a:r>
                        <a:rPr lang="en-GB" sz="1600" b="0" dirty="0" err="1">
                          <a:effectLst/>
                          <a:latin typeface="Arial" panose="020B0604020202020204" pitchFamily="34" charset="0"/>
                          <a:cs typeface="Arial" panose="020B0604020202020204" pitchFamily="34" charset="0"/>
                        </a:rPr>
                        <a:t>lukumäärä</a:t>
                      </a:r>
                      <a:endParaRPr lang="fi-FI" sz="1600" b="0" dirty="0">
                        <a:effectLst/>
                        <a:latin typeface="Arial" panose="020B0604020202020204" pitchFamily="34" charset="0"/>
                        <a:ea typeface="Times New Roman" panose="02020603050405020304" pitchFamily="18" charset="0"/>
                        <a:cs typeface="Arial" panose="020B0604020202020204" pitchFamily="34" charset="0"/>
                      </a:endParaRPr>
                    </a:p>
                  </a:txBody>
                  <a:tcPr marL="9305" marR="9305" marT="0" marB="0" anchor="ctr"/>
                </a:tc>
                <a:tc>
                  <a:txBody>
                    <a:bodyPr/>
                    <a:lstStyle/>
                    <a:p>
                      <a:pPr algn="ctr">
                        <a:lnSpc>
                          <a:spcPts val="1400"/>
                        </a:lnSpc>
                      </a:pPr>
                      <a:r>
                        <a:rPr lang="fi-FI" sz="1600" dirty="0">
                          <a:effectLst/>
                          <a:latin typeface="Arial" panose="020B0604020202020204" pitchFamily="34" charset="0"/>
                          <a:ea typeface="Times New Roman" panose="02020603050405020304" pitchFamily="18" charset="0"/>
                          <a:cs typeface="Arial" panose="020B0604020202020204" pitchFamily="34" charset="0"/>
                        </a:rPr>
                        <a:t>0</a:t>
                      </a:r>
                    </a:p>
                  </a:txBody>
                  <a:tcPr marL="9305" marR="9305" marT="0" marB="0" anchor="ctr"/>
                </a:tc>
                <a:tc>
                  <a:txBody>
                    <a:bodyPr/>
                    <a:lstStyle/>
                    <a:p>
                      <a:pPr algn="ctr">
                        <a:lnSpc>
                          <a:spcPts val="1400"/>
                        </a:lnSpc>
                      </a:pPr>
                      <a:r>
                        <a:rPr lang="fi-FI" sz="1600" dirty="0">
                          <a:effectLst/>
                          <a:latin typeface="Arial" panose="020B0604020202020204" pitchFamily="34" charset="0"/>
                          <a:ea typeface="Times New Roman" panose="02020603050405020304" pitchFamily="18" charset="0"/>
                          <a:cs typeface="Arial" panose="020B0604020202020204" pitchFamily="34" charset="0"/>
                        </a:rPr>
                        <a:t>0</a:t>
                      </a:r>
                    </a:p>
                  </a:txBody>
                  <a:tcPr marL="9305" marR="9305" marT="0" marB="0" anchor="ctr"/>
                </a:tc>
                <a:tc>
                  <a:txBody>
                    <a:bodyPr/>
                    <a:lstStyle/>
                    <a:p>
                      <a:pPr algn="ctr">
                        <a:lnSpc>
                          <a:spcPts val="1400"/>
                        </a:lnSpc>
                      </a:pPr>
                      <a:r>
                        <a:rPr lang="fi-FI" sz="1600" dirty="0">
                          <a:effectLst/>
                          <a:latin typeface="Arial" panose="020B0604020202020204" pitchFamily="34" charset="0"/>
                          <a:ea typeface="Times New Roman" panose="02020603050405020304" pitchFamily="18" charset="0"/>
                          <a:cs typeface="Arial" panose="020B0604020202020204" pitchFamily="34" charset="0"/>
                        </a:rPr>
                        <a:t>2</a:t>
                      </a:r>
                    </a:p>
                  </a:txBody>
                  <a:tcPr marL="9305" marR="9305" marT="0" marB="0" anchor="ctr"/>
                </a:tc>
                <a:tc>
                  <a:txBody>
                    <a:bodyPr/>
                    <a:lstStyle/>
                    <a:p>
                      <a:pPr algn="ctr">
                        <a:lnSpc>
                          <a:spcPts val="1400"/>
                        </a:lnSpc>
                      </a:pPr>
                      <a:r>
                        <a:rPr lang="fi-FI" sz="1600" dirty="0">
                          <a:effectLst/>
                          <a:latin typeface="Arial" panose="020B0604020202020204" pitchFamily="34" charset="0"/>
                          <a:ea typeface="Times New Roman" panose="02020603050405020304" pitchFamily="18" charset="0"/>
                          <a:cs typeface="Arial" panose="020B0604020202020204" pitchFamily="34" charset="0"/>
                        </a:rPr>
                        <a:t>0</a:t>
                      </a:r>
                    </a:p>
                  </a:txBody>
                  <a:tcPr marL="9305" marR="9305" marT="0" marB="0" anchor="ctr"/>
                </a:tc>
                <a:tc>
                  <a:txBody>
                    <a:bodyPr/>
                    <a:lstStyle/>
                    <a:p>
                      <a:pPr algn="ctr">
                        <a:lnSpc>
                          <a:spcPts val="1400"/>
                        </a:lnSpc>
                      </a:pPr>
                      <a:r>
                        <a:rPr lang="fi-FI" sz="1600" dirty="0">
                          <a:effectLst/>
                          <a:latin typeface="Arial" panose="020B0604020202020204" pitchFamily="34" charset="0"/>
                          <a:ea typeface="Times New Roman" panose="02020603050405020304" pitchFamily="18" charset="0"/>
                          <a:cs typeface="Arial" panose="020B0604020202020204" pitchFamily="34" charset="0"/>
                        </a:rPr>
                        <a:t>2</a:t>
                      </a:r>
                    </a:p>
                  </a:txBody>
                  <a:tcPr marL="9305" marR="9305" marT="0" marB="0" anchor="ctr"/>
                </a:tc>
                <a:tc>
                  <a:txBody>
                    <a:bodyPr/>
                    <a:lstStyle/>
                    <a:p>
                      <a:pPr algn="ctr">
                        <a:lnSpc>
                          <a:spcPts val="1400"/>
                        </a:lnSpc>
                      </a:pPr>
                      <a:r>
                        <a:rPr lang="fi-FI" sz="1600" dirty="0">
                          <a:effectLst/>
                          <a:latin typeface="Arial" panose="020B0604020202020204" pitchFamily="34" charset="0"/>
                          <a:ea typeface="Times New Roman" panose="02020603050405020304" pitchFamily="18" charset="0"/>
                          <a:cs typeface="Arial" panose="020B0604020202020204" pitchFamily="34" charset="0"/>
                        </a:rPr>
                        <a:t>3</a:t>
                      </a:r>
                    </a:p>
                  </a:txBody>
                  <a:tcPr marL="9305" marR="9305" marT="0" marB="0" anchor="ctr"/>
                </a:tc>
                <a:tc>
                  <a:txBody>
                    <a:bodyPr/>
                    <a:lstStyle/>
                    <a:p>
                      <a:pPr algn="ctr">
                        <a:lnSpc>
                          <a:spcPts val="1400"/>
                        </a:lnSpc>
                      </a:pPr>
                      <a:r>
                        <a:rPr lang="fi-FI" sz="1600" dirty="0">
                          <a:effectLst/>
                          <a:latin typeface="Arial" panose="020B0604020202020204" pitchFamily="34" charset="0"/>
                          <a:ea typeface="Times New Roman" panose="02020603050405020304" pitchFamily="18" charset="0"/>
                          <a:cs typeface="Arial" panose="020B0604020202020204" pitchFamily="34" charset="0"/>
                        </a:rPr>
                        <a:t>2</a:t>
                      </a:r>
                    </a:p>
                  </a:txBody>
                  <a:tcPr marL="9305" marR="9305" marT="0" marB="0" anchor="ctr"/>
                </a:tc>
                <a:tc>
                  <a:txBody>
                    <a:bodyPr/>
                    <a:lstStyle/>
                    <a:p>
                      <a:pPr algn="ctr">
                        <a:lnSpc>
                          <a:spcPts val="1400"/>
                        </a:lnSpc>
                      </a:pPr>
                      <a:r>
                        <a:rPr lang="en-GB" sz="1600" b="1" dirty="0">
                          <a:effectLst/>
                          <a:latin typeface="Arial" panose="020B0604020202020204" pitchFamily="34" charset="0"/>
                          <a:cs typeface="Arial" panose="020B0604020202020204" pitchFamily="34" charset="0"/>
                        </a:rPr>
                        <a:t>9</a:t>
                      </a:r>
                      <a:endParaRPr lang="fi-FI" sz="1600" b="1" dirty="0">
                        <a:effectLst/>
                        <a:latin typeface="Arial" panose="020B0604020202020204" pitchFamily="34" charset="0"/>
                        <a:ea typeface="Times New Roman" panose="02020603050405020304" pitchFamily="18" charset="0"/>
                        <a:cs typeface="Arial" panose="020B0604020202020204" pitchFamily="34" charset="0"/>
                      </a:endParaRPr>
                    </a:p>
                  </a:txBody>
                  <a:tcPr marL="9305" marR="9305" marT="0" marB="0" anchor="ctr"/>
                </a:tc>
                <a:extLst>
                  <a:ext uri="{0D108BD9-81ED-4DB2-BD59-A6C34878D82A}">
                    <a16:rowId xmlns:a16="http://schemas.microsoft.com/office/drawing/2014/main" val="2447364200"/>
                  </a:ext>
                </a:extLst>
              </a:tr>
            </a:tbl>
          </a:graphicData>
        </a:graphic>
      </p:graphicFrame>
    </p:spTree>
    <p:extLst>
      <p:ext uri="{BB962C8B-B14F-4D97-AF65-F5344CB8AC3E}">
        <p14:creationId xmlns:p14="http://schemas.microsoft.com/office/powerpoint/2010/main" val="3384140570"/>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830FD-796C-4477-9472-78662745D57D}"/>
              </a:ext>
            </a:extLst>
          </p:cNvPr>
          <p:cNvSpPr>
            <a:spLocks noGrp="1"/>
          </p:cNvSpPr>
          <p:nvPr>
            <p:ph type="title"/>
          </p:nvPr>
        </p:nvSpPr>
        <p:spPr/>
        <p:txBody>
          <a:bodyPr/>
          <a:lstStyle/>
          <a:p>
            <a:r>
              <a:rPr lang="fi-FI" dirty="0"/>
              <a:t>Säädösinfon käytännön asioita</a:t>
            </a:r>
          </a:p>
        </p:txBody>
      </p:sp>
      <p:sp>
        <p:nvSpPr>
          <p:cNvPr id="3" name="Content Placeholder 2">
            <a:extLst>
              <a:ext uri="{FF2B5EF4-FFF2-40B4-BE49-F238E27FC236}">
                <a16:creationId xmlns:a16="http://schemas.microsoft.com/office/drawing/2014/main" id="{D1425330-501A-4253-8FAC-433494DBC26E}"/>
              </a:ext>
            </a:extLst>
          </p:cNvPr>
          <p:cNvSpPr>
            <a:spLocks noGrp="1"/>
          </p:cNvSpPr>
          <p:nvPr>
            <p:ph idx="1"/>
          </p:nvPr>
        </p:nvSpPr>
        <p:spPr>
          <a:xfrm>
            <a:off x="612000" y="1720800"/>
            <a:ext cx="7104000" cy="3926839"/>
          </a:xfrm>
        </p:spPr>
        <p:txBody>
          <a:bodyPr/>
          <a:lstStyle/>
          <a:p>
            <a:r>
              <a:rPr lang="fi-FI" dirty="0"/>
              <a:t>Kysymyksiä voi esittää joko </a:t>
            </a:r>
            <a:r>
              <a:rPr lang="fi-FI" dirty="0" err="1"/>
              <a:t>skypen</a:t>
            </a:r>
            <a:r>
              <a:rPr lang="fi-FI" dirty="0"/>
              <a:t> viestikentässä tai ohjelman lopussa – mahdollisesti aikaa jää muutamalle kysymykselle aina esitysten jälkeenkin.</a:t>
            </a:r>
          </a:p>
          <a:p>
            <a:r>
              <a:rPr lang="fi-FI" dirty="0"/>
              <a:t>Kalvot viedään lähipäivinä tilaisuuden ilmoittautumissivulle. Kun kalvot ovat saatavissa, asiasta viestitään sähköpostitse ilmoittautuneille – palautekyselyn kera.</a:t>
            </a:r>
          </a:p>
          <a:p>
            <a:pPr lvl="1"/>
            <a:r>
              <a:rPr lang="fi-FI" dirty="0"/>
              <a:t>Käytännön järjestelyjä koskevan palautteen lisäksi myös palautteet liittyen sidosryhmätoimintaan tai yleisesti raideliikenteen viestintään ja tilaisuuksiin ovat tervetulleita.</a:t>
            </a:r>
          </a:p>
          <a:p>
            <a:pPr marL="270000" lvl="1" indent="0">
              <a:buNone/>
            </a:pPr>
            <a:endParaRPr lang="fi-FI" dirty="0"/>
          </a:p>
        </p:txBody>
      </p:sp>
      <p:pic>
        <p:nvPicPr>
          <p:cNvPr id="8" name="Picture Placeholder 7">
            <a:extLst>
              <a:ext uri="{FF2B5EF4-FFF2-40B4-BE49-F238E27FC236}">
                <a16:creationId xmlns:a16="http://schemas.microsoft.com/office/drawing/2014/main" id="{D0979D91-1593-4772-A4B1-0228A4ABC2C1}"/>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9237" r="19237"/>
          <a:stretch>
            <a:fillRect/>
          </a:stretch>
        </p:blipFill>
        <p:spPr/>
      </p:pic>
      <p:sp>
        <p:nvSpPr>
          <p:cNvPr id="5" name="Date Placeholder 4">
            <a:extLst>
              <a:ext uri="{FF2B5EF4-FFF2-40B4-BE49-F238E27FC236}">
                <a16:creationId xmlns:a16="http://schemas.microsoft.com/office/drawing/2014/main" id="{8D1B2FDF-4626-44A9-8AB2-9294D5A4593D}"/>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C294846-036B-4AA4-B6A1-F566788AC18E}" type="datetime1">
              <a:rPr kumimoji="0" lang="fi-FI" sz="1000" b="0" i="0" u="none" strike="noStrike" kern="1200" cap="none" spc="0" normalizeH="0" baseline="0" noProof="0" smtClean="0">
                <a:ln>
                  <a:noFill/>
                </a:ln>
                <a:solidFill>
                  <a:prstClr val="white"/>
                </a:solidFill>
                <a:effectLst/>
                <a:uLnTx/>
                <a:uFillTx/>
                <a:latin typeface="Verdana"/>
                <a:ea typeface="+mn-ea"/>
                <a:cs typeface="+mn-cs"/>
              </a:rPr>
              <a:t>31.10.2023</a:t>
            </a:fld>
            <a:endParaRPr kumimoji="0" lang="fi-FI" sz="1000" b="0" i="0" u="none" strike="noStrike" kern="1200" cap="none" spc="0" normalizeH="0" baseline="0" noProof="0">
              <a:ln>
                <a:noFill/>
              </a:ln>
              <a:solidFill>
                <a:prstClr val="white"/>
              </a:solidFill>
              <a:effectLst/>
              <a:uLnTx/>
              <a:uFillTx/>
              <a:latin typeface="Verdana"/>
              <a:ea typeface="+mn-ea"/>
              <a:cs typeface="+mn-cs"/>
            </a:endParaRPr>
          </a:p>
        </p:txBody>
      </p:sp>
      <p:sp>
        <p:nvSpPr>
          <p:cNvPr id="6" name="Slide Number Placeholder 5">
            <a:extLst>
              <a:ext uri="{FF2B5EF4-FFF2-40B4-BE49-F238E27FC236}">
                <a16:creationId xmlns:a16="http://schemas.microsoft.com/office/drawing/2014/main" id="{B7BE3254-0E83-455C-A40C-466F7F892DF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i-FI" sz="1000" b="0" i="0" u="none" strike="noStrike" kern="1200" cap="none" spc="0" normalizeH="0" baseline="0" noProof="0">
              <a:ln>
                <a:noFill/>
              </a:ln>
              <a:solidFill>
                <a:prstClr val="white"/>
              </a:solidFill>
              <a:effectLst/>
              <a:uLnTx/>
              <a:uFillTx/>
              <a:latin typeface="Verdana"/>
              <a:ea typeface="+mn-ea"/>
              <a:cs typeface="+mn-cs"/>
            </a:endParaRPr>
          </a:p>
        </p:txBody>
      </p:sp>
    </p:spTree>
    <p:extLst>
      <p:ext uri="{BB962C8B-B14F-4D97-AF65-F5344CB8AC3E}">
        <p14:creationId xmlns:p14="http://schemas.microsoft.com/office/powerpoint/2010/main" val="220474147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BD94EDF-2142-4FED-9909-2655DE3CEE5E}"/>
              </a:ext>
            </a:extLst>
          </p:cNvPr>
          <p:cNvSpPr>
            <a:spLocks noGrp="1"/>
          </p:cNvSpPr>
          <p:nvPr>
            <p:ph type="title"/>
          </p:nvPr>
        </p:nvSpPr>
        <p:spPr>
          <a:xfrm>
            <a:off x="1817930" y="116658"/>
            <a:ext cx="8280458" cy="720881"/>
          </a:xfrm>
        </p:spPr>
        <p:txBody>
          <a:bodyPr>
            <a:normAutofit/>
          </a:bodyPr>
          <a:lstStyle/>
          <a:p>
            <a:r>
              <a:rPr lang="fi-FI" sz="3600" dirty="0"/>
              <a:t>Tutkintaselostukset</a:t>
            </a:r>
          </a:p>
        </p:txBody>
      </p:sp>
      <p:sp>
        <p:nvSpPr>
          <p:cNvPr id="3" name="Sisällön paikkamerkki 2">
            <a:extLst>
              <a:ext uri="{FF2B5EF4-FFF2-40B4-BE49-F238E27FC236}">
                <a16:creationId xmlns:a16="http://schemas.microsoft.com/office/drawing/2014/main" id="{E056B16A-D13E-488B-A1C6-F534537594FB}"/>
              </a:ext>
            </a:extLst>
          </p:cNvPr>
          <p:cNvSpPr>
            <a:spLocks noGrp="1"/>
          </p:cNvSpPr>
          <p:nvPr>
            <p:ph idx="1"/>
          </p:nvPr>
        </p:nvSpPr>
        <p:spPr>
          <a:xfrm>
            <a:off x="1800225" y="819150"/>
            <a:ext cx="8611270" cy="4213226"/>
          </a:xfrm>
        </p:spPr>
        <p:txBody>
          <a:bodyPr>
            <a:normAutofit/>
          </a:bodyPr>
          <a:lstStyle/>
          <a:p>
            <a:r>
              <a:rPr lang="fi-FI" sz="2400" dirty="0"/>
              <a:t>Tutkinnan valmistuttua julkaistaan tutkintaselostus</a:t>
            </a:r>
          </a:p>
          <a:p>
            <a:r>
              <a:rPr lang="fi-FI" sz="2400" dirty="0"/>
              <a:t>Selostukset ovat </a:t>
            </a:r>
            <a:r>
              <a:rPr lang="fi-FI" sz="2400" u="sng" dirty="0"/>
              <a:t>julkisia asiakirjoja</a:t>
            </a:r>
            <a:r>
              <a:rPr lang="fi-FI" sz="2400" dirty="0"/>
              <a:t>, jotka julkaistaan OTKESin sivuilla </a:t>
            </a:r>
            <a:r>
              <a:rPr lang="fi-FI" sz="2400" dirty="0">
                <a:hlinkClick r:id="rId2"/>
              </a:rPr>
              <a:t>www.turvallisuustutkinta.fi</a:t>
            </a:r>
            <a:endParaRPr lang="fi-FI" sz="2400" dirty="0"/>
          </a:p>
        </p:txBody>
      </p:sp>
      <p:pic>
        <p:nvPicPr>
          <p:cNvPr id="4" name="Sisällön paikkamerkki 4">
            <a:extLst>
              <a:ext uri="{FF2B5EF4-FFF2-40B4-BE49-F238E27FC236}">
                <a16:creationId xmlns:a16="http://schemas.microsoft.com/office/drawing/2014/main" id="{B6B08BD7-C403-449B-B664-1928648E70E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832472" y="2205920"/>
            <a:ext cx="4875924" cy="3255184"/>
          </a:xfrm>
          <a:prstGeom prst="rect">
            <a:avLst/>
          </a:prstGeom>
          <a:ln>
            <a:solidFill>
              <a:srgbClr val="FCC622"/>
            </a:solidFill>
          </a:ln>
        </p:spPr>
      </p:pic>
      <p:pic>
        <p:nvPicPr>
          <p:cNvPr id="6" name="Kuva 5">
            <a:extLst>
              <a:ext uri="{FF2B5EF4-FFF2-40B4-BE49-F238E27FC236}">
                <a16:creationId xmlns:a16="http://schemas.microsoft.com/office/drawing/2014/main" id="{7BFE44E8-E69F-BD73-F8EB-59D99590E407}"/>
              </a:ext>
            </a:extLst>
          </p:cNvPr>
          <p:cNvPicPr>
            <a:picLocks noChangeAspect="1"/>
          </p:cNvPicPr>
          <p:nvPr/>
        </p:nvPicPr>
        <p:blipFill>
          <a:blip r:embed="rId4"/>
          <a:stretch>
            <a:fillRect/>
          </a:stretch>
        </p:blipFill>
        <p:spPr>
          <a:xfrm>
            <a:off x="6111354" y="3792960"/>
            <a:ext cx="4430635" cy="2957908"/>
          </a:xfrm>
          <a:prstGeom prst="rect">
            <a:avLst/>
          </a:prstGeom>
          <a:ln>
            <a:solidFill>
              <a:srgbClr val="FCC622"/>
            </a:solidFill>
          </a:ln>
        </p:spPr>
      </p:pic>
      <p:sp>
        <p:nvSpPr>
          <p:cNvPr id="7" name="Ellipsi 6">
            <a:extLst>
              <a:ext uri="{FF2B5EF4-FFF2-40B4-BE49-F238E27FC236}">
                <a16:creationId xmlns:a16="http://schemas.microsoft.com/office/drawing/2014/main" id="{06436E59-F93F-CECC-C216-DBE9707B15F4}"/>
              </a:ext>
            </a:extLst>
          </p:cNvPr>
          <p:cNvSpPr/>
          <p:nvPr/>
        </p:nvSpPr>
        <p:spPr>
          <a:xfrm>
            <a:off x="4675430" y="2685841"/>
            <a:ext cx="511728" cy="12583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Ellipsi 7">
            <a:extLst>
              <a:ext uri="{FF2B5EF4-FFF2-40B4-BE49-F238E27FC236}">
                <a16:creationId xmlns:a16="http://schemas.microsoft.com/office/drawing/2014/main" id="{4C094E6C-9527-5685-D934-45C2BE5CA9F5}"/>
              </a:ext>
            </a:extLst>
          </p:cNvPr>
          <p:cNvSpPr/>
          <p:nvPr/>
        </p:nvSpPr>
        <p:spPr>
          <a:xfrm>
            <a:off x="7154411" y="4695039"/>
            <a:ext cx="511728" cy="12583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856183485"/>
      </p:ext>
    </p:extLst>
  </p:cSld>
  <p:clrMapOvr>
    <a:masterClrMapping/>
  </p:clrMapOvr>
  <p:transition spd="slow">
    <p:push dir="u"/>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BD94EDF-2142-4FED-9909-2655DE3CEE5E}"/>
              </a:ext>
            </a:extLst>
          </p:cNvPr>
          <p:cNvSpPr>
            <a:spLocks noGrp="1"/>
          </p:cNvSpPr>
          <p:nvPr>
            <p:ph type="title"/>
          </p:nvPr>
        </p:nvSpPr>
        <p:spPr>
          <a:xfrm>
            <a:off x="1754361" y="155446"/>
            <a:ext cx="8280458" cy="633164"/>
          </a:xfrm>
        </p:spPr>
        <p:txBody>
          <a:bodyPr>
            <a:normAutofit/>
          </a:bodyPr>
          <a:lstStyle/>
          <a:p>
            <a:r>
              <a:rPr lang="fi-FI" sz="3600" dirty="0"/>
              <a:t>Turvallisuussuositukset</a:t>
            </a:r>
          </a:p>
        </p:txBody>
      </p:sp>
      <p:sp>
        <p:nvSpPr>
          <p:cNvPr id="3" name="Sisällön paikkamerkki 2">
            <a:extLst>
              <a:ext uri="{FF2B5EF4-FFF2-40B4-BE49-F238E27FC236}">
                <a16:creationId xmlns:a16="http://schemas.microsoft.com/office/drawing/2014/main" id="{E056B16A-D13E-488B-A1C6-F534537594FB}"/>
              </a:ext>
            </a:extLst>
          </p:cNvPr>
          <p:cNvSpPr>
            <a:spLocks noGrp="1"/>
          </p:cNvSpPr>
          <p:nvPr>
            <p:ph idx="1"/>
          </p:nvPr>
        </p:nvSpPr>
        <p:spPr>
          <a:xfrm>
            <a:off x="1790365" y="788611"/>
            <a:ext cx="8611270" cy="2078415"/>
          </a:xfrm>
        </p:spPr>
        <p:txBody>
          <a:bodyPr/>
          <a:lstStyle/>
          <a:p>
            <a:r>
              <a:rPr lang="fi-FI" dirty="0"/>
              <a:t>Turvallisuuden parantamiseksi ja vastaavien tapausten estämiseksi annetaan turvallisuussuosituksia, joiden toteutumista OTKES seuraa. </a:t>
            </a:r>
          </a:p>
          <a:p>
            <a:r>
              <a:rPr lang="fi-FI" u="sng" dirty="0"/>
              <a:t>Kaikki suositukset ja niiden tilat </a:t>
            </a:r>
            <a:r>
              <a:rPr lang="fi-FI" dirty="0"/>
              <a:t>ovat nähtävillä OTKESin sivuilla olevassa </a:t>
            </a:r>
            <a:r>
              <a:rPr lang="fi-FI" u="sng" dirty="0"/>
              <a:t>suositusseurantatietokannassa</a:t>
            </a:r>
            <a:r>
              <a:rPr lang="fi-FI" dirty="0"/>
              <a:t>.</a:t>
            </a:r>
          </a:p>
        </p:txBody>
      </p:sp>
      <p:pic>
        <p:nvPicPr>
          <p:cNvPr id="4" name="Sisällön paikkamerkki 4">
            <a:extLst>
              <a:ext uri="{FF2B5EF4-FFF2-40B4-BE49-F238E27FC236}">
                <a16:creationId xmlns:a16="http://schemas.microsoft.com/office/drawing/2014/main" id="{B6B08BD7-C403-449B-B664-1928648E70E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790365" y="2232563"/>
            <a:ext cx="4888174" cy="3263362"/>
          </a:xfrm>
          <a:prstGeom prst="rect">
            <a:avLst/>
          </a:prstGeom>
          <a:ln>
            <a:solidFill>
              <a:srgbClr val="FCC622"/>
            </a:solidFill>
          </a:ln>
        </p:spPr>
      </p:pic>
      <p:sp>
        <p:nvSpPr>
          <p:cNvPr id="5" name="Ellipsi 4">
            <a:extLst>
              <a:ext uri="{FF2B5EF4-FFF2-40B4-BE49-F238E27FC236}">
                <a16:creationId xmlns:a16="http://schemas.microsoft.com/office/drawing/2014/main" id="{43E0B29B-9877-D549-B82A-4D7F98224403}"/>
              </a:ext>
            </a:extLst>
          </p:cNvPr>
          <p:cNvSpPr/>
          <p:nvPr/>
        </p:nvSpPr>
        <p:spPr>
          <a:xfrm>
            <a:off x="5285030" y="2704890"/>
            <a:ext cx="629995" cy="2097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Ellipsi 5">
            <a:extLst>
              <a:ext uri="{FF2B5EF4-FFF2-40B4-BE49-F238E27FC236}">
                <a16:creationId xmlns:a16="http://schemas.microsoft.com/office/drawing/2014/main" id="{634D23E0-F262-AE77-23F9-A3AE7226424C}"/>
              </a:ext>
            </a:extLst>
          </p:cNvPr>
          <p:cNvSpPr/>
          <p:nvPr/>
        </p:nvSpPr>
        <p:spPr>
          <a:xfrm>
            <a:off x="3501028" y="3990976"/>
            <a:ext cx="733425"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8" name="Kuva 7">
            <a:extLst>
              <a:ext uri="{FF2B5EF4-FFF2-40B4-BE49-F238E27FC236}">
                <a16:creationId xmlns:a16="http://schemas.microsoft.com/office/drawing/2014/main" id="{F9BE6024-3DCA-C80A-BEF2-C71E35FC8004}"/>
              </a:ext>
            </a:extLst>
          </p:cNvPr>
          <p:cNvPicPr>
            <a:picLocks noChangeAspect="1"/>
          </p:cNvPicPr>
          <p:nvPr/>
        </p:nvPicPr>
        <p:blipFill>
          <a:blip r:embed="rId3"/>
          <a:stretch>
            <a:fillRect/>
          </a:stretch>
        </p:blipFill>
        <p:spPr>
          <a:xfrm>
            <a:off x="5517071" y="3324226"/>
            <a:ext cx="5044914" cy="3368003"/>
          </a:xfrm>
          <a:prstGeom prst="rect">
            <a:avLst/>
          </a:prstGeom>
          <a:ln>
            <a:solidFill>
              <a:srgbClr val="FCC622"/>
            </a:solidFill>
          </a:ln>
        </p:spPr>
      </p:pic>
    </p:spTree>
    <p:extLst>
      <p:ext uri="{BB962C8B-B14F-4D97-AF65-F5344CB8AC3E}">
        <p14:creationId xmlns:p14="http://schemas.microsoft.com/office/powerpoint/2010/main" val="1123653296"/>
      </p:ext>
    </p:extLst>
  </p:cSld>
  <p:clrMapOvr>
    <a:masterClrMapping/>
  </p:clrMapOvr>
  <p:transition spd="slow">
    <p:push dir="u"/>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ulukko 2">
            <a:extLst>
              <a:ext uri="{FF2B5EF4-FFF2-40B4-BE49-F238E27FC236}">
                <a16:creationId xmlns:a16="http://schemas.microsoft.com/office/drawing/2014/main" id="{8BC884D8-7CFD-48BD-A76F-C0EEC5D60566}"/>
              </a:ext>
            </a:extLst>
          </p:cNvPr>
          <p:cNvGraphicFramePr>
            <a:graphicFrameLocks noGrp="1"/>
          </p:cNvGraphicFramePr>
          <p:nvPr/>
        </p:nvGraphicFramePr>
        <p:xfrm>
          <a:off x="1690644" y="1076325"/>
          <a:ext cx="8725836" cy="4048127"/>
        </p:xfrm>
        <a:graphic>
          <a:graphicData uri="http://schemas.openxmlformats.org/drawingml/2006/table">
            <a:tbl>
              <a:tblPr>
                <a:tableStyleId>{5C22544A-7EE6-4342-B048-85BDC9FD1C3A}</a:tableStyleId>
              </a:tblPr>
              <a:tblGrid>
                <a:gridCol w="5974834">
                  <a:extLst>
                    <a:ext uri="{9D8B030D-6E8A-4147-A177-3AD203B41FA5}">
                      <a16:colId xmlns:a16="http://schemas.microsoft.com/office/drawing/2014/main" val="3560608023"/>
                    </a:ext>
                  </a:extLst>
                </a:gridCol>
                <a:gridCol w="2751002">
                  <a:extLst>
                    <a:ext uri="{9D8B030D-6E8A-4147-A177-3AD203B41FA5}">
                      <a16:colId xmlns:a16="http://schemas.microsoft.com/office/drawing/2014/main" val="3426067653"/>
                    </a:ext>
                  </a:extLst>
                </a:gridCol>
              </a:tblGrid>
              <a:tr h="664775">
                <a:tc gridSpan="2">
                  <a:txBody>
                    <a:bodyPr/>
                    <a:lstStyle/>
                    <a:p>
                      <a:pPr algn="l" fontAlgn="b"/>
                      <a:r>
                        <a:rPr lang="fi-FI" sz="4000" u="none" strike="noStrike" dirty="0">
                          <a:effectLst/>
                        </a:rPr>
                        <a:t>R-suositusten tilat 1.10.2023</a:t>
                      </a:r>
                      <a:endParaRPr lang="fi-FI" sz="4000" b="0" i="0" u="none" strike="noStrike" dirty="0">
                        <a:solidFill>
                          <a:srgbClr val="000000"/>
                        </a:solidFill>
                        <a:effectLst/>
                        <a:latin typeface="Calibri" panose="020F0502020204030204" pitchFamily="34" charset="0"/>
                      </a:endParaRPr>
                    </a:p>
                  </a:txBody>
                  <a:tcPr marL="7620" marR="7620" marT="7620" marB="0" anchor="b"/>
                </a:tc>
                <a:tc hMerge="1">
                  <a:txBody>
                    <a:bodyPr/>
                    <a:lstStyle/>
                    <a:p>
                      <a:endParaRPr lang="fi-FI"/>
                    </a:p>
                  </a:txBody>
                  <a:tcPr/>
                </a:tc>
                <a:extLst>
                  <a:ext uri="{0D108BD9-81ED-4DB2-BD59-A6C34878D82A}">
                    <a16:rowId xmlns:a16="http://schemas.microsoft.com/office/drawing/2014/main" val="73734640"/>
                  </a:ext>
                </a:extLst>
              </a:tr>
              <a:tr h="845838">
                <a:tc>
                  <a:txBody>
                    <a:bodyPr/>
                    <a:lstStyle/>
                    <a:p>
                      <a:pPr algn="l" fontAlgn="b"/>
                      <a:r>
                        <a:rPr lang="fi-FI" sz="3600" b="0" u="none" strike="noStrike" dirty="0">
                          <a:effectLst/>
                          <a:latin typeface="Arial" panose="020B0604020202020204" pitchFamily="34" charset="0"/>
                          <a:cs typeface="Arial" panose="020B0604020202020204" pitchFamily="34" charset="0"/>
                        </a:rPr>
                        <a:t>Suosituksia yhteensä</a:t>
                      </a:r>
                      <a:endParaRPr lang="fi-FI" sz="36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tc>
                <a:tc>
                  <a:txBody>
                    <a:bodyPr/>
                    <a:lstStyle/>
                    <a:p>
                      <a:pPr algn="r" fontAlgn="b"/>
                      <a:r>
                        <a:rPr lang="fi-FI" sz="3600" b="0" u="none" strike="noStrike" dirty="0">
                          <a:effectLst/>
                          <a:latin typeface="Arial" panose="020B0604020202020204" pitchFamily="34" charset="0"/>
                          <a:cs typeface="Arial" panose="020B0604020202020204" pitchFamily="34" charset="0"/>
                        </a:rPr>
                        <a:t>441</a:t>
                      </a:r>
                      <a:endParaRPr lang="fi-FI" sz="36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tc>
                <a:extLst>
                  <a:ext uri="{0D108BD9-81ED-4DB2-BD59-A6C34878D82A}">
                    <a16:rowId xmlns:a16="http://schemas.microsoft.com/office/drawing/2014/main" val="1891573921"/>
                  </a:ext>
                </a:extLst>
              </a:tr>
              <a:tr h="845838">
                <a:tc>
                  <a:txBody>
                    <a:bodyPr/>
                    <a:lstStyle/>
                    <a:p>
                      <a:pPr algn="l" fontAlgn="b"/>
                      <a:r>
                        <a:rPr lang="fi-FI" sz="3600" b="0" u="none" strike="noStrike" dirty="0">
                          <a:effectLst/>
                          <a:latin typeface="Arial" panose="020B0604020202020204" pitchFamily="34" charset="0"/>
                          <a:cs typeface="Arial" panose="020B0604020202020204" pitchFamily="34" charset="0"/>
                        </a:rPr>
                        <a:t>Toteutettu</a:t>
                      </a:r>
                      <a:endParaRPr lang="fi-FI" sz="36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tc>
                <a:tc>
                  <a:txBody>
                    <a:bodyPr/>
                    <a:lstStyle/>
                    <a:p>
                      <a:pPr algn="r" fontAlgn="b"/>
                      <a:r>
                        <a:rPr lang="fi-FI" sz="3600" b="0" u="none" strike="noStrike" dirty="0">
                          <a:effectLst/>
                          <a:latin typeface="Arial" panose="020B0604020202020204" pitchFamily="34" charset="0"/>
                          <a:cs typeface="Arial" panose="020B0604020202020204" pitchFamily="34" charset="0"/>
                        </a:rPr>
                        <a:t>351</a:t>
                      </a:r>
                      <a:endParaRPr lang="fi-FI" sz="36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tc>
                <a:extLst>
                  <a:ext uri="{0D108BD9-81ED-4DB2-BD59-A6C34878D82A}">
                    <a16:rowId xmlns:a16="http://schemas.microsoft.com/office/drawing/2014/main" val="2843356598"/>
                  </a:ext>
                </a:extLst>
              </a:tr>
              <a:tr h="845838">
                <a:tc>
                  <a:txBody>
                    <a:bodyPr/>
                    <a:lstStyle/>
                    <a:p>
                      <a:pPr algn="l" fontAlgn="b"/>
                      <a:r>
                        <a:rPr lang="fi-FI" sz="3600" b="0" u="none" strike="noStrike" dirty="0">
                          <a:effectLst/>
                          <a:latin typeface="Arial" panose="020B0604020202020204" pitchFamily="34" charset="0"/>
                          <a:cs typeface="Arial" panose="020B0604020202020204" pitchFamily="34" charset="0"/>
                        </a:rPr>
                        <a:t>Kesken</a:t>
                      </a:r>
                      <a:endParaRPr lang="fi-FI" sz="36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tc>
                <a:tc>
                  <a:txBody>
                    <a:bodyPr/>
                    <a:lstStyle/>
                    <a:p>
                      <a:pPr algn="r" fontAlgn="b"/>
                      <a:r>
                        <a:rPr lang="fi-FI" sz="3600" b="0" i="0" u="none" strike="noStrike" dirty="0">
                          <a:solidFill>
                            <a:srgbClr val="000000"/>
                          </a:solidFill>
                          <a:effectLst/>
                          <a:latin typeface="Arial" panose="020B0604020202020204" pitchFamily="34" charset="0"/>
                          <a:cs typeface="Arial" panose="020B0604020202020204" pitchFamily="34" charset="0"/>
                        </a:rPr>
                        <a:t>20</a:t>
                      </a:r>
                    </a:p>
                  </a:txBody>
                  <a:tcPr marL="7620" marR="7620" marT="7620" marB="0" anchor="ctr"/>
                </a:tc>
                <a:extLst>
                  <a:ext uri="{0D108BD9-81ED-4DB2-BD59-A6C34878D82A}">
                    <a16:rowId xmlns:a16="http://schemas.microsoft.com/office/drawing/2014/main" val="2085449151"/>
                  </a:ext>
                </a:extLst>
              </a:tr>
              <a:tr h="845838">
                <a:tc>
                  <a:txBody>
                    <a:bodyPr/>
                    <a:lstStyle/>
                    <a:p>
                      <a:pPr algn="l" fontAlgn="b"/>
                      <a:r>
                        <a:rPr lang="fi-FI" sz="3600" b="0" u="none" strike="noStrike" dirty="0">
                          <a:effectLst/>
                          <a:latin typeface="Arial" panose="020B0604020202020204" pitchFamily="34" charset="0"/>
                          <a:cs typeface="Arial" panose="020B0604020202020204" pitchFamily="34" charset="0"/>
                        </a:rPr>
                        <a:t>Ei toteuteta</a:t>
                      </a:r>
                      <a:endParaRPr lang="fi-FI" sz="36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tc>
                <a:tc>
                  <a:txBody>
                    <a:bodyPr/>
                    <a:lstStyle/>
                    <a:p>
                      <a:pPr algn="r" fontAlgn="b"/>
                      <a:r>
                        <a:rPr lang="fi-FI" sz="3600" b="0" u="none" strike="noStrike" dirty="0">
                          <a:effectLst/>
                          <a:latin typeface="Arial" panose="020B0604020202020204" pitchFamily="34" charset="0"/>
                          <a:cs typeface="Arial" panose="020B0604020202020204" pitchFamily="34" charset="0"/>
                        </a:rPr>
                        <a:t>70</a:t>
                      </a:r>
                      <a:endParaRPr lang="fi-FI" sz="36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tc>
                <a:extLst>
                  <a:ext uri="{0D108BD9-81ED-4DB2-BD59-A6C34878D82A}">
                    <a16:rowId xmlns:a16="http://schemas.microsoft.com/office/drawing/2014/main" val="202510527"/>
                  </a:ext>
                </a:extLst>
              </a:tr>
            </a:tbl>
          </a:graphicData>
        </a:graphic>
      </p:graphicFrame>
      <p:sp>
        <p:nvSpPr>
          <p:cNvPr id="7" name="Otsikko 1">
            <a:extLst>
              <a:ext uri="{FF2B5EF4-FFF2-40B4-BE49-F238E27FC236}">
                <a16:creationId xmlns:a16="http://schemas.microsoft.com/office/drawing/2014/main" id="{29406E04-7A66-4F74-B4D2-3EDC96F97518}"/>
              </a:ext>
            </a:extLst>
          </p:cNvPr>
          <p:cNvSpPr>
            <a:spLocks noGrp="1"/>
          </p:cNvSpPr>
          <p:nvPr>
            <p:ph type="title"/>
          </p:nvPr>
        </p:nvSpPr>
        <p:spPr>
          <a:xfrm>
            <a:off x="1524000" y="64351"/>
            <a:ext cx="9072500" cy="884233"/>
          </a:xfrm>
        </p:spPr>
        <p:txBody>
          <a:bodyPr>
            <a:normAutofit/>
          </a:bodyPr>
          <a:lstStyle/>
          <a:p>
            <a:r>
              <a:rPr lang="fi-FI" sz="4400" dirty="0"/>
              <a:t>Raideliikennesuositusten tilanne</a:t>
            </a:r>
            <a:endParaRPr lang="fi-FI" sz="5400" dirty="0"/>
          </a:p>
        </p:txBody>
      </p:sp>
      <p:sp>
        <p:nvSpPr>
          <p:cNvPr id="8" name="Sisällön paikkamerkki 2">
            <a:extLst>
              <a:ext uri="{FF2B5EF4-FFF2-40B4-BE49-F238E27FC236}">
                <a16:creationId xmlns:a16="http://schemas.microsoft.com/office/drawing/2014/main" id="{8F785508-3CF0-4753-B29C-294B33DFABE7}"/>
              </a:ext>
            </a:extLst>
          </p:cNvPr>
          <p:cNvSpPr>
            <a:spLocks noGrp="1"/>
          </p:cNvSpPr>
          <p:nvPr>
            <p:ph idx="1"/>
          </p:nvPr>
        </p:nvSpPr>
        <p:spPr>
          <a:xfrm>
            <a:off x="1576450" y="5261059"/>
            <a:ext cx="9001000" cy="1239565"/>
          </a:xfrm>
        </p:spPr>
        <p:txBody>
          <a:bodyPr>
            <a:normAutofit/>
          </a:bodyPr>
          <a:lstStyle/>
          <a:p>
            <a:r>
              <a:rPr lang="fi-FI" sz="2400" dirty="0"/>
              <a:t>Raideliikennetutkinnoissa vuodesta 1996 lähtien annetuista turvallisuussuosituksista on 1.10.2023 mennessä toteutettu lähes 80%.</a:t>
            </a:r>
          </a:p>
        </p:txBody>
      </p:sp>
    </p:spTree>
    <p:extLst>
      <p:ext uri="{BB962C8B-B14F-4D97-AF65-F5344CB8AC3E}">
        <p14:creationId xmlns:p14="http://schemas.microsoft.com/office/powerpoint/2010/main" val="310614670"/>
      </p:ext>
    </p:extLst>
  </p:cSld>
  <p:clrMapOvr>
    <a:masterClrMapping/>
  </p:clrMapOvr>
  <p:transition spd="slow">
    <p:push dir="u"/>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a:extLst>
              <a:ext uri="{FF2B5EF4-FFF2-40B4-BE49-F238E27FC236}">
                <a16:creationId xmlns:a16="http://schemas.microsoft.com/office/drawing/2014/main" id="{6651182D-4234-47AC-8661-B03E3887AE4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13717" y="3340678"/>
            <a:ext cx="712540" cy="712540"/>
          </a:xfrm>
          <a:prstGeom prst="rect">
            <a:avLst/>
          </a:prstGeom>
        </p:spPr>
      </p:pic>
      <p:pic>
        <p:nvPicPr>
          <p:cNvPr id="3" name="Kuva 2">
            <a:extLst>
              <a:ext uri="{FF2B5EF4-FFF2-40B4-BE49-F238E27FC236}">
                <a16:creationId xmlns:a16="http://schemas.microsoft.com/office/drawing/2014/main" id="{66F90616-D7D8-4E7D-99E0-B46E035C315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77437" y="3340678"/>
            <a:ext cx="712540" cy="712540"/>
          </a:xfrm>
          <a:prstGeom prst="rect">
            <a:avLst/>
          </a:prstGeom>
        </p:spPr>
      </p:pic>
      <p:pic>
        <p:nvPicPr>
          <p:cNvPr id="4" name="Kuva 3">
            <a:extLst>
              <a:ext uri="{FF2B5EF4-FFF2-40B4-BE49-F238E27FC236}">
                <a16:creationId xmlns:a16="http://schemas.microsoft.com/office/drawing/2014/main" id="{8C1D85D3-063F-4D31-BD8E-8307E7E5F5E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26257" y="3340678"/>
            <a:ext cx="726100" cy="726100"/>
          </a:xfrm>
          <a:prstGeom prst="rect">
            <a:avLst/>
          </a:prstGeom>
        </p:spPr>
      </p:pic>
      <p:pic>
        <p:nvPicPr>
          <p:cNvPr id="5" name="Kuva 4">
            <a:extLst>
              <a:ext uri="{FF2B5EF4-FFF2-40B4-BE49-F238E27FC236}">
                <a16:creationId xmlns:a16="http://schemas.microsoft.com/office/drawing/2014/main" id="{FAE37544-53F1-41EB-9645-7173CAE3301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5352357" y="3340678"/>
            <a:ext cx="712540" cy="712540"/>
          </a:xfrm>
          <a:prstGeom prst="rect">
            <a:avLst/>
          </a:prstGeom>
        </p:spPr>
      </p:pic>
      <p:pic>
        <p:nvPicPr>
          <p:cNvPr id="6" name="Kuva 5">
            <a:extLst>
              <a:ext uri="{FF2B5EF4-FFF2-40B4-BE49-F238E27FC236}">
                <a16:creationId xmlns:a16="http://schemas.microsoft.com/office/drawing/2014/main" id="{3F7B8616-5B68-4E86-81D4-72CB3D8704E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64897" y="3340678"/>
            <a:ext cx="712540" cy="712540"/>
          </a:xfrm>
          <a:prstGeom prst="rect">
            <a:avLst/>
          </a:prstGeom>
        </p:spPr>
      </p:pic>
      <p:pic>
        <p:nvPicPr>
          <p:cNvPr id="7" name="Kuva 6">
            <a:extLst>
              <a:ext uri="{FF2B5EF4-FFF2-40B4-BE49-F238E27FC236}">
                <a16:creationId xmlns:a16="http://schemas.microsoft.com/office/drawing/2014/main" id="{8D2D7561-1428-4BAC-96A2-1B58852E913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489977" y="3347458"/>
            <a:ext cx="705760" cy="705760"/>
          </a:xfrm>
          <a:prstGeom prst="rect">
            <a:avLst/>
          </a:prstGeom>
        </p:spPr>
      </p:pic>
      <p:sp>
        <p:nvSpPr>
          <p:cNvPr id="8" name="Tekstiruutu 7">
            <a:extLst>
              <a:ext uri="{FF2B5EF4-FFF2-40B4-BE49-F238E27FC236}">
                <a16:creationId xmlns:a16="http://schemas.microsoft.com/office/drawing/2014/main" id="{D39D0397-3D67-4533-AC78-91B4F9766113}"/>
              </a:ext>
            </a:extLst>
          </p:cNvPr>
          <p:cNvSpPr txBox="1"/>
          <p:nvPr/>
        </p:nvSpPr>
        <p:spPr>
          <a:xfrm>
            <a:off x="5414563" y="2906718"/>
            <a:ext cx="1362874" cy="369332"/>
          </a:xfrm>
          <a:prstGeom prst="rect">
            <a:avLst/>
          </a:prstGeom>
          <a:noFill/>
        </p:spPr>
        <p:txBody>
          <a:bodyPr wrap="none" rtlCol="0">
            <a:spAutoFit/>
          </a:bodyPr>
          <a:lstStyle/>
          <a:p>
            <a:r>
              <a:rPr lang="fi-FI" dirty="0">
                <a:solidFill>
                  <a:schemeClr val="accent1"/>
                </a:solidFill>
                <a:latin typeface="Brush Script MT" panose="03060802040406070304" pitchFamily="66" charset="0"/>
              </a:rPr>
              <a:t>Löydät meidät:</a:t>
            </a:r>
          </a:p>
        </p:txBody>
      </p:sp>
      <p:sp>
        <p:nvSpPr>
          <p:cNvPr id="9" name="Tekstiruutu 8">
            <a:extLst>
              <a:ext uri="{FF2B5EF4-FFF2-40B4-BE49-F238E27FC236}">
                <a16:creationId xmlns:a16="http://schemas.microsoft.com/office/drawing/2014/main" id="{C0064736-D592-491C-AEF2-3BDE981AE2EA}"/>
              </a:ext>
            </a:extLst>
          </p:cNvPr>
          <p:cNvSpPr txBox="1"/>
          <p:nvPr/>
        </p:nvSpPr>
        <p:spPr>
          <a:xfrm>
            <a:off x="4563566" y="1962945"/>
            <a:ext cx="3127075" cy="707886"/>
          </a:xfrm>
          <a:prstGeom prst="rect">
            <a:avLst/>
          </a:prstGeom>
          <a:noFill/>
        </p:spPr>
        <p:txBody>
          <a:bodyPr wrap="none" rtlCol="0">
            <a:spAutoFit/>
          </a:bodyPr>
          <a:lstStyle/>
          <a:p>
            <a:r>
              <a:rPr lang="fi-FI" sz="4000" spc="300" dirty="0"/>
              <a:t>Kiitos</a:t>
            </a:r>
            <a:r>
              <a:rPr lang="fi-FI" sz="4000" spc="300" dirty="0">
                <a:solidFill>
                  <a:schemeClr val="accent1"/>
                </a:solidFill>
              </a:rPr>
              <a:t>-</a:t>
            </a:r>
            <a:r>
              <a:rPr lang="fi-FI" sz="4000" spc="300" dirty="0" err="1"/>
              <a:t>Tack</a:t>
            </a:r>
            <a:r>
              <a:rPr lang="fi-FI" sz="4000" spc="300" dirty="0">
                <a:solidFill>
                  <a:schemeClr val="accent1"/>
                </a:solidFill>
              </a:rPr>
              <a:t>!</a:t>
            </a:r>
          </a:p>
        </p:txBody>
      </p:sp>
      <p:sp>
        <p:nvSpPr>
          <p:cNvPr id="10" name="Tekstiruutu 9">
            <a:extLst>
              <a:ext uri="{FF2B5EF4-FFF2-40B4-BE49-F238E27FC236}">
                <a16:creationId xmlns:a16="http://schemas.microsoft.com/office/drawing/2014/main" id="{4B1584B2-7331-4681-BAAC-844ACCE7F099}"/>
              </a:ext>
            </a:extLst>
          </p:cNvPr>
          <p:cNvSpPr txBox="1"/>
          <p:nvPr/>
        </p:nvSpPr>
        <p:spPr>
          <a:xfrm>
            <a:off x="4479505" y="6328380"/>
            <a:ext cx="3127138" cy="369332"/>
          </a:xfrm>
          <a:prstGeom prst="rect">
            <a:avLst/>
          </a:prstGeom>
          <a:noFill/>
        </p:spPr>
        <p:txBody>
          <a:bodyPr wrap="none" rtlCol="0">
            <a:spAutoFit/>
          </a:bodyPr>
          <a:lstStyle/>
          <a:p>
            <a:r>
              <a:rPr lang="fi-FI" spc="300" dirty="0">
                <a:solidFill>
                  <a:schemeClr val="accent1"/>
                </a:solidFill>
                <a:hlinkClick r:id="rId8"/>
              </a:rPr>
              <a:t>turvallisuustutkinta.fi</a:t>
            </a:r>
            <a:endParaRPr lang="fi-FI" spc="300" dirty="0">
              <a:solidFill>
                <a:schemeClr val="accent1"/>
              </a:solidFill>
            </a:endParaRPr>
          </a:p>
        </p:txBody>
      </p:sp>
      <p:sp>
        <p:nvSpPr>
          <p:cNvPr id="11" name="Tekstiruutu 10">
            <a:extLst>
              <a:ext uri="{FF2B5EF4-FFF2-40B4-BE49-F238E27FC236}">
                <a16:creationId xmlns:a16="http://schemas.microsoft.com/office/drawing/2014/main" id="{70BAD257-FF82-421D-B166-23BB568746CA}"/>
              </a:ext>
            </a:extLst>
          </p:cNvPr>
          <p:cNvSpPr txBox="1"/>
          <p:nvPr/>
        </p:nvSpPr>
        <p:spPr>
          <a:xfrm>
            <a:off x="4373706" y="4222185"/>
            <a:ext cx="3339376" cy="369332"/>
          </a:xfrm>
          <a:prstGeom prst="rect">
            <a:avLst/>
          </a:prstGeom>
          <a:noFill/>
        </p:spPr>
        <p:txBody>
          <a:bodyPr wrap="none" rtlCol="0">
            <a:spAutoFit/>
          </a:bodyPr>
          <a:lstStyle/>
          <a:p>
            <a:r>
              <a:rPr lang="fi-FI" spc="300" dirty="0">
                <a:solidFill>
                  <a:schemeClr val="accent1"/>
                </a:solidFill>
                <a:latin typeface="+mj-lt"/>
              </a:rPr>
              <a:t>etunimi.sukunimi@om.fi</a:t>
            </a:r>
          </a:p>
        </p:txBody>
      </p:sp>
    </p:spTree>
    <p:extLst>
      <p:ext uri="{BB962C8B-B14F-4D97-AF65-F5344CB8AC3E}">
        <p14:creationId xmlns:p14="http://schemas.microsoft.com/office/powerpoint/2010/main" val="1689872793"/>
      </p:ext>
    </p:extLst>
  </p:cSld>
  <p:clrMapOvr>
    <a:masterClrMapping/>
  </p:clrMapOvr>
  <p:transition spd="slow">
    <p:push dir="u"/>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aotsikko 3"/>
          <p:cNvSpPr>
            <a:spLocks noGrp="1"/>
          </p:cNvSpPr>
          <p:nvPr>
            <p:ph type="subTitle" idx="1"/>
          </p:nvPr>
        </p:nvSpPr>
        <p:spPr>
          <a:xfrm flipH="1" flipV="1">
            <a:off x="5847079" y="102063"/>
            <a:ext cx="45719" cy="45719"/>
          </a:xfrm>
        </p:spPr>
        <p:txBody>
          <a:bodyPr/>
          <a:lstStyle/>
          <a:p>
            <a:endParaRPr lang="fi-FI" dirty="0"/>
          </a:p>
        </p:txBody>
      </p:sp>
      <p:pic>
        <p:nvPicPr>
          <p:cNvPr id="8" name="Kuvan paikkamerkki 7"/>
          <p:cNvPicPr>
            <a:picLocks noGrp="1" noChangeAspect="1"/>
          </p:cNvPicPr>
          <p:nvPr>
            <p:ph type="pic" sz="quarter" idx="17"/>
          </p:nvPr>
        </p:nvPicPr>
        <p:blipFill>
          <a:blip r:embed="rId2">
            <a:extLst>
              <a:ext uri="{28A0092B-C50C-407E-A947-70E740481C1C}">
                <a14:useLocalDpi xmlns:a14="http://schemas.microsoft.com/office/drawing/2010/main" val="0"/>
              </a:ext>
            </a:extLst>
          </a:blip>
          <a:srcRect l="8837" r="8837"/>
          <a:stretch>
            <a:fillRect/>
          </a:stretch>
        </p:blipFill>
        <p:spPr>
          <a:xfrm>
            <a:off x="-282575" y="-139700"/>
            <a:ext cx="8470900" cy="6858000"/>
          </a:xfrm>
        </p:spPr>
      </p:pic>
      <p:sp>
        <p:nvSpPr>
          <p:cNvPr id="3" name="Otsikko 2"/>
          <p:cNvSpPr>
            <a:spLocks noGrp="1"/>
          </p:cNvSpPr>
          <p:nvPr>
            <p:ph type="ctrTitle"/>
          </p:nvPr>
        </p:nvSpPr>
        <p:spPr>
          <a:xfrm>
            <a:off x="7597682" y="1137370"/>
            <a:ext cx="4172043" cy="3028229"/>
          </a:xfrm>
        </p:spPr>
        <p:txBody>
          <a:bodyPr/>
          <a:lstStyle/>
          <a:p>
            <a:r>
              <a:rPr lang="fi-FI" sz="4000" dirty="0"/>
              <a:t>Kysymyksiä ja </a:t>
            </a:r>
            <a:br>
              <a:rPr lang="fi-FI" sz="4000" dirty="0"/>
            </a:br>
            <a:r>
              <a:rPr lang="fi-FI" sz="4000" dirty="0"/>
              <a:t>keskustelua</a:t>
            </a:r>
          </a:p>
        </p:txBody>
      </p:sp>
      <p:sp>
        <p:nvSpPr>
          <p:cNvPr id="5" name="Päivämäärän paikkamerkki 4"/>
          <p:cNvSpPr>
            <a:spLocks noGrp="1"/>
          </p:cNvSpPr>
          <p:nvPr>
            <p:ph type="dt" sz="half" idx="14"/>
          </p:nvPr>
        </p:nvSpPr>
        <p:spPr/>
        <p:txBody>
          <a:bodyPr/>
          <a:lstStyle/>
          <a:p>
            <a:pPr>
              <a:defRPr/>
            </a:pPr>
            <a:fld id="{5790EF23-BE95-4E73-9E7D-72E4DAEC26B3}" type="datetime1">
              <a:rPr lang="fi-FI" smtClean="0"/>
              <a:t>31.10.2023</a:t>
            </a:fld>
            <a:endParaRPr lang="fi-FI" dirty="0"/>
          </a:p>
        </p:txBody>
      </p:sp>
      <p:sp>
        <p:nvSpPr>
          <p:cNvPr id="6" name="Dian numeron paikkamerkki 5"/>
          <p:cNvSpPr>
            <a:spLocks noGrp="1"/>
          </p:cNvSpPr>
          <p:nvPr>
            <p:ph type="sldNum" sz="quarter" idx="16"/>
          </p:nvPr>
        </p:nvSpPr>
        <p:spPr/>
        <p:txBody>
          <a:bodyPr/>
          <a:lstStyle/>
          <a:p>
            <a:pPr>
              <a:defRPr/>
            </a:pPr>
            <a:fld id="{E97DE6E4-DC77-456C-872A-552B509F49AF}" type="slidenum">
              <a:rPr lang="fi-FI" smtClean="0"/>
              <a:pPr>
                <a:defRPr/>
              </a:pPr>
              <a:t>74</a:t>
            </a:fld>
            <a:endParaRPr lang="fi-FI" dirty="0"/>
          </a:p>
        </p:txBody>
      </p:sp>
      <p:sp>
        <p:nvSpPr>
          <p:cNvPr id="7" name="Tekstin paikkamerkki 6"/>
          <p:cNvSpPr>
            <a:spLocks noGrp="1"/>
          </p:cNvSpPr>
          <p:nvPr>
            <p:ph type="body" sz="quarter" idx="18"/>
          </p:nvPr>
        </p:nvSpPr>
        <p:spPr/>
        <p:txBody>
          <a:bodyPr/>
          <a:lstStyle/>
          <a:p>
            <a:endParaRPr lang="fi-FI"/>
          </a:p>
        </p:txBody>
      </p:sp>
    </p:spTree>
    <p:extLst>
      <p:ext uri="{BB962C8B-B14F-4D97-AF65-F5344CB8AC3E}">
        <p14:creationId xmlns:p14="http://schemas.microsoft.com/office/powerpoint/2010/main" val="17450593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742952" y="1122363"/>
            <a:ext cx="7562856" cy="1851296"/>
          </a:xfrm>
        </p:spPr>
        <p:txBody>
          <a:bodyPr>
            <a:normAutofit fontScale="90000"/>
          </a:bodyPr>
          <a:lstStyle/>
          <a:p>
            <a:br>
              <a:rPr lang="fi-FI" dirty="0"/>
            </a:br>
            <a:br>
              <a:rPr lang="fi-FI" dirty="0"/>
            </a:br>
            <a:br>
              <a:rPr lang="fi-FI" dirty="0"/>
            </a:br>
            <a:br>
              <a:rPr lang="fi-FI" dirty="0"/>
            </a:br>
            <a:br>
              <a:rPr lang="fi-FI" dirty="0"/>
            </a:br>
            <a:br>
              <a:rPr lang="fi-FI" dirty="0"/>
            </a:br>
            <a:br>
              <a:rPr lang="fi-FI" dirty="0"/>
            </a:br>
            <a:br>
              <a:rPr lang="fi-FI" dirty="0"/>
            </a:br>
            <a:br>
              <a:rPr lang="fi-FI" dirty="0"/>
            </a:br>
            <a:endParaRPr lang="fi-FI" sz="3600" dirty="0"/>
          </a:p>
        </p:txBody>
      </p:sp>
      <p:sp>
        <p:nvSpPr>
          <p:cNvPr id="3" name="Alaotsikko 2"/>
          <p:cNvSpPr>
            <a:spLocks noGrp="1"/>
          </p:cNvSpPr>
          <p:nvPr>
            <p:ph type="subTitle" idx="1"/>
          </p:nvPr>
        </p:nvSpPr>
        <p:spPr>
          <a:xfrm>
            <a:off x="742952" y="2269894"/>
            <a:ext cx="7562856" cy="2987911"/>
          </a:xfrm>
        </p:spPr>
        <p:txBody>
          <a:bodyPr/>
          <a:lstStyle/>
          <a:p>
            <a:r>
              <a:rPr lang="fi-FI" sz="2667" dirty="0" err="1"/>
              <a:t>Traficom</a:t>
            </a:r>
            <a:r>
              <a:rPr lang="fi-FI" sz="2667" dirty="0"/>
              <a:t> säädösinfo, 31.10.2023 </a:t>
            </a:r>
          </a:p>
          <a:p>
            <a:endParaRPr lang="fi-FI" sz="1867" dirty="0"/>
          </a:p>
          <a:p>
            <a:endParaRPr lang="fi-FI" sz="1867" dirty="0"/>
          </a:p>
          <a:p>
            <a:endParaRPr lang="fi-FI" sz="1867" dirty="0"/>
          </a:p>
          <a:p>
            <a:r>
              <a:rPr lang="fi-FI" sz="1867" dirty="0"/>
              <a:t>Risto Saari, LVM </a:t>
            </a:r>
          </a:p>
          <a:p>
            <a:endParaRPr lang="fi-FI" sz="1867" dirty="0"/>
          </a:p>
          <a:p>
            <a:endParaRPr lang="fi-FI" sz="1867" dirty="0"/>
          </a:p>
        </p:txBody>
      </p:sp>
    </p:spTree>
    <p:extLst>
      <p:ext uri="{BB962C8B-B14F-4D97-AF65-F5344CB8AC3E}">
        <p14:creationId xmlns:p14="http://schemas.microsoft.com/office/powerpoint/2010/main" val="14451933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Ajankohtaisia asioita </a:t>
            </a:r>
          </a:p>
        </p:txBody>
      </p:sp>
      <p:sp>
        <p:nvSpPr>
          <p:cNvPr id="3" name="Sisällön paikkamerkki 2"/>
          <p:cNvSpPr>
            <a:spLocks noGrp="1"/>
          </p:cNvSpPr>
          <p:nvPr>
            <p:ph idx="1"/>
          </p:nvPr>
        </p:nvSpPr>
        <p:spPr/>
        <p:txBody>
          <a:bodyPr/>
          <a:lstStyle/>
          <a:p>
            <a:r>
              <a:rPr lang="fi-FI" dirty="0"/>
              <a:t>HE raideliikennelain ja liikenteen palveluista annetun lain muuttamisesta.</a:t>
            </a:r>
          </a:p>
          <a:p>
            <a:r>
              <a:rPr lang="fi-FI" dirty="0"/>
              <a:t>EU-asioita: </a:t>
            </a:r>
          </a:p>
          <a:p>
            <a:pPr lvl="1"/>
            <a:r>
              <a:rPr lang="fi-FI" dirty="0"/>
              <a:t>Ehdotus EP:n ja neuvoston asetukseksi ratakapasiteetin hallinnasta </a:t>
            </a:r>
          </a:p>
          <a:p>
            <a:pPr lvl="1"/>
            <a:r>
              <a:rPr lang="fi-FI" dirty="0"/>
              <a:t>Veturinkuljettajadirektiivin uudistamista koskeva ehdotus (tulossa) </a:t>
            </a:r>
          </a:p>
          <a:p>
            <a:r>
              <a:rPr lang="fi-FI" dirty="0"/>
              <a:t>Muuta: </a:t>
            </a:r>
          </a:p>
          <a:p>
            <a:pPr lvl="1"/>
            <a:r>
              <a:rPr lang="fi-FI" dirty="0"/>
              <a:t>Hallitusohjelmakirjaukset </a:t>
            </a:r>
          </a:p>
        </p:txBody>
      </p:sp>
    </p:spTree>
    <p:extLst>
      <p:ext uri="{BB962C8B-B14F-4D97-AF65-F5344CB8AC3E}">
        <p14:creationId xmlns:p14="http://schemas.microsoft.com/office/powerpoint/2010/main" val="1386530446"/>
      </p:ext>
    </p:extLst>
  </p:cSld>
  <p:clrMapOvr>
    <a:masterClrMapping/>
  </p:clrMapOvr>
</p:sld>
</file>

<file path=ppt/theme/theme1.xml><?xml version="1.0" encoding="utf-8"?>
<a:theme xmlns:a="http://schemas.openxmlformats.org/drawingml/2006/main" name="Traficom su">
  <a:themeElements>
    <a:clrScheme name="Traficom_2022">
      <a:dk1>
        <a:srgbClr val="000000"/>
      </a:dk1>
      <a:lt1>
        <a:srgbClr val="FFFFFF"/>
      </a:lt1>
      <a:dk2>
        <a:srgbClr val="002B74"/>
      </a:dk2>
      <a:lt2>
        <a:srgbClr val="0058B1"/>
      </a:lt2>
      <a:accent1>
        <a:srgbClr val="002B74"/>
      </a:accent1>
      <a:accent2>
        <a:srgbClr val="EC017F"/>
      </a:accent2>
      <a:accent3>
        <a:srgbClr val="669BD0"/>
      </a:accent3>
      <a:accent4>
        <a:srgbClr val="81D600"/>
      </a:accent4>
      <a:accent5>
        <a:srgbClr val="00AEB2"/>
      </a:accent5>
      <a:accent6>
        <a:srgbClr val="0058B1"/>
      </a:accent6>
      <a:hlink>
        <a:srgbClr val="00AEB2"/>
      </a:hlink>
      <a:folHlink>
        <a:srgbClr val="820083"/>
      </a:folHlink>
    </a:clrScheme>
    <a:fontScheme name="Traficom 2022">
      <a:majorFont>
        <a:latin typeface="Verdana"/>
        <a:ea typeface=""/>
        <a:cs typeface=""/>
      </a:majorFont>
      <a:minorFont>
        <a:latin typeface="Verdana"/>
        <a:ea typeface=""/>
        <a:cs typeface=""/>
      </a:minorFont>
    </a:fontScheme>
    <a:fmtScheme name="Office-te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wrap="square" rtlCol="0" anchor="t">
        <a:noAutofit/>
      </a:bodyPr>
      <a:lstStyle>
        <a:defPPr algn="ctr">
          <a:defRPr dirty="0" err="1">
            <a:solidFill>
              <a:schemeClr val="bg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w="31750">
          <a:solidFill>
            <a:srgbClr val="00AEB2"/>
          </a:solidFill>
        </a:ln>
      </a:spPr>
      <a:bodyPr/>
      <a:lstStyle/>
      <a:style>
        <a:lnRef idx="1">
          <a:schemeClr val="accent1"/>
        </a:lnRef>
        <a:fillRef idx="0">
          <a:schemeClr val="accent1"/>
        </a:fillRef>
        <a:effectRef idx="0">
          <a:schemeClr val="accent1"/>
        </a:effectRef>
        <a:fontRef idx="minor">
          <a:schemeClr val="tx1"/>
        </a:fontRef>
      </a:style>
    </a:lnDef>
    <a:txDef>
      <a:spPr>
        <a:solidFill>
          <a:srgbClr val="00AEB2"/>
        </a:solidFill>
      </a:spPr>
      <a:bodyPr wrap="none" rtlCol="0">
        <a:spAutoFit/>
      </a:bodyPr>
      <a:lstStyle>
        <a:defPPr algn="l">
          <a:defRPr dirty="0" err="1" smtClean="0">
            <a:solidFill>
              <a:schemeClr val="bg1"/>
            </a:solidFill>
          </a:defRPr>
        </a:defPPr>
      </a:lstStyle>
    </a:txDef>
  </a:objectDefaults>
  <a:extraClrSchemeLst/>
  <a:custClrLst>
    <a:custClr name="Traficom 1">
      <a:srgbClr val="00AEB2"/>
    </a:custClr>
    <a:custClr name="Traficom 2">
      <a:srgbClr val="018285"/>
    </a:custClr>
    <a:custClr name="Traficom 3">
      <a:srgbClr val="0058B1"/>
    </a:custClr>
    <a:custClr name="Traficom 4">
      <a:srgbClr val="159637"/>
    </a:custClr>
    <a:custClr name="Traficom 5">
      <a:srgbClr val="81D600"/>
    </a:custClr>
    <a:custClr name="Traficom 6">
      <a:srgbClr val="009EFF"/>
    </a:custClr>
    <a:custClr name="Traficom 7">
      <a:srgbClr val="0066CC"/>
    </a:custClr>
    <a:custClr name="Traficom 8">
      <a:srgbClr val="EC017F"/>
    </a:custClr>
    <a:custClr name="Traficom 9">
      <a:srgbClr val="E90008"/>
    </a:custClr>
    <a:custClr name="Traficom 10">
      <a:srgbClr val="FF7D00"/>
    </a:custClr>
    <a:custClr name="Traficom 11">
      <a:srgbClr val="FFD400"/>
    </a:custClr>
    <a:custClr name="Traficom 12">
      <a:srgbClr val="056805"/>
    </a:custClr>
    <a:custClr name="Traficom 13">
      <a:srgbClr val="026273"/>
    </a:custClr>
    <a:custClr name="Traficom 14">
      <a:srgbClr val="002C74"/>
    </a:custClr>
    <a:custClr name="Traficom 15">
      <a:srgbClr val="820084"/>
    </a:custClr>
    <a:custClr name="Traficom 16">
      <a:srgbClr val="9E003B"/>
    </a:custClr>
  </a:custClrLst>
  <a:extLst>
    <a:ext uri="{05A4C25C-085E-4340-85A3-A5531E510DB2}">
      <thm15:themeFamily xmlns:thm15="http://schemas.microsoft.com/office/thememl/2012/main" name="Traficom Tulli ajankohtaiset raideliikenneasiat.potx" id="{8F9D2365-61B9-4434-B388-185F5D7DFE8A}" vid="{85214CA7-D85A-4965-A3E6-EE110EAFFCEC}"/>
    </a:ext>
  </a:extLst>
</a:theme>
</file>

<file path=ppt/theme/theme2.xml><?xml version="1.0" encoding="utf-8"?>
<a:theme xmlns:a="http://schemas.openxmlformats.org/drawingml/2006/main" name="LVM suomi laaja">
  <a:themeElements>
    <a:clrScheme name="LVM">
      <a:dk1>
        <a:sysClr val="windowText" lastClr="000000"/>
      </a:dk1>
      <a:lt1>
        <a:sysClr val="window" lastClr="FFFFFF"/>
      </a:lt1>
      <a:dk2>
        <a:srgbClr val="0000FF"/>
      </a:dk2>
      <a:lt2>
        <a:srgbClr val="E7E6E6"/>
      </a:lt2>
      <a:accent1>
        <a:srgbClr val="0000FF"/>
      </a:accent1>
      <a:accent2>
        <a:srgbClr val="A51890"/>
      </a:accent2>
      <a:accent3>
        <a:srgbClr val="CE0037"/>
      </a:accent3>
      <a:accent4>
        <a:srgbClr val="ED8B00"/>
      </a:accent4>
      <a:accent5>
        <a:srgbClr val="97D700"/>
      </a:accent5>
      <a:accent6>
        <a:srgbClr val="00A499"/>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VM_PB01_laaja__FI_V____RGB.potx" id="{AD235419-D7F6-4007-9BD5-1205E49856B9}" vid="{4F756DEB-942A-4052-A3D2-AF9AB52923EB}"/>
    </a:ext>
  </a:extLst>
</a:theme>
</file>

<file path=ppt/theme/theme3.xml><?xml version="1.0" encoding="utf-8"?>
<a:theme xmlns:a="http://schemas.openxmlformats.org/drawingml/2006/main" name="Otkestheme">
  <a:themeElements>
    <a:clrScheme name="Otkes">
      <a:dk1>
        <a:srgbClr val="000000"/>
      </a:dk1>
      <a:lt1>
        <a:srgbClr val="FCC916"/>
      </a:lt1>
      <a:dk2>
        <a:srgbClr val="000000"/>
      </a:dk2>
      <a:lt2>
        <a:srgbClr val="FCC916"/>
      </a:lt2>
      <a:accent1>
        <a:srgbClr val="FFFFFF"/>
      </a:accent1>
      <a:accent2>
        <a:srgbClr val="FFFFFF"/>
      </a:accent2>
      <a:accent3>
        <a:srgbClr val="FFFFFF"/>
      </a:accent3>
      <a:accent4>
        <a:srgbClr val="FFFFFF"/>
      </a:accent4>
      <a:accent5>
        <a:srgbClr val="FFFFFF"/>
      </a:accent5>
      <a:accent6>
        <a:srgbClr val="FFFFFF"/>
      </a:accent6>
      <a:hlink>
        <a:srgbClr val="FCC916"/>
      </a:hlink>
      <a:folHlink>
        <a:srgbClr val="FFFFFF"/>
      </a:folHlink>
    </a:clrScheme>
    <a:fontScheme name="Otkes">
      <a:majorFont>
        <a:latin typeface="Impact"/>
        <a:ea typeface=""/>
        <a:cs typeface=""/>
      </a:majorFont>
      <a:minorFont>
        <a:latin typeface="Impac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tkestheme" id="{F49D7679-FBD3-445B-A702-F7399379FEDF}" vid="{98FFED86-B092-48DC-9DD9-EB0336EF514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haredContentType xmlns="Microsoft.SharePoint.Taxonomy.ContentTypeSync" SourceId="42e88440-2203-4dc9-b854-10cc85d9cb65" ContentTypeId="0x0101000EC482A17D284AEE8290D09FC0D2D6D200C589622A2BFC49F09A63EB8A04006250" PreviousValue="true"/>
</file>

<file path=customXml/item3.xml><?xml version="1.0" encoding="utf-8"?>
<ct:contentTypeSchema xmlns:ct="http://schemas.microsoft.com/office/2006/metadata/contentType" xmlns:ma="http://schemas.microsoft.com/office/2006/metadata/properties/metaAttributes" ct:_="" ma:_="" ma:contentTypeName="Traficom esitys kuvaton (fi)" ma:contentTypeID="0x0101000EC482A17D284AEE8290D09FC0D2D6D200C589622A2BFC49F09A63EB8A040062500006244C8504BFD9408908BDF32304909F" ma:contentTypeVersion="60" ma:contentTypeDescription="" ma:contentTypeScope="" ma:versionID="b0087cd50987051b4a32e2066151e90f">
  <xsd:schema xmlns:xsd="http://www.w3.org/2001/XMLSchema" xmlns:xs="http://www.w3.org/2001/XMLSchema" xmlns:p="http://schemas.microsoft.com/office/2006/metadata/properties" xmlns:ns2="2433e0cc-3b3b-48c0-bdb1-a3551225a728" xmlns:ns3="986746b9-21ea-4a10-94d5-c7e2d54bbe5a" targetNamespace="http://schemas.microsoft.com/office/2006/metadata/properties" ma:root="true" ma:fieldsID="85e324e92f5eec045d7805d41843e269" ns2:_="" ns3:_="">
    <xsd:import namespace="2433e0cc-3b3b-48c0-bdb1-a3551225a728"/>
    <xsd:import namespace="986746b9-21ea-4a10-94d5-c7e2d54bbe5a"/>
    <xsd:element name="properties">
      <xsd:complexType>
        <xsd:sequence>
          <xsd:element name="documentManagement">
            <xsd:complexType>
              <xsd:all>
                <xsd:element ref="ns2:SaTyDocumentArchive" minOccurs="0"/>
                <xsd:element ref="ns2:SaTyTosTaskGroup"/>
                <xsd:element ref="ns2:SaTyTosTaskGroupId" minOccurs="0"/>
                <xsd:element ref="ns2:SaTyTosIssueGroup"/>
                <xsd:element ref="ns2:SaTyTosIssueGroupId" minOccurs="0"/>
                <xsd:element ref="ns2:SaTyTosDocumentType"/>
                <xsd:element ref="ns2:SaTyTosDocumentTypeId" minOccurs="0"/>
                <xsd:element ref="ns2:SaTyTosPreservation" minOccurs="0"/>
                <xsd:element ref="ns2:SaTyDocumentYear" minOccurs="0"/>
                <xsd:element ref="ns2:SaTyDocumentStatus" minOccurs="0"/>
                <xsd:element ref="ns2:SaTyTosPublicity" minOccurs="0"/>
                <xsd:element ref="ns3:a9215f07bdd34c12927c30fd8ee294e2" minOccurs="0"/>
                <xsd:element ref="ns3:TaxCatchAll" minOccurs="0"/>
                <xsd:element ref="ns3:TaxCatchAllLabel" minOccurs="0"/>
                <xsd:element ref="ns3:f4b386671deb464d8bb6062959db37ce" minOccurs="0"/>
                <xsd:element ref="ns3:p39f2945831442ffb2b72677709d8610" minOccurs="0"/>
                <xsd:element ref="ns3:g947cab29b3b46f18713a0acc4648f6c" minOccurs="0"/>
                <xsd:element ref="ns2:SaTyDocumentUserData" minOccurs="0"/>
                <xsd:element ref="ns3:SaTyTosSecurityPeriod" minOccurs="0"/>
                <xsd:element ref="ns3:SaTyTosSecurityPeriodRule" minOccurs="0"/>
                <xsd:element ref="ns3:SaTyTosSecurityPeriodRuleId" minOccurs="0"/>
                <xsd:element ref="ns3:SaTyTosSecurityReason" minOccurs="0"/>
                <xsd:element ref="ns3:SaTyTosSecurityReasonId" minOccurs="0"/>
                <xsd:element ref="ns3:SaTyTosUserDataRule" minOccurs="0"/>
                <xsd:element ref="ns3:SaTyTosUserDataRuleId" minOccurs="0"/>
                <xsd:element ref="ns3:SaTyDynastyDocumentGuid" minOccurs="0"/>
                <xsd:element ref="ns3:SaTyDynastyDocumentUrl" minOccurs="0"/>
                <xsd:element ref="ns3:SaTyDynastyDirection" minOccurs="0"/>
                <xsd:element ref="ns3:SaTyDynastyInt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433e0cc-3b3b-48c0-bdb1-a3551225a728" elementFormDefault="qualified">
    <xsd:import namespace="http://schemas.microsoft.com/office/2006/documentManagement/types"/>
    <xsd:import namespace="http://schemas.microsoft.com/office/infopath/2007/PartnerControls"/>
    <xsd:element name="SaTyDocumentArchive" ma:index="8" nillable="true" ma:displayName="Arkistoitava" ma:default="0" ma:description="" ma:internalName="SaTyDocumentArchive">
      <xsd:simpleType>
        <xsd:restriction base="dms:Boolean"/>
      </xsd:simpleType>
    </xsd:element>
    <xsd:element name="SaTyTosTaskGroup" ma:index="9" ma:displayName="Tehtävä" ma:hidden="true" ma:indexed="true" ma:internalName="SaTyTosTaskGroup" ma:readOnly="false">
      <xsd:simpleType>
        <xsd:restriction base="dms:Text">
          <xsd:maxLength value="255"/>
        </xsd:restriction>
      </xsd:simpleType>
    </xsd:element>
    <xsd:element name="SaTyTosTaskGroupId" ma:index="10" nillable="true" ma:displayName="Tehtävän tunnus" ma:hidden="true" ma:indexed="true" ma:internalName="SaTyTosTaskGroupId">
      <xsd:simpleType>
        <xsd:restriction base="dms:Text"/>
      </xsd:simpleType>
    </xsd:element>
    <xsd:element name="SaTyTosIssueGroup" ma:index="11" ma:displayName="Tehtävän tarkenne" ma:hidden="true" ma:indexed="true" ma:internalName="SaTyTosIssueGroup" ma:readOnly="false">
      <xsd:simpleType>
        <xsd:restriction base="dms:Text">
          <xsd:maxLength value="255"/>
        </xsd:restriction>
      </xsd:simpleType>
    </xsd:element>
    <xsd:element name="SaTyTosIssueGroupId" ma:index="12" nillable="true" ma:displayName="Tehtävän tarkenteen tunnus" ma:hidden="true" ma:indexed="true" ma:internalName="SaTyTosIssueGroupId">
      <xsd:simpleType>
        <xsd:restriction base="dms:Text"/>
      </xsd:simpleType>
    </xsd:element>
    <xsd:element name="SaTyTosDocumentType" ma:index="13" ma:displayName="Dokumenttityyppi" ma:indexed="true" ma:internalName="SaTyTosDocumentType" ma:readOnly="false">
      <xsd:simpleType>
        <xsd:restriction base="dms:Text"/>
      </xsd:simpleType>
    </xsd:element>
    <xsd:element name="SaTyTosDocumentTypeId" ma:index="14" nillable="true" ma:displayName="Dokumenttityypin tunnus" ma:hidden="true" ma:indexed="true" ma:internalName="SaTyTosDocumentTypeId">
      <xsd:simpleType>
        <xsd:restriction base="dms:Text"/>
      </xsd:simpleType>
    </xsd:element>
    <xsd:element name="SaTyTosPreservation" ma:index="15" nillable="true" ma:displayName="Säilytysaika" ma:hidden="true" ma:indexed="true" ma:internalName="SaTyTosPreservation">
      <xsd:simpleType>
        <xsd:restriction base="dms:Text"/>
      </xsd:simpleType>
    </xsd:element>
    <xsd:element name="SaTyDocumentYear" ma:index="16" nillable="true" ma:displayName="Vuosi" ma:decimals="0" ma:hidden="true" ma:internalName="SaTyDocumentYear" ma:percentage="FALSE">
      <xsd:simpleType>
        <xsd:restriction base="dms:Number">
          <xsd:maxInclusive value="2050"/>
          <xsd:minInclusive value="2010"/>
        </xsd:restriction>
      </xsd:simpleType>
    </xsd:element>
    <xsd:element name="SaTyDocumentStatus" ma:index="17" nillable="true" ma:displayName="Tila" ma:default="Luonnos" ma:internalName="SaTyDocumentStatus">
      <xsd:simpleType>
        <xsd:restriction base="dms:Choice">
          <xsd:enumeration value="Luonnos"/>
          <xsd:enumeration value="Valmis"/>
          <xsd:enumeration value="Arkistoitu"/>
        </xsd:restriction>
      </xsd:simpleType>
    </xsd:element>
    <xsd:element name="SaTyTosPublicity" ma:index="20" nillable="true" ma:displayName="Julkisuus" ma:hidden="true" ma:internalName="SaTyTosPublicity">
      <xsd:simpleType>
        <xsd:restriction base="dms:Text"/>
      </xsd:simpleType>
    </xsd:element>
    <xsd:element name="SaTyDocumentUserData" ma:index="31" nillable="true" ma:displayName="Henkilötietoja" ma:default="0" ma:hidden="true" ma:internalName="SaTyDocumentUserData">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986746b9-21ea-4a10-94d5-c7e2d54bbe5a" elementFormDefault="qualified">
    <xsd:import namespace="http://schemas.microsoft.com/office/2006/documentManagement/types"/>
    <xsd:import namespace="http://schemas.microsoft.com/office/infopath/2007/PartnerControls"/>
    <xsd:element name="a9215f07bdd34c12927c30fd8ee294e2" ma:index="21" nillable="true" ma:taxonomy="true" ma:internalName="a9215f07bdd34c12927c30fd8ee294e2" ma:taxonomyFieldName="SaTyDocumentOrganisation" ma:displayName="Organisaatiorakenne" ma:readOnly="false" ma:default="" ma:fieldId="{a9215f07-bdd3-4c12-927c-30fd8ee294e2}" ma:sspId="42e88440-2203-4dc9-b854-10cc85d9cb65" ma:termSetId="4e8fc55d-bf43-4adc-9421-b3b49beecec2" ma:anchorId="00000000-0000-0000-0000-000000000000" ma:open="false" ma:isKeyword="false">
      <xsd:complexType>
        <xsd:sequence>
          <xsd:element ref="pc:Terms" minOccurs="0" maxOccurs="1"/>
        </xsd:sequence>
      </xsd:complexType>
    </xsd:element>
    <xsd:element name="TaxCatchAll" ma:index="22" nillable="true" ma:displayName="Taxonomy Catch All Column" ma:hidden="true" ma:list="{1ca90bfa-5c65-4e15-bcf1-dafde7482d7d}" ma:internalName="TaxCatchAll" ma:showField="CatchAllData" ma:web="2433e0cc-3b3b-48c0-bdb1-a3551225a728">
      <xsd:complexType>
        <xsd:complexContent>
          <xsd:extension base="dms:MultiChoiceLookup">
            <xsd:sequence>
              <xsd:element name="Value" type="dms:Lookup" maxOccurs="unbounded" minOccurs="0" nillable="true"/>
            </xsd:sequence>
          </xsd:extension>
        </xsd:complexContent>
      </xsd:complexType>
    </xsd:element>
    <xsd:element name="TaxCatchAllLabel" ma:index="23" nillable="true" ma:displayName="Taxonomy Catch All Column1" ma:hidden="true" ma:list="{1ca90bfa-5c65-4e15-bcf1-dafde7482d7d}" ma:internalName="TaxCatchAllLabel" ma:readOnly="true" ma:showField="CatchAllDataLabel" ma:web="2433e0cc-3b3b-48c0-bdb1-a3551225a728">
      <xsd:complexType>
        <xsd:complexContent>
          <xsd:extension base="dms:MultiChoiceLookup">
            <xsd:sequence>
              <xsd:element name="Value" type="dms:Lookup" maxOccurs="unbounded" minOccurs="0" nillable="true"/>
            </xsd:sequence>
          </xsd:extension>
        </xsd:complexContent>
      </xsd:complexType>
    </xsd:element>
    <xsd:element name="f4b386671deb464d8bb6062959db37ce" ma:index="25" nillable="true" ma:taxonomy="true" ma:internalName="f4b386671deb464d8bb6062959db37ce" ma:taxonomyFieldName="SaTyDocumentQuartal" ma:displayName="Osavuosi" ma:readOnly="false" ma:default="" ma:fieldId="{f4b38667-1deb-464d-8bb6-062959db37ce}" ma:sspId="42e88440-2203-4dc9-b854-10cc85d9cb65" ma:termSetId="895a9155-bcdc-4b0f-80ed-bd9ee6ec15cd" ma:anchorId="00000000-0000-0000-0000-000000000000" ma:open="false" ma:isKeyword="false">
      <xsd:complexType>
        <xsd:sequence>
          <xsd:element ref="pc:Terms" minOccurs="0" maxOccurs="1"/>
        </xsd:sequence>
      </xsd:complexType>
    </xsd:element>
    <xsd:element name="p39f2945831442ffb2b72677709d8610" ma:index="27" nillable="true" ma:taxonomy="true" ma:internalName="p39f2945831442ffb2b72677709d8610" ma:taxonomyFieldName="SaTyDocumentMonth" ma:displayName="Kuukausi" ma:readOnly="false" ma:default="" ma:fieldId="{939f2945-8314-42ff-b2b7-2677709d8610}" ma:sspId="42e88440-2203-4dc9-b854-10cc85d9cb65" ma:termSetId="9349d5b0-8d30-4cc9-9bbe-b194ef7e757b" ma:anchorId="00000000-0000-0000-0000-000000000000" ma:open="false" ma:isKeyword="false">
      <xsd:complexType>
        <xsd:sequence>
          <xsd:element ref="pc:Terms" minOccurs="0" maxOccurs="1"/>
        </xsd:sequence>
      </xsd:complexType>
    </xsd:element>
    <xsd:element name="g947cab29b3b46f18713a0acc4648f6c" ma:index="29" nillable="true" ma:taxonomy="true" ma:internalName="g947cab29b3b46f18713a0acc4648f6c" ma:taxonomyFieldName="SaTyDocumentOtherTag" ma:displayName="Muu yksilöivä tieto" ma:readOnly="false" ma:default="" ma:fieldId="{0947cab2-9b3b-46f1-8713-a0acc4648f6c}" ma:sspId="42e88440-2203-4dc9-b854-10cc85d9cb65" ma:termSetId="fd54c402-2e62-4cf2-a566-0b7c39712901" ma:anchorId="00000000-0000-0000-0000-000000000000" ma:open="true" ma:isKeyword="false">
      <xsd:complexType>
        <xsd:sequence>
          <xsd:element ref="pc:Terms" minOccurs="0" maxOccurs="1"/>
        </xsd:sequence>
      </xsd:complexType>
    </xsd:element>
    <xsd:element name="SaTyTosSecurityPeriod" ma:index="32" nillable="true" ma:displayName="Salassapitoaika" ma:internalName="SaTyTosSecurityPeriod">
      <xsd:simpleType>
        <xsd:restriction base="dms:Text"/>
      </xsd:simpleType>
    </xsd:element>
    <xsd:element name="SaTyTosSecurityPeriodRule" ma:index="33" nillable="true" ma:displayName="Salassapitoajan laskentaperuste" ma:internalName="SaTyTosSecurityPeriodRule">
      <xsd:simpleType>
        <xsd:restriction base="dms:Text"/>
      </xsd:simpleType>
    </xsd:element>
    <xsd:element name="SaTyTosSecurityPeriodRuleId" ma:index="34" nillable="true" ma:displayName="Salassapitoajan perusteen tunnus" ma:internalName="SaTyTosSecurityPeriodRuleId">
      <xsd:simpleType>
        <xsd:restriction base="dms:Text"/>
      </xsd:simpleType>
    </xsd:element>
    <xsd:element name="SaTyTosSecurityReason" ma:index="35" nillable="true" ma:displayName="Salassapitoperuste" ma:internalName="SaTyTosSecurityReason">
      <xsd:simpleType>
        <xsd:restriction base="dms:Text"/>
      </xsd:simpleType>
    </xsd:element>
    <xsd:element name="SaTyTosSecurityReasonId" ma:index="36" nillable="true" ma:displayName="Salassapitoperusteen tunnus" ma:internalName="SaTyTosSecurityReasonId">
      <xsd:simpleType>
        <xsd:restriction base="dms:Text"/>
      </xsd:simpleType>
    </xsd:element>
    <xsd:element name="SaTyTosUserDataRule" ma:index="37" nillable="true" ma:displayName="Henkilötietojen keräämisen peruste" ma:internalName="SaTyTosUserDataRule">
      <xsd:simpleType>
        <xsd:restriction base="dms:Text"/>
      </xsd:simpleType>
    </xsd:element>
    <xsd:element name="SaTyTosUserDataRuleId" ma:index="38" nillable="true" ma:displayName="Henkilötietojen perusteen tunnus" ma:internalName="SaTyTosUserDataRuleId">
      <xsd:simpleType>
        <xsd:restriction base="dms:Text"/>
      </xsd:simpleType>
    </xsd:element>
    <xsd:element name="SaTyDynastyDocumentGuid" ma:index="39" nillable="true" ma:displayName="Dynasty tunnus" ma:internalName="SaTyDynastyDocumentGuid">
      <xsd:simpleType>
        <xsd:restriction base="dms:Text"/>
      </xsd:simpleType>
    </xsd:element>
    <xsd:element name="SaTyDynastyDocumentUrl" ma:index="40" nillable="true" ma:displayName="Dynasty url" ma:internalName="SaTyDynastyDocumentUrl">
      <xsd:simpleType>
        <xsd:restriction base="dms:Note">
          <xsd:maxLength value="255"/>
        </xsd:restriction>
      </xsd:simpleType>
    </xsd:element>
    <xsd:element name="SaTyDynastyDirection" ma:index="41" nillable="true" ma:displayName="Dynasty suunta" ma:internalName="SaTyDynastyDirection">
      <xsd:simpleType>
        <xsd:restriction base="dms:Text"/>
      </xsd:simpleType>
    </xsd:element>
    <xsd:element name="SaTyDynastyIntStatus" ma:index="42" nillable="true" ma:displayName="Dynasty integration status" ma:internalName="SaTyDynastyIntStatus">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SaTyDynastyDocumentGuid xmlns="986746b9-21ea-4a10-94d5-c7e2d54bbe5a">a23157ab-d5e1-4b24-9fe5-1941d55181ad</SaTyDynastyDocumentGuid>
    <SaTyTosSecurityPeriodRuleId xmlns="986746b9-21ea-4a10-94d5-c7e2d54bbe5a">10</SaTyTosSecurityPeriodRuleId>
    <p39f2945831442ffb2b72677709d8610 xmlns="986746b9-21ea-4a10-94d5-c7e2d54bbe5a">
      <Terms xmlns="http://schemas.microsoft.com/office/infopath/2007/PartnerControls"/>
    </p39f2945831442ffb2b72677709d8610>
    <SaTyDynastyDocumentUrl xmlns="986746b9-21ea-4a10-94d5-c7e2d54bbe5a">https://dynasty.int.traficom.fi/dynasty/#/db/TRAFICOM/card/?r=%2Fdocument%2F98384</SaTyDynastyDocumentUrl>
    <SaTyTosSecurityPeriodRule xmlns="986746b9-21ea-4a10-94d5-c7e2d54bbe5a">Asiakirjan valmistuminen</SaTyTosSecurityPeriodRule>
    <SaTyTosUserDataRule xmlns="986746b9-21ea-4a10-94d5-c7e2d54bbe5a">Rekisterinpitäjän lakisääteisten velvoitteiden noudattaminen</SaTyTosUserDataRule>
    <SaTyTosUserDataRuleId xmlns="986746b9-21ea-4a10-94d5-c7e2d54bbe5a">3</SaTyTosUserDataRuleId>
    <SaTyTosSecurityReason xmlns="986746b9-21ea-4a10-94d5-c7e2d54bbe5a" xsi:nil="true"/>
    <TaxCatchAll xmlns="986746b9-21ea-4a10-94d5-c7e2d54bbe5a">
      <Value>11</Value>
      <Value>1</Value>
    </TaxCatchAll>
    <f4b386671deb464d8bb6062959db37ce xmlns="986746b9-21ea-4a10-94d5-c7e2d54bbe5a">
      <Terms xmlns="http://schemas.microsoft.com/office/infopath/2007/PartnerControls"/>
    </f4b386671deb464d8bb6062959db37ce>
    <SaTyDynastyIntStatus xmlns="986746b9-21ea-4a10-94d5-c7e2d54bbe5a">Document has been updated to Dynasty: True</SaTyDynastyIntStatus>
    <g947cab29b3b46f18713a0acc4648f6c xmlns="986746b9-21ea-4a10-94d5-c7e2d54bbe5a">
      <Terms xmlns="http://schemas.microsoft.com/office/infopath/2007/PartnerControls"/>
    </g947cab29b3b46f18713a0acc4648f6c>
    <SaTyTosSecurityPeriod xmlns="986746b9-21ea-4a10-94d5-c7e2d54bbe5a">0 v v</SaTyTosSecurityPeriod>
    <SaTyTosSecurityReasonId xmlns="986746b9-21ea-4a10-94d5-c7e2d54bbe5a" xsi:nil="true"/>
    <SaTyDynastyDirection xmlns="986746b9-21ea-4a10-94d5-c7e2d54bbe5a" xsi:nil="true"/>
    <a9215f07bdd34c12927c30fd8ee294e2 xmlns="986746b9-21ea-4a10-94d5-c7e2d54bbe5a">
      <Terms xmlns="http://schemas.microsoft.com/office/infopath/2007/PartnerControls"/>
    </a9215f07bdd34c12927c30fd8ee294e2>
    <SaTyTosIssueGroupId xmlns="2433e0cc-3b3b-48c0-bdb1-a3551225a728">00.03.03</SaTyTosIssueGroupId>
    <SaTyTosDocumentType xmlns="2433e0cc-3b3b-48c0-bdb1-a3551225a728">Esitys</SaTyTosDocumentType>
    <SaTyTosDocumentTypeId xmlns="2433e0cc-3b3b-48c0-bdb1-a3551225a728">Esitys</SaTyTosDocumentTypeId>
    <SaTyTosIssueGroup xmlns="2433e0cc-3b3b-48c0-bdb1-a3551225a728">Tiimityö</SaTyTosIssueGroup>
    <SaTyDocumentArchive xmlns="2433e0cc-3b3b-48c0-bdb1-a3551225a728">false</SaTyDocumentArchive>
    <SaTyTosPublicity xmlns="2433e0cc-3b3b-48c0-bdb1-a3551225a728">Julkinen</SaTyTosPublicity>
    <SaTyDocumentYear xmlns="2433e0cc-3b3b-48c0-bdb1-a3551225a728">2022</SaTyDocumentYear>
    <SaTyDocumentStatus xmlns="2433e0cc-3b3b-48c0-bdb1-a3551225a728">Luonnos</SaTyDocumentStatus>
    <SaTyTosTaskGroup xmlns="2433e0cc-3b3b-48c0-bdb1-a3551225a728">Sisäiset kokoukset ja työryhmätyöskentelyt</SaTyTosTaskGroup>
    <SaTyTosPreservation xmlns="2433e0cc-3b3b-48c0-bdb1-a3551225a728"> v</SaTyTosPreservation>
    <SaTyDocumentUserData xmlns="2433e0cc-3b3b-48c0-bdb1-a3551225a728">false</SaTyDocumentUserData>
    <SaTyTosTaskGroupId xmlns="2433e0cc-3b3b-48c0-bdb1-a3551225a728">00.03</SaTyTosTaskGroupId>
  </documentManagement>
</p:properties>
</file>

<file path=customXml/itemProps1.xml><?xml version="1.0" encoding="utf-8"?>
<ds:datastoreItem xmlns:ds="http://schemas.openxmlformats.org/officeDocument/2006/customXml" ds:itemID="{638E87A8-BDF3-48E6-831F-821EDC5D2A43}">
  <ds:schemaRefs>
    <ds:schemaRef ds:uri="http://schemas.microsoft.com/sharepoint/v3/contenttype/forms"/>
  </ds:schemaRefs>
</ds:datastoreItem>
</file>

<file path=customXml/itemProps2.xml><?xml version="1.0" encoding="utf-8"?>
<ds:datastoreItem xmlns:ds="http://schemas.openxmlformats.org/officeDocument/2006/customXml" ds:itemID="{E154B1C8-B4A8-45F9-9053-A86A447C2B10}">
  <ds:schemaRefs>
    <ds:schemaRef ds:uri="Microsoft.SharePoint.Taxonomy.ContentTypeSync"/>
  </ds:schemaRefs>
</ds:datastoreItem>
</file>

<file path=customXml/itemProps3.xml><?xml version="1.0" encoding="utf-8"?>
<ds:datastoreItem xmlns:ds="http://schemas.openxmlformats.org/officeDocument/2006/customXml" ds:itemID="{61A3AEFE-1593-44B6-8038-4A56FBDDFD1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433e0cc-3b3b-48c0-bdb1-a3551225a728"/>
    <ds:schemaRef ds:uri="986746b9-21ea-4a10-94d5-c7e2d54bbe5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BDA0C6C8-E524-4738-B4D1-A1B3E895289B}">
  <ds:schemaRefs>
    <ds:schemaRef ds:uri="2433e0cc-3b3b-48c0-bdb1-a3551225a728"/>
    <ds:schemaRef ds:uri="http://purl.org/dc/dcmitype/"/>
    <ds:schemaRef ds:uri="http://schemas.openxmlformats.org/package/2006/metadata/core-properties"/>
    <ds:schemaRef ds:uri="http://purl.org/dc/terms/"/>
    <ds:schemaRef ds:uri="http://purl.org/dc/elements/1.1/"/>
    <ds:schemaRef ds:uri="986746b9-21ea-4a10-94d5-c7e2d54bbe5a"/>
    <ds:schemaRef ds:uri="http://schemas.microsoft.com/office/2006/documentManagement/types"/>
    <ds:schemaRef ds:uri="http://schemas.microsoft.com/office/infopath/2007/PartnerControl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Traficom Tulli ajankohtaiset raideliikenneasiat</Template>
  <TotalTime>2371</TotalTime>
  <Words>4019</Words>
  <Application>Microsoft Office PowerPoint</Application>
  <PresentationFormat>Laajakuva</PresentationFormat>
  <Paragraphs>717</Paragraphs>
  <Slides>74</Slides>
  <Notes>4</Notes>
  <HiddenSlides>0</HiddenSlides>
  <MMClips>0</MMClips>
  <ScaleCrop>false</ScaleCrop>
  <HeadingPairs>
    <vt:vector size="6" baseType="variant">
      <vt:variant>
        <vt:lpstr>Käytetyt fontit</vt:lpstr>
      </vt:variant>
      <vt:variant>
        <vt:i4>9</vt:i4>
      </vt:variant>
      <vt:variant>
        <vt:lpstr>Teema</vt:lpstr>
      </vt:variant>
      <vt:variant>
        <vt:i4>3</vt:i4>
      </vt:variant>
      <vt:variant>
        <vt:lpstr>Dian otsikot</vt:lpstr>
      </vt:variant>
      <vt:variant>
        <vt:i4>74</vt:i4>
      </vt:variant>
    </vt:vector>
  </HeadingPairs>
  <TitlesOfParts>
    <vt:vector size="86" baseType="lpstr">
      <vt:lpstr>Arial</vt:lpstr>
      <vt:lpstr>Arial Narrow</vt:lpstr>
      <vt:lpstr>Brush Script MT</vt:lpstr>
      <vt:lpstr>Calibri</vt:lpstr>
      <vt:lpstr>Impact</vt:lpstr>
      <vt:lpstr>Inter</vt:lpstr>
      <vt:lpstr>Verdana</vt:lpstr>
      <vt:lpstr>Wingdings</vt:lpstr>
      <vt:lpstr>Wingdings 3</vt:lpstr>
      <vt:lpstr>Traficom su</vt:lpstr>
      <vt:lpstr>LVM suomi laaja</vt:lpstr>
      <vt:lpstr>Otkestheme</vt:lpstr>
      <vt:lpstr>Raideliikenteen säädösinfo 31.10.2023</vt:lpstr>
      <vt:lpstr>Ohjelma 1/2</vt:lpstr>
      <vt:lpstr>Ohjelma 2/2</vt:lpstr>
      <vt:lpstr>Tilaisuuden avaus ja raideliikenne  –palvelukokonaisuuden esittely</vt:lpstr>
      <vt:lpstr>Ajankohtaista nyt</vt:lpstr>
      <vt:lpstr>Raideliikenne organisaatio 1.9.2023-</vt:lpstr>
      <vt:lpstr>Säädösinfon käytännön asioita</vt:lpstr>
      <vt:lpstr>         </vt:lpstr>
      <vt:lpstr>Ajankohtaisia asioita </vt:lpstr>
      <vt:lpstr>HE-luonnos: yleistä</vt:lpstr>
      <vt:lpstr>Raideliikennelakiin esitetyt muutokset</vt:lpstr>
      <vt:lpstr>Muita muutoksia raideliikennelakiin </vt:lpstr>
      <vt:lpstr>LIPA-lain toimilupasäännöksiin muutoksia </vt:lpstr>
      <vt:lpstr>Eteneminen </vt:lpstr>
      <vt:lpstr>Komission ehdotus ratakapasiteetin jaon uudistamiseksi </vt:lpstr>
      <vt:lpstr>Tavoitteet </vt:lpstr>
      <vt:lpstr>Keskeiset muutokset </vt:lpstr>
      <vt:lpstr>Vaikutukset </vt:lpstr>
      <vt:lpstr>Valtioneuvoston kanta ja EU-käsittely </vt:lpstr>
      <vt:lpstr>Veturinkuljettajadirektiivin uudistaminen </vt:lpstr>
      <vt:lpstr>PMI Orpon hallitusohjelma </vt:lpstr>
      <vt:lpstr>Ajankohtaiset EU-asiat: YTE-uudistus ja EVR-uudistus</vt:lpstr>
      <vt:lpstr>Maaliskuussa hyväksytyt yhteentoimivuuden tekniset eritelmät</vt:lpstr>
      <vt:lpstr>ERA:n webinaarit (englanniksi) https://www.era.europa.eu/content/era-webinars-2023-programme </vt:lpstr>
      <vt:lpstr>Mitä tämä tarkoittaa kansallisesti?</vt:lpstr>
      <vt:lpstr>Mitä seuraavaksi?</vt:lpstr>
      <vt:lpstr>Telemaattiset sovellukset</vt:lpstr>
      <vt:lpstr>Euroopan unionin kalustorekisteri-sääntelyyn valmistelussa olevat muutokset</vt:lpstr>
      <vt:lpstr>Ajankohtaiset määräyshankkeet</vt:lpstr>
      <vt:lpstr>Toimilupamääräys</vt:lpstr>
      <vt:lpstr>Toimilupamääräys</vt:lpstr>
      <vt:lpstr>Toimilupamääräys</vt:lpstr>
      <vt:lpstr>Käyttötoiminta ja liikenteenhallinta rautatiejärjestelmässä –määräys </vt:lpstr>
      <vt:lpstr>Käyttötoiminta ja liikenteenhallinta rautatiejärjestelmässä -määräys</vt:lpstr>
      <vt:lpstr>Käyttötoiminta ja liikenteenhallinta rautatiejärjestelmässä -määräys</vt:lpstr>
      <vt:lpstr>Ohjaus-, hallinta- ja merkinanto-osajärjestelmä -määräys</vt:lpstr>
      <vt:lpstr>Rautateiden ohjaus-, hallinta- ja merkinanto-osajärjestelmä</vt:lpstr>
      <vt:lpstr>Rautateiden ohjaus-, hallinta- ja merkinanto-osajärjestelmä</vt:lpstr>
      <vt:lpstr>Liikkuvaa kalustoa koskeva määräys</vt:lpstr>
      <vt:lpstr>Rautateiden liikkuva kalusto</vt:lpstr>
      <vt:lpstr>Miksi uusi määräys?</vt:lpstr>
      <vt:lpstr>Uuden määräyksen sisältö?</vt:lpstr>
      <vt:lpstr>Lisätietoa</vt:lpstr>
      <vt:lpstr>Määräys yksityisraiteiden hallinnasta</vt:lpstr>
      <vt:lpstr>Määräys yksityisraiteiden hallinnasta</vt:lpstr>
      <vt:lpstr>Määräyksen vaikutukset</vt:lpstr>
      <vt:lpstr>Määräyshankkeen aikataulu ja  viestintä</vt:lpstr>
      <vt:lpstr>Rautatiejärjestelmän energiaosajärjestelmä -määräys</vt:lpstr>
      <vt:lpstr>Määräyshankkeen tausta ja tavoite</vt:lpstr>
      <vt:lpstr>Muutosten vaikutukset ja aikataulu</vt:lpstr>
      <vt:lpstr>Rautatie-järjestelmän infrastruktuuri-osajärjestelmä-määräys</vt:lpstr>
      <vt:lpstr>Rautatiejärjestelmän infrastruktuuriosajärjestelmä-määräys</vt:lpstr>
      <vt:lpstr>Riskienhallinnan kehittäminen</vt:lpstr>
      <vt:lpstr>Tausta</vt:lpstr>
      <vt:lpstr>ERA - Valvontaopas</vt:lpstr>
      <vt:lpstr>Valvontastrategia</vt:lpstr>
      <vt:lpstr>Kokonaisvaltainen  rautatiejärjestelmän riskikuva</vt:lpstr>
      <vt:lpstr>Riskienhallinnan yhteistyöryhmä</vt:lpstr>
      <vt:lpstr>Kyberturvallisuuden ajankohtaiset</vt:lpstr>
      <vt:lpstr>Raideliikenteen kyberturvallisuussääntely</vt:lpstr>
      <vt:lpstr>Raideliikenteen kyberturvallisuussääntely</vt:lpstr>
      <vt:lpstr>Raideliikenteen kyberturvallisuussääntely</vt:lpstr>
      <vt:lpstr>Raideliikenteen kyberturvallisuussääntely</vt:lpstr>
      <vt:lpstr>Raideliikenteen kyberturvallisuussääntely</vt:lpstr>
      <vt:lpstr>Turvallisuustutkinta rautatieturvallisuuden kehityksen osana</vt:lpstr>
      <vt:lpstr>Turvallisuustutkintalaki (525/2011) 1 luku Yleiset säännökset 1§</vt:lpstr>
      <vt:lpstr>Mitä OTKES tutkii raideliikenteessä?</vt:lpstr>
      <vt:lpstr>Tutkinnan kulku</vt:lpstr>
      <vt:lpstr>Tutkintojen lukumäärät vuosittain</vt:lpstr>
      <vt:lpstr>Tutkintaselostukset</vt:lpstr>
      <vt:lpstr>Turvallisuussuositukset</vt:lpstr>
      <vt:lpstr>Raideliikennesuositusten tilanne</vt:lpstr>
      <vt:lpstr>PowerPoint-esitys</vt:lpstr>
      <vt:lpstr>Kysymyksiä ja  keskustelua</vt:lpstr>
    </vt:vector>
  </TitlesOfParts>
  <Company>Viestintävirasto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Turvallisuuslupaan liittyviä nostoja</dc:title>
  <dc:creator>Sainio Kaisa</dc:creator>
  <cp:lastModifiedBy>Kari Anni</cp:lastModifiedBy>
  <cp:revision>109</cp:revision>
  <dcterms:created xsi:type="dcterms:W3CDTF">2022-09-21T06:09:04Z</dcterms:created>
  <dcterms:modified xsi:type="dcterms:W3CDTF">2023-10-31T12:28:06Z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0x0101000EC482A17D284AEE8290D09FC0D2D6D200C589622A2BFC49F09A63EB8A040062500006244C8504BFD9408908BDF32304909F</vt:lpwstr>
  </property>
  <property fmtid="{D5CDD505-2E9C-101B-9397-08002B2CF9AE}" pid="3" name="od82ff796f8549e7b48b0e43c70930a6">
    <vt:lpwstr>Suomi|88d960e6-e76c-48a2-b607-f1600797b640</vt:lpwstr>
  </property>
  <property fmtid="{D5CDD505-2E9C-101B-9397-08002B2CF9AE}" pid="4" name="SaTyDocumentQuartal">
    <vt:lpwstr/>
  </property>
  <property fmtid="{D5CDD505-2E9C-101B-9397-08002B2CF9AE}" pid="5" name="eb88049090c34051aae092bae2056bc2">
    <vt:lpwstr>Mallipohja|8556560e-d2f7-4107-a309-72029ebfa072</vt:lpwstr>
  </property>
  <property fmtid="{D5CDD505-2E9C-101B-9397-08002B2CF9AE}" pid="6" name="SaTyTosKeywords">
    <vt:lpwstr>11;#Mallipohja|8556560e-d2f7-4107-a309-72029ebfa072</vt:lpwstr>
  </property>
  <property fmtid="{D5CDD505-2E9C-101B-9397-08002B2CF9AE}" pid="7" name="SaTyDocumentLanguage">
    <vt:lpwstr>1;#Suomi|88d960e6-e76c-48a2-b607-f1600797b640</vt:lpwstr>
  </property>
  <property fmtid="{D5CDD505-2E9C-101B-9397-08002B2CF9AE}" pid="8" name="SaTyDocumentOtherTag">
    <vt:lpwstr/>
  </property>
  <property fmtid="{D5CDD505-2E9C-101B-9397-08002B2CF9AE}" pid="9" name="SaTyDocumentOrganisation">
    <vt:lpwstr/>
  </property>
  <property fmtid="{D5CDD505-2E9C-101B-9397-08002B2CF9AE}" pid="10" name="SaTyDocumentMonth">
    <vt:lpwstr/>
  </property>
  <property fmtid="{D5CDD505-2E9C-101B-9397-08002B2CF9AE}" pid="11" name="SaTyMeetingsType">
    <vt:lpwstr/>
  </property>
  <property fmtid="{D5CDD505-2E9C-101B-9397-08002B2CF9AE}" pid="12" name="F4F73312BE8245229D72514D0D9EBF39">
    <vt:lpwstr/>
  </property>
</Properties>
</file>