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1"/>
  </p:notesMasterIdLst>
  <p:sldIdLst>
    <p:sldId id="257" r:id="rId2"/>
    <p:sldId id="307" r:id="rId3"/>
    <p:sldId id="314" r:id="rId4"/>
    <p:sldId id="310" r:id="rId5"/>
    <p:sldId id="311" r:id="rId6"/>
    <p:sldId id="309" r:id="rId7"/>
    <p:sldId id="312" r:id="rId8"/>
    <p:sldId id="313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howGuides="1">
      <p:cViewPr varScale="1">
        <p:scale>
          <a:sx n="69" d="100"/>
          <a:sy n="69" d="100"/>
        </p:scale>
        <p:origin x="3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7.5.2020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CE5636D-9C58-4212-B090-9A958F1D7ECE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78C2E3F-58C2-493C-85CF-15309268269A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7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0C3D-853F-4695-B910-73CFF0206BCE}" type="datetime1">
              <a:rPr lang="fi-FI" smtClean="0"/>
              <a:t>7.5.2020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2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08A1-D53F-47CC-A8FF-62E4C3BF2CD8}" type="datetime1">
              <a:rPr lang="fi-FI" smtClean="0"/>
              <a:t>7.5.2020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44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E855-0C64-44C0-B5F0-F69238153AE6}" type="datetime1">
              <a:rPr lang="fi-FI" smtClean="0"/>
              <a:t>7.5.2020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80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E71B6FA-641D-4AEA-82B6-22F19025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313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75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89C-1C4B-4492-9254-95622D323ECB}" type="datetime1">
              <a:rPr lang="fi-FI" smtClean="0"/>
              <a:t>7.5.2020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25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90EB6C6-A85E-4998-A5CC-EC838C59296C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1C0D63-9DE0-42AC-80D3-A971439E543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49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1F26-CE89-43D2-A8D6-AAD885B81AAD}" type="datetime1">
              <a:rPr lang="fi-FI" smtClean="0"/>
              <a:t>7.5.2020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3" name="Kuva 11">
            <a:extLst>
              <a:ext uri="{FF2B5EF4-FFF2-40B4-BE49-F238E27FC236}">
                <a16:creationId xmlns:a16="http://schemas.microsoft.com/office/drawing/2014/main" id="{65B3D21D-D2FF-4E63-ACEC-CAD99301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927403-F3FE-4776-8232-7314E776BC58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0C5876-4AA1-4C6E-8FB3-FD23DD8E16E2}" type="datetime1">
              <a:rPr lang="fi-FI" smtClean="0"/>
              <a:t>7.5.2020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B5A4EF-9420-4012-950C-1C44BB439EBF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1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5C6937E-FE12-48F4-96CB-142DDB3195E2}" type="datetime1">
              <a:rPr lang="fi-FI" smtClean="0"/>
              <a:pPr/>
              <a:t>7.5.2020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[Esityksen nimi]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8285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ficom.fi/sv/vara-tjanster/anmalan-om-fardigstallande-av-vattenbyggnadskonstruk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132856"/>
            <a:ext cx="6930000" cy="2205144"/>
          </a:xfrm>
        </p:spPr>
        <p:txBody>
          <a:bodyPr/>
          <a:lstStyle/>
          <a:p>
            <a:r>
              <a:rPr lang="fi-FI" dirty="0" err="1" smtClean="0"/>
              <a:t>Farledshållning</a:t>
            </a:r>
            <a:r>
              <a:rPr lang="fi-FI" dirty="0" smtClean="0"/>
              <a:t> och </a:t>
            </a:r>
            <a:r>
              <a:rPr lang="fi-FI" dirty="0" err="1" smtClean="0"/>
              <a:t>vattenhushållnings-projekt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5157192"/>
            <a:ext cx="6930000" cy="972000"/>
          </a:xfrm>
        </p:spPr>
        <p:txBody>
          <a:bodyPr/>
          <a:lstStyle/>
          <a:p>
            <a:r>
              <a:rPr lang="fi-FI" dirty="0" smtClean="0"/>
              <a:t>Jani Koiranen, Traficom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A45C-C6D5-44E0-A7C3-11C4F37DB9B8}" type="datetime1">
              <a:rPr lang="fi-FI" smtClean="0"/>
              <a:t>7.5.2020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83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D6A3F2-3176-400B-9F7B-F7A1CC1C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87952"/>
            <a:ext cx="10746000" cy="1108800"/>
          </a:xfrm>
        </p:spPr>
        <p:txBody>
          <a:bodyPr/>
          <a:lstStyle/>
          <a:p>
            <a:r>
              <a:rPr lang="fi-FI" dirty="0" err="1" smtClean="0"/>
              <a:t>Utlåtanden</a:t>
            </a:r>
            <a:r>
              <a:rPr lang="fi-FI" dirty="0" smtClean="0"/>
              <a:t> om </a:t>
            </a:r>
            <a:r>
              <a:rPr lang="fi-FI" dirty="0" err="1" smtClean="0"/>
              <a:t>tillståndspliktiga</a:t>
            </a:r>
            <a:r>
              <a:rPr lang="fi-FI" dirty="0" smtClean="0"/>
              <a:t> </a:t>
            </a:r>
            <a:r>
              <a:rPr lang="fi-FI" dirty="0" err="1" smtClean="0"/>
              <a:t>vatten-hushållningsprojekt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6E8E13-0DA2-4679-9F49-E2E83705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980728"/>
            <a:ext cx="10746000" cy="5400600"/>
          </a:xfrm>
        </p:spPr>
        <p:txBody>
          <a:bodyPr/>
          <a:lstStyle/>
          <a:p>
            <a:r>
              <a:rPr lang="fi-FI" sz="2000" dirty="0" err="1" smtClean="0"/>
              <a:t>Regionförvaltningsverken</a:t>
            </a:r>
            <a:r>
              <a:rPr lang="fi-FI" sz="2000" dirty="0" smtClean="0"/>
              <a:t> </a:t>
            </a:r>
            <a:r>
              <a:rPr lang="fi-FI" sz="2000" dirty="0" err="1" smtClean="0"/>
              <a:t>sänder</a:t>
            </a:r>
            <a:r>
              <a:rPr lang="fi-FI" sz="2000" dirty="0" smtClean="0"/>
              <a:t> </a:t>
            </a:r>
            <a:r>
              <a:rPr lang="fi-FI" sz="2000" dirty="0" err="1" smtClean="0"/>
              <a:t>kungörelser</a:t>
            </a:r>
            <a:r>
              <a:rPr lang="fi-FI" sz="2000" dirty="0" smtClean="0"/>
              <a:t>, </a:t>
            </a:r>
            <a:r>
              <a:rPr lang="fi-FI" sz="2000" dirty="0" err="1" smtClean="0"/>
              <a:t>remisser</a:t>
            </a:r>
            <a:r>
              <a:rPr lang="fi-FI" sz="2000" dirty="0" smtClean="0"/>
              <a:t> och </a:t>
            </a:r>
            <a:r>
              <a:rPr lang="fi-FI" sz="2000" dirty="0" err="1" smtClean="0"/>
              <a:t>beslut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ansökningar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tillstånd</a:t>
            </a:r>
            <a:r>
              <a:rPr lang="fi-FI" sz="2000" dirty="0" smtClean="0"/>
              <a:t>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vattenlagen</a:t>
            </a:r>
            <a:r>
              <a:rPr lang="fi-FI" sz="2000" dirty="0" smtClean="0"/>
              <a:t> till Traficom för </a:t>
            </a:r>
            <a:r>
              <a:rPr lang="fi-FI" sz="2000" dirty="0" err="1" smtClean="0"/>
              <a:t>kännedom</a:t>
            </a:r>
            <a:r>
              <a:rPr lang="fi-FI" sz="2000" dirty="0" smtClean="0"/>
              <a:t>.</a:t>
            </a:r>
          </a:p>
          <a:p>
            <a:r>
              <a:rPr lang="fi-FI" sz="2000" dirty="0"/>
              <a:t>Traficom </a:t>
            </a:r>
            <a:r>
              <a:rPr lang="fi-FI" sz="2000" dirty="0" err="1" smtClean="0"/>
              <a:t>ger</a:t>
            </a:r>
            <a:r>
              <a:rPr lang="fi-FI" sz="2000" dirty="0" smtClean="0"/>
              <a:t> </a:t>
            </a:r>
            <a:r>
              <a:rPr lang="fi-FI" sz="2000" dirty="0" err="1" smtClean="0"/>
              <a:t>utlåtanden</a:t>
            </a:r>
            <a:r>
              <a:rPr lang="fi-FI" sz="2000" dirty="0" smtClean="0"/>
              <a:t> om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kan</a:t>
            </a:r>
            <a:r>
              <a:rPr lang="fi-FI" sz="2000" dirty="0" smtClean="0"/>
              <a:t> </a:t>
            </a:r>
            <a:r>
              <a:rPr lang="fi-FI" sz="2000" dirty="0" err="1" smtClean="0"/>
              <a:t>påverka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farlederna</a:t>
            </a:r>
            <a:r>
              <a:rPr lang="fi-FI" sz="2000" dirty="0" smtClean="0"/>
              <a:t>, </a:t>
            </a:r>
            <a:r>
              <a:rPr lang="fi-FI" sz="2000" dirty="0" err="1" smtClean="0"/>
              <a:t>farledshållningen</a:t>
            </a:r>
            <a:r>
              <a:rPr lang="fi-FI" sz="2000" dirty="0" smtClean="0"/>
              <a:t> och </a:t>
            </a:r>
            <a:r>
              <a:rPr lang="fi-FI" sz="2000" dirty="0" err="1" smtClean="0"/>
              <a:t>sjötrafiken</a:t>
            </a:r>
            <a:r>
              <a:rPr lang="fi-FI" sz="2000" dirty="0" smtClean="0"/>
              <a:t>, </a:t>
            </a:r>
            <a:r>
              <a:rPr lang="fi-FI" sz="2000" dirty="0" err="1" smtClean="0"/>
              <a:t>såsom</a:t>
            </a:r>
            <a:r>
              <a:rPr lang="fi-FI" sz="2000" dirty="0" smtClean="0"/>
              <a:t>:</a:t>
            </a:r>
          </a:p>
          <a:p>
            <a:pPr lvl="1"/>
            <a:r>
              <a:rPr lang="fi-FI" sz="1800" dirty="0" err="1" smtClean="0"/>
              <a:t>Kabel</a:t>
            </a:r>
            <a:r>
              <a:rPr lang="fi-FI" sz="1800" dirty="0" smtClean="0"/>
              <a:t>- och </a:t>
            </a:r>
            <a:r>
              <a:rPr lang="fi-FI" sz="1800" dirty="0" err="1" smtClean="0"/>
              <a:t>luftledningsprojekt</a:t>
            </a:r>
            <a:r>
              <a:rPr lang="fi-FI" sz="1800" dirty="0" smtClean="0"/>
              <a:t> </a:t>
            </a:r>
          </a:p>
          <a:p>
            <a:pPr lvl="1"/>
            <a:r>
              <a:rPr lang="fi-FI" sz="1800" dirty="0" err="1" smtClean="0"/>
              <a:t>Projekt</a:t>
            </a:r>
            <a:r>
              <a:rPr lang="fi-FI" sz="1800" dirty="0" smtClean="0"/>
              <a:t> för </a:t>
            </a:r>
            <a:r>
              <a:rPr lang="fi-FI" sz="1800" dirty="0" err="1" smtClean="0"/>
              <a:t>byggande</a:t>
            </a:r>
            <a:r>
              <a:rPr lang="fi-FI" sz="1800" dirty="0" smtClean="0"/>
              <a:t> av </a:t>
            </a:r>
            <a:r>
              <a:rPr lang="fi-FI" sz="1800" dirty="0" err="1" smtClean="0"/>
              <a:t>broar</a:t>
            </a:r>
            <a:r>
              <a:rPr lang="fi-FI" sz="1800" dirty="0" smtClean="0"/>
              <a:t> </a:t>
            </a:r>
            <a:r>
              <a:rPr lang="fi-FI" sz="1800" dirty="0" err="1" smtClean="0"/>
              <a:t>över</a:t>
            </a:r>
            <a:r>
              <a:rPr lang="fi-FI" sz="1800" dirty="0" smtClean="0"/>
              <a:t> </a:t>
            </a:r>
            <a:r>
              <a:rPr lang="fi-FI" sz="1800" dirty="0" err="1" smtClean="0"/>
              <a:t>vattendrag</a:t>
            </a:r>
            <a:endParaRPr lang="fi-FI" sz="1800" dirty="0" smtClean="0"/>
          </a:p>
          <a:p>
            <a:pPr lvl="1"/>
            <a:r>
              <a:rPr lang="fi-FI" sz="1800" dirty="0" err="1" smtClean="0"/>
              <a:t>Vindparksprojekt</a:t>
            </a:r>
            <a:endParaRPr lang="fi-FI" sz="1800" dirty="0" smtClean="0"/>
          </a:p>
          <a:p>
            <a:pPr lvl="1"/>
            <a:r>
              <a:rPr lang="fi-FI" sz="1800" dirty="0" err="1" smtClean="0"/>
              <a:t>Fiskodlingsprojekt</a:t>
            </a:r>
            <a:endParaRPr lang="fi-FI" sz="1800" dirty="0" smtClean="0"/>
          </a:p>
          <a:p>
            <a:pPr lvl="1"/>
            <a:r>
              <a:rPr lang="fi-FI" sz="1800" dirty="0" err="1" smtClean="0"/>
              <a:t>Utfyllande</a:t>
            </a:r>
            <a:r>
              <a:rPr lang="fi-FI" sz="1800" dirty="0" smtClean="0"/>
              <a:t> av </a:t>
            </a:r>
            <a:r>
              <a:rPr lang="fi-FI" sz="1800" dirty="0" err="1" smtClean="0"/>
              <a:t>vattendrag</a:t>
            </a:r>
            <a:r>
              <a:rPr lang="fi-FI" sz="1800" dirty="0" smtClean="0"/>
              <a:t> och </a:t>
            </a:r>
            <a:r>
              <a:rPr lang="fi-FI" sz="1800" dirty="0" err="1" smtClean="0"/>
              <a:t>byggnadsprojekt</a:t>
            </a:r>
            <a:r>
              <a:rPr lang="fi-FI" sz="1800" dirty="0" smtClean="0"/>
              <a:t> i </a:t>
            </a:r>
            <a:r>
              <a:rPr lang="fi-FI" sz="1800" dirty="0" err="1" smtClean="0"/>
              <a:t>dessa</a:t>
            </a:r>
            <a:endParaRPr lang="fi-FI" sz="1800" dirty="0" smtClean="0"/>
          </a:p>
          <a:p>
            <a:pPr lvl="1"/>
            <a:r>
              <a:rPr lang="fi-FI" sz="1800" dirty="0" err="1" smtClean="0"/>
              <a:t>Farledsprojekt</a:t>
            </a:r>
            <a:r>
              <a:rPr lang="fi-FI" sz="1800" dirty="0" smtClean="0"/>
              <a:t> (</a:t>
            </a:r>
            <a:r>
              <a:rPr lang="fi-FI" sz="1800" dirty="0" err="1" smtClean="0"/>
              <a:t>farledsprojekt</a:t>
            </a:r>
            <a:r>
              <a:rPr lang="fi-FI" sz="1800" dirty="0" smtClean="0"/>
              <a:t> och </a:t>
            </a:r>
            <a:r>
              <a:rPr lang="fi-FI" sz="1800" dirty="0" err="1" smtClean="0"/>
              <a:t>inrättande</a:t>
            </a:r>
            <a:r>
              <a:rPr lang="fi-FI" sz="1800" dirty="0" smtClean="0"/>
              <a:t> av </a:t>
            </a:r>
            <a:r>
              <a:rPr lang="fi-FI" sz="1800" dirty="0" err="1" smtClean="0"/>
              <a:t>farleder</a:t>
            </a:r>
            <a:r>
              <a:rPr lang="fi-FI" sz="1800" dirty="0" smtClean="0"/>
              <a:t>)</a:t>
            </a:r>
          </a:p>
          <a:p>
            <a:r>
              <a:rPr lang="fi-FI" sz="2000" dirty="0" err="1" smtClean="0"/>
              <a:t>Oberoende</a:t>
            </a:r>
            <a:r>
              <a:rPr lang="fi-FI" sz="2000" dirty="0" smtClean="0"/>
              <a:t> av </a:t>
            </a:r>
            <a:r>
              <a:rPr lang="fi-FI" sz="2000" dirty="0" err="1" smtClean="0"/>
              <a:t>Traficoms</a:t>
            </a:r>
            <a:r>
              <a:rPr lang="fi-FI" sz="2000" dirty="0" smtClean="0"/>
              <a:t> </a:t>
            </a:r>
            <a:r>
              <a:rPr lang="fi-FI" sz="2000" dirty="0" err="1" smtClean="0"/>
              <a:t>eventuella</a:t>
            </a:r>
            <a:r>
              <a:rPr lang="fi-FI" sz="2000" dirty="0" smtClean="0"/>
              <a:t> </a:t>
            </a:r>
            <a:r>
              <a:rPr lang="fi-FI" sz="2000" dirty="0" err="1" smtClean="0"/>
              <a:t>ställningstaganden</a:t>
            </a:r>
            <a:r>
              <a:rPr lang="fi-FI" sz="2000" dirty="0" smtClean="0"/>
              <a:t>, </a:t>
            </a:r>
            <a:r>
              <a:rPr lang="fi-FI" sz="2000" dirty="0" err="1" smtClean="0"/>
              <a:t>bör</a:t>
            </a:r>
            <a:r>
              <a:rPr lang="fi-FI" sz="2000" dirty="0" smtClean="0"/>
              <a:t> </a:t>
            </a:r>
            <a:r>
              <a:rPr lang="fi-FI" sz="2000" dirty="0" err="1" smtClean="0"/>
              <a:t>varje</a:t>
            </a:r>
            <a:r>
              <a:rPr lang="fi-FI" sz="2000" dirty="0" smtClean="0"/>
              <a:t> </a:t>
            </a:r>
            <a:r>
              <a:rPr lang="fi-FI" sz="2000" dirty="0" err="1" smtClean="0"/>
              <a:t>farledshållare</a:t>
            </a:r>
            <a:r>
              <a:rPr lang="fi-FI" sz="2000" dirty="0" smtClean="0"/>
              <a:t> vara </a:t>
            </a:r>
            <a:r>
              <a:rPr lang="fi-FI" sz="2000" dirty="0" err="1" smtClean="0"/>
              <a:t>medveten</a:t>
            </a:r>
            <a:r>
              <a:rPr lang="fi-FI" sz="2000" dirty="0" smtClean="0"/>
              <a:t> om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planeras</a:t>
            </a:r>
            <a:r>
              <a:rPr lang="fi-FI" sz="2000" dirty="0" smtClean="0"/>
              <a:t> i de </a:t>
            </a:r>
            <a:r>
              <a:rPr lang="fi-FI" sz="2000" dirty="0" err="1" smtClean="0"/>
              <a:t>egna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farlederna</a:t>
            </a:r>
            <a:r>
              <a:rPr lang="fi-FI" sz="2000" dirty="0" smtClean="0"/>
              <a:t> och </a:t>
            </a:r>
            <a:r>
              <a:rPr lang="fi-FI" sz="2000" dirty="0" err="1" smtClean="0"/>
              <a:t>projektens</a:t>
            </a:r>
            <a:r>
              <a:rPr lang="fi-FI" sz="2000" dirty="0" smtClean="0"/>
              <a:t> </a:t>
            </a:r>
            <a:r>
              <a:rPr lang="fi-FI" sz="2000" dirty="0" err="1" smtClean="0"/>
              <a:t>eventuella</a:t>
            </a:r>
            <a:r>
              <a:rPr lang="fi-FI" sz="2000" dirty="0" smtClean="0"/>
              <a:t> </a:t>
            </a:r>
            <a:r>
              <a:rPr lang="fi-FI" sz="2000" dirty="0" err="1" smtClean="0"/>
              <a:t>inverkan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farledshållningen</a:t>
            </a:r>
            <a:r>
              <a:rPr lang="fi-FI" sz="2000" dirty="0" smtClean="0"/>
              <a:t>.</a:t>
            </a:r>
            <a:endParaRPr lang="fi-FI" sz="2000" dirty="0"/>
          </a:p>
          <a:p>
            <a:pPr lvl="1"/>
            <a:r>
              <a:rPr lang="fi-FI" sz="1800" dirty="0" err="1" smtClean="0"/>
              <a:t>Intressebevakning</a:t>
            </a:r>
            <a:r>
              <a:rPr lang="fi-FI" sz="1800" dirty="0" smtClean="0"/>
              <a:t> </a:t>
            </a:r>
            <a:r>
              <a:rPr lang="fi-FI" sz="1800" dirty="0" err="1" smtClean="0"/>
              <a:t>rekommenderas</a:t>
            </a:r>
            <a:r>
              <a:rPr lang="fi-FI" sz="1800" dirty="0" smtClean="0"/>
              <a:t> </a:t>
            </a:r>
            <a:r>
              <a:rPr lang="fi-FI" sz="1800" dirty="0" err="1" smtClean="0"/>
              <a:t>åtminstone</a:t>
            </a:r>
            <a:r>
              <a:rPr lang="fi-FI" sz="1800" dirty="0" smtClean="0"/>
              <a:t> i </a:t>
            </a:r>
            <a:r>
              <a:rPr lang="fi-FI" sz="1800" dirty="0" err="1" smtClean="0"/>
              <a:t>tillståndspliktiga</a:t>
            </a:r>
            <a:r>
              <a:rPr lang="fi-FI" sz="1800" dirty="0" smtClean="0"/>
              <a:t> </a:t>
            </a:r>
            <a:r>
              <a:rPr lang="fi-FI" sz="1800" dirty="0" err="1" smtClean="0"/>
              <a:t>vatten-hushållningsprojekt</a:t>
            </a:r>
            <a:r>
              <a:rPr lang="fi-FI" sz="1800" dirty="0" smtClean="0"/>
              <a:t> (</a:t>
            </a:r>
            <a:r>
              <a:rPr lang="fi-FI" sz="1800" dirty="0" err="1" smtClean="0"/>
              <a:t>påminnelse</a:t>
            </a:r>
            <a:r>
              <a:rPr lang="fi-FI" sz="1800" dirty="0" smtClean="0"/>
              <a:t>)</a:t>
            </a:r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F18D2D-060C-4A0A-91DB-B52662F8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F9ED-54AD-474A-A6C8-5A27C1A50ED2}" type="datetime1">
              <a:rPr lang="fi-FI" smtClean="0"/>
              <a:t>7.5.2020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3B12C2-BC49-41DD-9DAC-6AF1471E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2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16632"/>
            <a:ext cx="10746000" cy="1108800"/>
          </a:xfrm>
        </p:spPr>
        <p:txBody>
          <a:bodyPr/>
          <a:lstStyle/>
          <a:p>
            <a:r>
              <a:rPr lang="fi-FI" dirty="0" err="1" smtClean="0"/>
              <a:t>Anmälningar</a:t>
            </a:r>
            <a:r>
              <a:rPr lang="fi-FI" dirty="0" smtClean="0"/>
              <a:t> om </a:t>
            </a:r>
            <a:r>
              <a:rPr lang="fi-FI" dirty="0" err="1" smtClean="0"/>
              <a:t>tillstånd</a:t>
            </a:r>
            <a:r>
              <a:rPr lang="fi-FI" dirty="0" smtClean="0"/>
              <a:t> till </a:t>
            </a:r>
            <a:r>
              <a:rPr lang="fi-FI" dirty="0" err="1" smtClean="0"/>
              <a:t>genomförande</a:t>
            </a:r>
            <a:r>
              <a:rPr lang="fi-FI" dirty="0" smtClean="0"/>
              <a:t> och </a:t>
            </a:r>
            <a:r>
              <a:rPr lang="fi-FI" dirty="0" err="1" smtClean="0"/>
              <a:t>färdigställande</a:t>
            </a:r>
            <a:r>
              <a:rPr lang="fi-FI" dirty="0" smtClean="0"/>
              <a:t> av </a:t>
            </a:r>
            <a:r>
              <a:rPr lang="fi-FI" dirty="0" err="1" smtClean="0"/>
              <a:t>projekt</a:t>
            </a:r>
            <a:r>
              <a:rPr lang="fi-FI" dirty="0" smtClean="0"/>
              <a:t> </a:t>
            </a:r>
            <a:r>
              <a:rPr lang="fi-FI" dirty="0" err="1" smtClean="0"/>
              <a:t>samt</a:t>
            </a:r>
            <a:r>
              <a:rPr lang="fi-FI" dirty="0" smtClean="0"/>
              <a:t> </a:t>
            </a:r>
            <a:r>
              <a:rPr lang="fi-FI" dirty="0" err="1" smtClean="0"/>
              <a:t>förhandsutlåtanden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36626" y="1588389"/>
            <a:ext cx="10746000" cy="4360891"/>
          </a:xfrm>
        </p:spPr>
        <p:txBody>
          <a:bodyPr/>
          <a:lstStyle/>
          <a:p>
            <a:r>
              <a:rPr lang="fi-FI" sz="2000" dirty="0" err="1" smtClean="0"/>
              <a:t>Den</a:t>
            </a:r>
            <a:r>
              <a:rPr lang="fi-FI" sz="2000" dirty="0"/>
              <a:t> </a:t>
            </a:r>
            <a:r>
              <a:rPr lang="fi-FI" sz="2000" dirty="0" err="1" smtClean="0"/>
              <a:t>projektansvarige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skicka</a:t>
            </a:r>
            <a:r>
              <a:rPr lang="fi-FI" sz="2000" dirty="0" smtClean="0"/>
              <a:t> </a:t>
            </a:r>
            <a:r>
              <a:rPr lang="fi-FI" sz="2000" dirty="0" err="1" smtClean="0">
                <a:hlinkClick r:id="rId2"/>
              </a:rPr>
              <a:t>anmälan</a:t>
            </a:r>
            <a:r>
              <a:rPr lang="fi-FI" sz="2000" dirty="0" smtClean="0"/>
              <a:t> om </a:t>
            </a:r>
            <a:r>
              <a:rPr lang="fi-FI" sz="2000" dirty="0" err="1" smtClean="0"/>
              <a:t>byggprojekt</a:t>
            </a:r>
            <a:r>
              <a:rPr lang="fi-FI" sz="2000" dirty="0" smtClean="0"/>
              <a:t> och </a:t>
            </a:r>
            <a:r>
              <a:rPr lang="fi-FI" sz="2000" dirty="0" err="1" smtClean="0"/>
              <a:t>anmälan</a:t>
            </a:r>
            <a:r>
              <a:rPr lang="fi-FI" sz="2000" dirty="0" smtClean="0"/>
              <a:t> om </a:t>
            </a:r>
            <a:r>
              <a:rPr lang="fi-FI" sz="2000" dirty="0" err="1" smtClean="0"/>
              <a:t>färdigställande</a:t>
            </a:r>
            <a:r>
              <a:rPr lang="fi-FI" sz="2000" dirty="0" smtClean="0"/>
              <a:t> av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(</a:t>
            </a:r>
            <a:r>
              <a:rPr lang="fi-FI" sz="2000" dirty="0" err="1" smtClean="0"/>
              <a:t>t.ex</a:t>
            </a:r>
            <a:r>
              <a:rPr lang="fi-FI" sz="2000" dirty="0" smtClean="0"/>
              <a:t>. </a:t>
            </a:r>
            <a:r>
              <a:rPr lang="fi-FI" sz="2000" dirty="0" err="1" smtClean="0"/>
              <a:t>ändrings</a:t>
            </a:r>
            <a:r>
              <a:rPr lang="fi-FI" sz="2000" dirty="0" smtClean="0"/>
              <a:t>- och </a:t>
            </a:r>
            <a:r>
              <a:rPr lang="fi-FI" sz="2000" dirty="0" err="1" smtClean="0"/>
              <a:t>placeringsuppgifter</a:t>
            </a:r>
            <a:r>
              <a:rPr lang="fi-FI" sz="2000" dirty="0" smtClean="0"/>
              <a:t> och </a:t>
            </a:r>
            <a:r>
              <a:rPr lang="fi-FI" sz="2000" dirty="0" err="1" smtClean="0"/>
              <a:t>uppgifter</a:t>
            </a:r>
            <a:r>
              <a:rPr lang="fi-FI" sz="2000" dirty="0" smtClean="0"/>
              <a:t> om </a:t>
            </a:r>
            <a:r>
              <a:rPr lang="fi-FI" sz="2000" dirty="0" err="1" smtClean="0"/>
              <a:t>segelfri</a:t>
            </a:r>
            <a:r>
              <a:rPr lang="fi-FI" sz="2000" dirty="0" smtClean="0"/>
              <a:t> </a:t>
            </a:r>
            <a:r>
              <a:rPr lang="fi-FI" sz="2000" dirty="0" err="1" smtClean="0"/>
              <a:t>höjd</a:t>
            </a:r>
            <a:r>
              <a:rPr lang="fi-FI" sz="2000" dirty="0" smtClean="0"/>
              <a:t>) till Traficom, </a:t>
            </a:r>
            <a:r>
              <a:rPr lang="fi-FI" sz="2000" dirty="0" err="1" smtClean="0"/>
              <a:t>så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uppgifterna</a:t>
            </a:r>
            <a:r>
              <a:rPr lang="fi-FI" sz="2000" dirty="0" smtClean="0"/>
              <a:t> </a:t>
            </a:r>
            <a:r>
              <a:rPr lang="fi-FI" sz="2000" dirty="0" err="1" smtClean="0"/>
              <a:t>kan</a:t>
            </a:r>
            <a:r>
              <a:rPr lang="fi-FI" sz="2000" dirty="0" smtClean="0"/>
              <a:t> </a:t>
            </a:r>
            <a:r>
              <a:rPr lang="fi-FI" sz="2000" dirty="0" err="1" smtClean="0"/>
              <a:t>införas</a:t>
            </a:r>
            <a:r>
              <a:rPr lang="fi-FI" sz="2000" dirty="0" smtClean="0"/>
              <a:t> i </a:t>
            </a:r>
            <a:r>
              <a:rPr lang="fi-FI" sz="2000" dirty="0" err="1" smtClean="0"/>
              <a:t>sjökorten</a:t>
            </a:r>
            <a:r>
              <a:rPr lang="fi-FI" sz="2000" dirty="0" smtClean="0"/>
              <a:t> och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behov </a:t>
            </a:r>
            <a:r>
              <a:rPr lang="fi-FI" sz="2000" dirty="0" err="1" smtClean="0"/>
              <a:t>kungöras</a:t>
            </a:r>
            <a:r>
              <a:rPr lang="fi-FI" sz="2000" dirty="0" smtClean="0"/>
              <a:t> i </a:t>
            </a:r>
            <a:r>
              <a:rPr lang="fi-FI" sz="2000" i="1" dirty="0" err="1" smtClean="0"/>
              <a:t>Underrättelser</a:t>
            </a:r>
            <a:r>
              <a:rPr lang="fi-FI" sz="2000" i="1" dirty="0" smtClean="0"/>
              <a:t> för </a:t>
            </a:r>
            <a:r>
              <a:rPr lang="fi-FI" sz="2000" i="1" dirty="0" err="1"/>
              <a:t>s</a:t>
            </a:r>
            <a:r>
              <a:rPr lang="fi-FI" sz="2000" i="1" dirty="0" err="1" smtClean="0"/>
              <a:t>jöfarande</a:t>
            </a:r>
            <a:r>
              <a:rPr lang="fi-FI" sz="2000" i="1" dirty="0"/>
              <a:t>.</a:t>
            </a:r>
            <a:endParaRPr lang="fi-FI" sz="2000" dirty="0" smtClean="0"/>
          </a:p>
          <a:p>
            <a:pPr lvl="1"/>
            <a:r>
              <a:rPr lang="fi-FI" sz="1800" dirty="0" smtClean="0"/>
              <a:t>Om Traficom i </a:t>
            </a:r>
            <a:r>
              <a:rPr lang="fi-FI" sz="1800" dirty="0" err="1" smtClean="0"/>
              <a:t>sitt</a:t>
            </a:r>
            <a:r>
              <a:rPr lang="fi-FI" sz="1800" dirty="0" smtClean="0"/>
              <a:t> </a:t>
            </a:r>
            <a:r>
              <a:rPr lang="fi-FI" sz="1800" dirty="0" err="1" smtClean="0"/>
              <a:t>utlåtande</a:t>
            </a:r>
            <a:r>
              <a:rPr lang="fi-FI" sz="1800" dirty="0" smtClean="0"/>
              <a:t> </a:t>
            </a:r>
            <a:r>
              <a:rPr lang="fi-FI" sz="1800" dirty="0" err="1" smtClean="0"/>
              <a:t>har</a:t>
            </a:r>
            <a:r>
              <a:rPr lang="fi-FI" sz="1800" dirty="0" smtClean="0"/>
              <a:t> </a:t>
            </a:r>
            <a:r>
              <a:rPr lang="fi-FI" sz="1800" dirty="0" err="1" smtClean="0"/>
              <a:t>konstaterat</a:t>
            </a:r>
            <a:r>
              <a:rPr lang="fi-FI" sz="1800" dirty="0" smtClean="0"/>
              <a:t> </a:t>
            </a:r>
            <a:r>
              <a:rPr lang="fi-FI" sz="1800" dirty="0" err="1" smtClean="0"/>
              <a:t>sig</a:t>
            </a:r>
            <a:r>
              <a:rPr lang="fi-FI" sz="1800" dirty="0" smtClean="0"/>
              <a:t> </a:t>
            </a:r>
            <a:r>
              <a:rPr lang="fi-FI" sz="1800" dirty="0" err="1" smtClean="0"/>
              <a:t>behöva</a:t>
            </a:r>
            <a:r>
              <a:rPr lang="fi-FI" sz="1800" dirty="0" smtClean="0"/>
              <a:t> </a:t>
            </a:r>
            <a:r>
              <a:rPr lang="fi-FI" sz="1800" dirty="0" err="1" smtClean="0"/>
              <a:t>uppgifter</a:t>
            </a:r>
            <a:r>
              <a:rPr lang="fi-FI" sz="1800" dirty="0" smtClean="0"/>
              <a:t> om ett </a:t>
            </a:r>
            <a:r>
              <a:rPr lang="fi-FI" sz="1800" dirty="0" err="1" smtClean="0"/>
              <a:t>visst</a:t>
            </a:r>
            <a:r>
              <a:rPr lang="fi-FI" sz="1800" dirty="0" smtClean="0"/>
              <a:t> </a:t>
            </a:r>
            <a:r>
              <a:rPr lang="fi-FI" sz="1800" dirty="0" err="1" smtClean="0"/>
              <a:t>projekt</a:t>
            </a:r>
            <a:r>
              <a:rPr lang="fi-FI" sz="1800" dirty="0" smtClean="0"/>
              <a:t>, </a:t>
            </a:r>
            <a:r>
              <a:rPr lang="fi-FI" sz="1800" dirty="0" err="1" smtClean="0"/>
              <a:t>förutsätts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i </a:t>
            </a:r>
            <a:r>
              <a:rPr lang="fi-FI" sz="1800" dirty="0" err="1" smtClean="0"/>
              <a:t>beslutets</a:t>
            </a:r>
            <a:r>
              <a:rPr lang="fi-FI" sz="1800" dirty="0" smtClean="0"/>
              <a:t> </a:t>
            </a:r>
            <a:r>
              <a:rPr lang="fi-FI" sz="1800" dirty="0" err="1" smtClean="0"/>
              <a:t>tillståndsvillkor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uppgifterna</a:t>
            </a:r>
            <a:r>
              <a:rPr lang="fi-FI" sz="1800" dirty="0" smtClean="0"/>
              <a:t> </a:t>
            </a:r>
            <a:r>
              <a:rPr lang="fi-FI" sz="1800" dirty="0" err="1" smtClean="0"/>
              <a:t>lämnas</a:t>
            </a:r>
            <a:r>
              <a:rPr lang="fi-FI" sz="1800" dirty="0" smtClean="0"/>
              <a:t> till Traficom.</a:t>
            </a:r>
          </a:p>
          <a:p>
            <a:r>
              <a:rPr lang="fi-FI" sz="2000" dirty="0" smtClean="0"/>
              <a:t>I </a:t>
            </a:r>
            <a:r>
              <a:rPr lang="fi-FI" sz="2000" dirty="0" err="1" smtClean="0"/>
              <a:t>fråga</a:t>
            </a:r>
            <a:r>
              <a:rPr lang="fi-FI" sz="2000" dirty="0" smtClean="0"/>
              <a:t> om </a:t>
            </a:r>
            <a:r>
              <a:rPr lang="fi-FI" sz="2000" dirty="0" err="1" smtClean="0"/>
              <a:t>betydelsefulla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(</a:t>
            </a:r>
            <a:r>
              <a:rPr lang="fi-FI" sz="2000" dirty="0" err="1" smtClean="0"/>
              <a:t>havsvindparker</a:t>
            </a:r>
            <a:r>
              <a:rPr lang="fi-FI" sz="2000" dirty="0" smtClean="0"/>
              <a:t>, </a:t>
            </a:r>
            <a:r>
              <a:rPr lang="fi-FI" sz="2000" dirty="0" err="1" smtClean="0"/>
              <a:t>betydande</a:t>
            </a:r>
            <a:r>
              <a:rPr lang="fi-FI" sz="2000" dirty="0" smtClean="0"/>
              <a:t> </a:t>
            </a:r>
            <a:r>
              <a:rPr lang="fi-FI" sz="2000" dirty="0" err="1" smtClean="0"/>
              <a:t>kabel</a:t>
            </a:r>
            <a:r>
              <a:rPr lang="fi-FI" sz="2000" dirty="0" smtClean="0"/>
              <a:t>- och </a:t>
            </a:r>
            <a:r>
              <a:rPr lang="fi-FI" sz="2000" dirty="0" err="1" smtClean="0"/>
              <a:t>rörledningsarbeten</a:t>
            </a:r>
            <a:r>
              <a:rPr lang="fi-FI" sz="2000" dirty="0" smtClean="0"/>
              <a:t>,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begränsar</a:t>
            </a:r>
            <a:r>
              <a:rPr lang="fi-FI" sz="2000" dirty="0" smtClean="0"/>
              <a:t>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segelfria</a:t>
            </a:r>
            <a:r>
              <a:rPr lang="fi-FI" sz="2000" dirty="0" smtClean="0"/>
              <a:t> </a:t>
            </a:r>
            <a:r>
              <a:rPr lang="fi-FI" sz="2000" dirty="0" err="1" smtClean="0"/>
              <a:t>höjden</a:t>
            </a:r>
            <a:r>
              <a:rPr lang="fi-FI" sz="2000" dirty="0" smtClean="0"/>
              <a:t>) </a:t>
            </a:r>
            <a:r>
              <a:rPr lang="fi-FI" sz="2000" dirty="0" err="1" smtClean="0"/>
              <a:t>rekommenderas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projektansvarige</a:t>
            </a:r>
            <a:r>
              <a:rPr lang="fi-FI" sz="2000" dirty="0" smtClean="0"/>
              <a:t> </a:t>
            </a:r>
            <a:r>
              <a:rPr lang="fi-FI" sz="2000" dirty="0" err="1" smtClean="0"/>
              <a:t>begär</a:t>
            </a:r>
            <a:r>
              <a:rPr lang="fi-FI" sz="2000" dirty="0" smtClean="0"/>
              <a:t> Traficom och </a:t>
            </a:r>
            <a:r>
              <a:rPr lang="fi-FI" sz="2000" dirty="0" err="1" smtClean="0"/>
              <a:t>farledshållaren</a:t>
            </a:r>
            <a:r>
              <a:rPr lang="fi-FI" sz="2000" dirty="0" smtClean="0"/>
              <a:t> om </a:t>
            </a:r>
            <a:r>
              <a:rPr lang="fi-FI" sz="2000" dirty="0" err="1" smtClean="0"/>
              <a:t>förhandsutlåtanden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anvisningar</a:t>
            </a:r>
            <a:r>
              <a:rPr lang="fi-FI" sz="2000" dirty="0" smtClean="0"/>
              <a:t>, i </a:t>
            </a:r>
            <a:r>
              <a:rPr lang="fi-FI" sz="2000" dirty="0" err="1" smtClean="0"/>
              <a:t>synnerhet</a:t>
            </a:r>
            <a:r>
              <a:rPr lang="fi-FI" sz="2000" dirty="0" smtClean="0"/>
              <a:t> om </a:t>
            </a:r>
            <a:r>
              <a:rPr lang="fi-FI" sz="2000" dirty="0" err="1" smtClean="0"/>
              <a:t>projektet</a:t>
            </a:r>
            <a:r>
              <a:rPr lang="fi-FI" sz="2000" dirty="0" smtClean="0"/>
              <a:t> </a:t>
            </a:r>
            <a:r>
              <a:rPr lang="fi-FI" sz="2000" dirty="0" err="1" smtClean="0"/>
              <a:t>påverkar</a:t>
            </a:r>
            <a:r>
              <a:rPr lang="fi-FI" sz="2000" dirty="0" smtClean="0"/>
              <a:t> </a:t>
            </a:r>
            <a:r>
              <a:rPr lang="fi-FI" sz="2000" dirty="0" err="1" smtClean="0"/>
              <a:t>sjötrafiken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farledshållningen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byggarbetets</a:t>
            </a:r>
            <a:r>
              <a:rPr lang="fi-FI" sz="2000" dirty="0" smtClean="0"/>
              <a:t> </a:t>
            </a:r>
            <a:r>
              <a:rPr lang="fi-FI" sz="2000" dirty="0" err="1" smtClean="0"/>
              <a:t>gång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därefter</a:t>
            </a:r>
            <a:r>
              <a:rPr lang="fi-FI" sz="2000" dirty="0" smtClean="0"/>
              <a:t>.</a:t>
            </a:r>
            <a:endParaRPr lang="fi-FI" sz="2000" dirty="0">
              <a:solidFill>
                <a:srgbClr val="FF0000"/>
              </a:solidFill>
            </a:endParaRPr>
          </a:p>
          <a:p>
            <a:pPr marL="270000" lvl="1" indent="0">
              <a:buNone/>
            </a:pPr>
            <a:r>
              <a:rPr lang="fi-FI" sz="1800" dirty="0" err="1" smtClean="0"/>
              <a:t>När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gäller</a:t>
            </a:r>
            <a:r>
              <a:rPr lang="fi-FI" sz="1800" dirty="0" smtClean="0"/>
              <a:t> </a:t>
            </a:r>
            <a:r>
              <a:rPr lang="fi-FI" sz="1800" dirty="0" err="1" smtClean="0"/>
              <a:t>betydelsefulla</a:t>
            </a:r>
            <a:r>
              <a:rPr lang="fi-FI" sz="1800" dirty="0" smtClean="0"/>
              <a:t> </a:t>
            </a:r>
            <a:r>
              <a:rPr lang="fi-FI" sz="1800" dirty="0" err="1" smtClean="0"/>
              <a:t>projekt</a:t>
            </a:r>
            <a:r>
              <a:rPr lang="fi-FI" sz="1800" dirty="0" smtClean="0"/>
              <a:t> </a:t>
            </a:r>
            <a:r>
              <a:rPr lang="fi-FI" sz="1800" dirty="0" err="1" smtClean="0"/>
              <a:t>ger</a:t>
            </a:r>
            <a:r>
              <a:rPr lang="fi-FI" sz="1800" dirty="0" smtClean="0"/>
              <a:t> Traficom vid behov </a:t>
            </a:r>
            <a:r>
              <a:rPr lang="fi-FI" sz="1800" dirty="0" err="1" smtClean="0"/>
              <a:t>utlåtanden</a:t>
            </a:r>
            <a:r>
              <a:rPr lang="fi-FI" sz="1800" dirty="0" smtClean="0"/>
              <a:t> </a:t>
            </a:r>
            <a:r>
              <a:rPr lang="fi-FI" sz="1800" dirty="0" err="1" smtClean="0"/>
              <a:t>också</a:t>
            </a:r>
            <a:r>
              <a:rPr lang="fi-FI" sz="1800" dirty="0" smtClean="0"/>
              <a:t> </a:t>
            </a:r>
            <a:r>
              <a:rPr lang="fi-FI" sz="1800" dirty="0" err="1" smtClean="0"/>
              <a:t>under</a:t>
            </a:r>
            <a:r>
              <a:rPr lang="fi-FI" sz="1800" dirty="0" smtClean="0"/>
              <a:t> </a:t>
            </a:r>
            <a:r>
              <a:rPr lang="fi-FI" sz="1800" dirty="0" err="1" smtClean="0"/>
              <a:t>planläggnings</a:t>
            </a:r>
            <a:r>
              <a:rPr lang="fi-FI" sz="1800" dirty="0" smtClean="0"/>
              <a:t>- </a:t>
            </a:r>
            <a:r>
              <a:rPr lang="fi-FI" sz="1800" dirty="0" err="1" smtClean="0"/>
              <a:t>eller</a:t>
            </a:r>
            <a:r>
              <a:rPr lang="fi-FI" sz="1800" dirty="0" smtClean="0"/>
              <a:t> MKB-</a:t>
            </a:r>
            <a:r>
              <a:rPr lang="fi-FI" sz="1800" dirty="0" err="1" smtClean="0"/>
              <a:t>processen</a:t>
            </a:r>
            <a:r>
              <a:rPr lang="fi-FI" sz="1800" dirty="0" smtClean="0"/>
              <a:t>.</a:t>
            </a:r>
            <a:endParaRPr lang="fi-FI" sz="1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5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332656"/>
            <a:ext cx="10746000" cy="1108800"/>
          </a:xfrm>
        </p:spPr>
        <p:txBody>
          <a:bodyPr/>
          <a:lstStyle/>
          <a:p>
            <a:r>
              <a:rPr lang="fi-FI" dirty="0" err="1" smtClean="0"/>
              <a:t>Undervattenskablar</a:t>
            </a:r>
            <a:r>
              <a:rPr lang="fi-FI" dirty="0" smtClean="0"/>
              <a:t> och </a:t>
            </a:r>
            <a:r>
              <a:rPr lang="fi-FI" dirty="0" err="1" smtClean="0"/>
              <a:t>rörledningar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340768"/>
            <a:ext cx="10746000" cy="4833232"/>
          </a:xfrm>
        </p:spPr>
        <p:txBody>
          <a:bodyPr/>
          <a:lstStyle/>
          <a:p>
            <a:r>
              <a:rPr lang="fi-FI" sz="2000" dirty="0" err="1" smtClean="0"/>
              <a:t>Regionförvaltningsverket</a:t>
            </a:r>
            <a:r>
              <a:rPr lang="fi-FI" sz="2000" dirty="0" smtClean="0"/>
              <a:t> </a:t>
            </a:r>
            <a:r>
              <a:rPr lang="fi-FI" sz="2000" dirty="0" err="1" smtClean="0"/>
              <a:t>hör</a:t>
            </a:r>
            <a:r>
              <a:rPr lang="fi-FI" sz="2000" dirty="0" smtClean="0"/>
              <a:t> Traficom i </a:t>
            </a:r>
            <a:r>
              <a:rPr lang="fi-FI" sz="2000" dirty="0" err="1" smtClean="0"/>
              <a:t>ärenden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sådana</a:t>
            </a:r>
            <a:r>
              <a:rPr lang="fi-FI" sz="2000" dirty="0" smtClean="0"/>
              <a:t> </a:t>
            </a:r>
            <a:r>
              <a:rPr lang="fi-FI" sz="2000" dirty="0" err="1" smtClean="0"/>
              <a:t>kablar</a:t>
            </a:r>
            <a:r>
              <a:rPr lang="fi-FI" sz="2000" dirty="0" smtClean="0"/>
              <a:t> och </a:t>
            </a:r>
            <a:r>
              <a:rPr lang="fi-FI" sz="2000" dirty="0" err="1" smtClean="0"/>
              <a:t>ledningar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går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läggs</a:t>
            </a:r>
            <a:r>
              <a:rPr lang="fi-FI" sz="2000" dirty="0" smtClean="0"/>
              <a:t> </a:t>
            </a:r>
            <a:r>
              <a:rPr lang="fi-FI" sz="2000" dirty="0" err="1" smtClean="0"/>
              <a:t>ut</a:t>
            </a:r>
            <a:r>
              <a:rPr lang="fi-FI" sz="2000" dirty="0" smtClean="0"/>
              <a:t> </a:t>
            </a:r>
            <a:r>
              <a:rPr lang="fi-FI" sz="2000" dirty="0" err="1" smtClean="0"/>
              <a:t>annanstans</a:t>
            </a:r>
            <a:r>
              <a:rPr lang="fi-FI" sz="2000" dirty="0" smtClean="0"/>
              <a:t> i ett </a:t>
            </a:r>
            <a:r>
              <a:rPr lang="fi-FI" sz="2000" dirty="0" err="1" smtClean="0"/>
              <a:t>vattenområde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I </a:t>
            </a:r>
            <a:r>
              <a:rPr lang="fi-FI" sz="2000" dirty="0" err="1" smtClean="0"/>
              <a:t>sina</a:t>
            </a:r>
            <a:r>
              <a:rPr lang="fi-FI" sz="2000" dirty="0" smtClean="0"/>
              <a:t> </a:t>
            </a:r>
            <a:r>
              <a:rPr lang="fi-FI" sz="2000" dirty="0" err="1" smtClean="0"/>
              <a:t>utlåtanden</a:t>
            </a:r>
            <a:r>
              <a:rPr lang="fi-FI" sz="2000" dirty="0" smtClean="0"/>
              <a:t> </a:t>
            </a:r>
            <a:r>
              <a:rPr lang="fi-FI" sz="2000" dirty="0" err="1" smtClean="0"/>
              <a:t>tar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ställning</a:t>
            </a:r>
            <a:r>
              <a:rPr lang="fi-FI" sz="2000" dirty="0" smtClean="0"/>
              <a:t> till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ger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arrangemangen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projektets</a:t>
            </a:r>
            <a:r>
              <a:rPr lang="fi-FI" sz="2000" dirty="0" smtClean="0"/>
              <a:t> </a:t>
            </a:r>
            <a:r>
              <a:rPr lang="fi-FI" sz="2000" dirty="0" err="1" smtClean="0"/>
              <a:t>gång</a:t>
            </a:r>
            <a:r>
              <a:rPr lang="fi-FI" sz="2000" dirty="0" smtClean="0"/>
              <a:t>, </a:t>
            </a:r>
            <a:r>
              <a:rPr lang="fi-FI" sz="2000" dirty="0" err="1" smtClean="0"/>
              <a:t>anmälan</a:t>
            </a:r>
            <a:r>
              <a:rPr lang="fi-FI" sz="2000" dirty="0" smtClean="0"/>
              <a:t> om </a:t>
            </a:r>
            <a:r>
              <a:rPr lang="fi-FI" sz="2000" dirty="0" err="1" smtClean="0"/>
              <a:t>projektet</a:t>
            </a:r>
            <a:r>
              <a:rPr lang="fi-FI" sz="2000" dirty="0" smtClean="0"/>
              <a:t> och </a:t>
            </a:r>
            <a:r>
              <a:rPr lang="fi-FI" sz="2000" dirty="0" err="1" smtClean="0"/>
              <a:t>dess</a:t>
            </a:r>
            <a:r>
              <a:rPr lang="fi-FI" sz="2000" dirty="0" smtClean="0"/>
              <a:t> </a:t>
            </a:r>
            <a:r>
              <a:rPr lang="fi-FI" sz="2000" dirty="0" err="1" smtClean="0"/>
              <a:t>färdigställande</a:t>
            </a:r>
            <a:r>
              <a:rPr lang="fi-FI" sz="2000" dirty="0" smtClean="0"/>
              <a:t> </a:t>
            </a:r>
            <a:r>
              <a:rPr lang="fi-FI" sz="2000" dirty="0" err="1" smtClean="0"/>
              <a:t>samt</a:t>
            </a:r>
            <a:r>
              <a:rPr lang="fi-FI" sz="2000" dirty="0" smtClean="0"/>
              <a:t>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. </a:t>
            </a:r>
            <a:endParaRPr lang="fi-FI" sz="2000" dirty="0"/>
          </a:p>
          <a:p>
            <a:pPr lvl="1"/>
            <a:r>
              <a:rPr lang="fi-FI" sz="1800" dirty="0" smtClean="0"/>
              <a:t>I </a:t>
            </a:r>
            <a:r>
              <a:rPr lang="fi-FI" sz="1800" dirty="0" err="1" smtClean="0"/>
              <a:t>fråga</a:t>
            </a:r>
            <a:r>
              <a:rPr lang="fi-FI" sz="1800" dirty="0" smtClean="0"/>
              <a:t> om </a:t>
            </a:r>
            <a:r>
              <a:rPr lang="fi-FI" sz="1800" dirty="0" err="1" smtClean="0"/>
              <a:t>kablar</a:t>
            </a:r>
            <a:r>
              <a:rPr lang="fi-FI" sz="1800" dirty="0" smtClean="0"/>
              <a:t> och </a:t>
            </a:r>
            <a:r>
              <a:rPr lang="fi-FI" sz="1800" dirty="0" err="1" smtClean="0"/>
              <a:t>ledningar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går</a:t>
            </a:r>
            <a:r>
              <a:rPr lang="fi-FI" sz="1800" dirty="0" smtClean="0"/>
              <a:t> </a:t>
            </a:r>
            <a:r>
              <a:rPr lang="fi-FI" sz="1800" dirty="0" err="1" smtClean="0"/>
              <a:t>under</a:t>
            </a:r>
            <a:r>
              <a:rPr lang="fi-FI" sz="1800" dirty="0" smtClean="0"/>
              <a:t> </a:t>
            </a:r>
            <a:r>
              <a:rPr lang="fi-FI" sz="1800" dirty="0" err="1" smtClean="0"/>
              <a:t>sådana</a:t>
            </a:r>
            <a:r>
              <a:rPr lang="fi-FI" sz="1800" dirty="0" smtClean="0"/>
              <a:t> </a:t>
            </a:r>
            <a:r>
              <a:rPr lang="fi-FI" sz="1800" dirty="0" err="1" smtClean="0"/>
              <a:t>farleder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inte</a:t>
            </a:r>
            <a:r>
              <a:rPr lang="fi-FI" sz="1800" dirty="0" smtClean="0"/>
              <a:t> </a:t>
            </a:r>
            <a:r>
              <a:rPr lang="fi-FI" sz="1800" dirty="0" err="1" smtClean="0"/>
              <a:t>underhålls</a:t>
            </a:r>
            <a:r>
              <a:rPr lang="fi-FI" sz="1800" dirty="0" smtClean="0"/>
              <a:t> av </a:t>
            </a:r>
            <a:r>
              <a:rPr lang="fi-FI" sz="1800" dirty="0" err="1" smtClean="0"/>
              <a:t>Trafikledsverket</a:t>
            </a:r>
            <a:r>
              <a:rPr lang="fi-FI" sz="1800" dirty="0" smtClean="0"/>
              <a:t> </a:t>
            </a:r>
            <a:r>
              <a:rPr lang="fi-FI" sz="1800" dirty="0" err="1" smtClean="0"/>
              <a:t>framhåller</a:t>
            </a:r>
            <a:r>
              <a:rPr lang="fi-FI" sz="1800" dirty="0" smtClean="0"/>
              <a:t> Traficom </a:t>
            </a:r>
            <a:r>
              <a:rPr lang="fi-FI" sz="1800" dirty="0" err="1" smtClean="0"/>
              <a:t>vikten</a:t>
            </a:r>
            <a:r>
              <a:rPr lang="fi-FI" sz="1800" dirty="0" smtClean="0"/>
              <a:t> av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kablarna</a:t>
            </a:r>
            <a:r>
              <a:rPr lang="fi-FI" sz="1800" dirty="0" smtClean="0"/>
              <a:t> och </a:t>
            </a:r>
            <a:r>
              <a:rPr lang="fi-FI" sz="1800" dirty="0" err="1" smtClean="0"/>
              <a:t>ledningarna</a:t>
            </a:r>
            <a:r>
              <a:rPr lang="fi-FI" sz="1800" dirty="0" smtClean="0"/>
              <a:t> </a:t>
            </a:r>
            <a:r>
              <a:rPr lang="fi-FI" sz="1800" dirty="0" err="1" smtClean="0"/>
              <a:t>anläggs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tillräckligt</a:t>
            </a:r>
            <a:r>
              <a:rPr lang="fi-FI" sz="1800" dirty="0" smtClean="0"/>
              <a:t> </a:t>
            </a:r>
            <a:r>
              <a:rPr lang="fi-FI" sz="1800" dirty="0" err="1" smtClean="0"/>
              <a:t>djup</a:t>
            </a:r>
            <a:r>
              <a:rPr lang="fi-FI" sz="1800" dirty="0" smtClean="0"/>
              <a:t> och i </a:t>
            </a:r>
            <a:r>
              <a:rPr lang="fi-FI" sz="1800" dirty="0" err="1" smtClean="0"/>
              <a:t>fråga</a:t>
            </a:r>
            <a:r>
              <a:rPr lang="fi-FI" sz="1800" dirty="0" smtClean="0"/>
              <a:t> om </a:t>
            </a:r>
            <a:r>
              <a:rPr lang="fi-FI" sz="1800" dirty="0" err="1" smtClean="0"/>
              <a:t>flytande</a:t>
            </a:r>
            <a:r>
              <a:rPr lang="fi-FI" sz="1800" dirty="0" smtClean="0"/>
              <a:t> </a:t>
            </a:r>
            <a:r>
              <a:rPr lang="fi-FI" sz="1800" dirty="0" err="1" smtClean="0"/>
              <a:t>säkerhetsanordningar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 smtClean="0"/>
              <a:t>tillräckligt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utrymme</a:t>
            </a:r>
            <a:r>
              <a:rPr lang="fi-FI" sz="1800" dirty="0" smtClean="0"/>
              <a:t> för </a:t>
            </a:r>
            <a:r>
              <a:rPr lang="fi-FI" sz="1800" dirty="0" err="1" smtClean="0"/>
              <a:t>trygg</a:t>
            </a:r>
            <a:r>
              <a:rPr lang="fi-FI" sz="1800" dirty="0" smtClean="0"/>
              <a:t> </a:t>
            </a:r>
            <a:r>
              <a:rPr lang="fi-FI" sz="1800" dirty="0" err="1" smtClean="0"/>
              <a:t>passage</a:t>
            </a:r>
            <a:r>
              <a:rPr lang="fi-FI" sz="1800" dirty="0" smtClean="0"/>
              <a:t> av dem. </a:t>
            </a:r>
            <a:endParaRPr lang="fi-FI" sz="1800" dirty="0"/>
          </a:p>
          <a:p>
            <a:pPr lvl="2"/>
            <a:r>
              <a:rPr lang="fi-FI" sz="1600" dirty="0" smtClean="0"/>
              <a:t>Om de </a:t>
            </a:r>
            <a:r>
              <a:rPr lang="fi-FI" sz="1600" dirty="0" err="1" smtClean="0"/>
              <a:t>rekommenderade</a:t>
            </a:r>
            <a:r>
              <a:rPr lang="fi-FI" sz="1600" dirty="0" smtClean="0"/>
              <a:t> </a:t>
            </a:r>
            <a:r>
              <a:rPr lang="fi-FI" sz="1600" dirty="0" err="1" smtClean="0"/>
              <a:t>passageavstånden</a:t>
            </a:r>
            <a:r>
              <a:rPr lang="fi-FI" sz="1600" dirty="0" smtClean="0"/>
              <a:t> </a:t>
            </a:r>
            <a:r>
              <a:rPr lang="fi-FI" sz="1600" dirty="0" err="1" smtClean="0"/>
              <a:t>inte</a:t>
            </a:r>
            <a:r>
              <a:rPr lang="fi-FI" sz="1600" dirty="0" smtClean="0"/>
              <a:t> </a:t>
            </a:r>
            <a:r>
              <a:rPr lang="fi-FI" sz="1600" dirty="0" err="1" smtClean="0"/>
              <a:t>uppfylls</a:t>
            </a:r>
            <a:r>
              <a:rPr lang="fi-FI" sz="1600" dirty="0" smtClean="0"/>
              <a:t>, </a:t>
            </a:r>
            <a:r>
              <a:rPr lang="fi-FI" sz="1600" dirty="0" err="1" smtClean="0"/>
              <a:t>föreslår</a:t>
            </a:r>
            <a:r>
              <a:rPr lang="fi-FI" sz="1600" dirty="0" smtClean="0"/>
              <a:t> Traficom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den</a:t>
            </a:r>
            <a:r>
              <a:rPr lang="fi-FI" sz="1600" dirty="0" smtClean="0"/>
              <a:t> </a:t>
            </a:r>
            <a:r>
              <a:rPr lang="fi-FI" sz="1600" dirty="0" err="1" smtClean="0"/>
              <a:t>projektansvarige</a:t>
            </a:r>
            <a:r>
              <a:rPr lang="fi-FI" sz="1600" dirty="0" smtClean="0"/>
              <a:t> och </a:t>
            </a:r>
            <a:r>
              <a:rPr lang="fi-FI" sz="1600" dirty="0" err="1" smtClean="0"/>
              <a:t>farledshållaren</a:t>
            </a:r>
            <a:r>
              <a:rPr lang="fi-FI" sz="1600" dirty="0" smtClean="0"/>
              <a:t> </a:t>
            </a:r>
            <a:r>
              <a:rPr lang="fi-FI" sz="1600" dirty="0" err="1" smtClean="0"/>
              <a:t>sinsemellan</a:t>
            </a:r>
            <a:r>
              <a:rPr lang="fi-FI" sz="1600" dirty="0" smtClean="0"/>
              <a:t> </a:t>
            </a:r>
            <a:r>
              <a:rPr lang="fi-FI" sz="1600" dirty="0" err="1" smtClean="0"/>
              <a:t>kommer</a:t>
            </a:r>
            <a:r>
              <a:rPr lang="fi-FI" sz="1600" dirty="0" smtClean="0"/>
              <a:t> </a:t>
            </a:r>
            <a:r>
              <a:rPr lang="fi-FI" sz="1600" dirty="0" err="1" smtClean="0"/>
              <a:t>överens</a:t>
            </a:r>
            <a:r>
              <a:rPr lang="fi-FI" sz="1600" dirty="0" smtClean="0"/>
              <a:t> om saken.  </a:t>
            </a:r>
            <a:endParaRPr lang="fi-FI" sz="1600" dirty="0"/>
          </a:p>
          <a:p>
            <a:r>
              <a:rPr lang="fi-FI" sz="2000" dirty="0" err="1" smtClean="0"/>
              <a:t>Anvisningar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anläggande</a:t>
            </a:r>
            <a:r>
              <a:rPr lang="fi-FI" sz="2000" dirty="0" smtClean="0"/>
              <a:t> av </a:t>
            </a:r>
            <a:r>
              <a:rPr lang="fi-FI" sz="2000" dirty="0" err="1" smtClean="0"/>
              <a:t>kablar</a:t>
            </a:r>
            <a:r>
              <a:rPr lang="fi-FI" sz="2000" dirty="0" smtClean="0"/>
              <a:t> och </a:t>
            </a:r>
            <a:r>
              <a:rPr lang="fi-FI" sz="2000" dirty="0" err="1" smtClean="0"/>
              <a:t>ledningar</a:t>
            </a:r>
            <a:r>
              <a:rPr lang="fi-FI" sz="2000" dirty="0" smtClean="0"/>
              <a:t> </a:t>
            </a:r>
            <a:r>
              <a:rPr lang="fi-FI" sz="2000" dirty="0" err="1" smtClean="0"/>
              <a:t>finns</a:t>
            </a:r>
            <a:r>
              <a:rPr lang="fi-FI" sz="2000" dirty="0" smtClean="0"/>
              <a:t> i </a:t>
            </a:r>
            <a:r>
              <a:rPr lang="fi-FI" sz="2000" dirty="0" err="1" smtClean="0"/>
              <a:t>Traficoms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</a:t>
            </a:r>
            <a:r>
              <a:rPr lang="fi-FI" sz="2000" dirty="0" smtClean="0"/>
              <a:t> </a:t>
            </a:r>
            <a:r>
              <a:rPr lang="fi-FI" sz="2000" i="1" dirty="0" err="1" smtClean="0"/>
              <a:t>Anläggande</a:t>
            </a:r>
            <a:r>
              <a:rPr lang="fi-FI" sz="2000" i="1" dirty="0" smtClean="0"/>
              <a:t> och </a:t>
            </a:r>
            <a:r>
              <a:rPr lang="fi-FI" sz="2000" i="1" dirty="0" err="1" smtClean="0"/>
              <a:t>utmärkning</a:t>
            </a:r>
            <a:r>
              <a:rPr lang="fi-FI" sz="2000" i="1" dirty="0" smtClean="0"/>
              <a:t> av </a:t>
            </a:r>
            <a:r>
              <a:rPr lang="fi-FI" sz="2000" i="1" dirty="0" err="1" smtClean="0"/>
              <a:t>luftledningar</a:t>
            </a:r>
            <a:r>
              <a:rPr lang="fi-FI" sz="2000" i="1" dirty="0" smtClean="0"/>
              <a:t>, </a:t>
            </a:r>
            <a:r>
              <a:rPr lang="fi-FI" sz="2000" i="1" dirty="0" err="1" smtClean="0"/>
              <a:t>kablar</a:t>
            </a:r>
            <a:r>
              <a:rPr lang="fi-FI" sz="2000" i="1" dirty="0" smtClean="0"/>
              <a:t> och </a:t>
            </a:r>
            <a:r>
              <a:rPr lang="fi-FI" sz="2000" i="1" dirty="0" err="1" smtClean="0"/>
              <a:t>andra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ledningar</a:t>
            </a:r>
            <a:r>
              <a:rPr lang="fi-FI" sz="2000" i="1" dirty="0" smtClean="0"/>
              <a:t> i </a:t>
            </a:r>
            <a:r>
              <a:rPr lang="fi-FI" sz="2000" i="1" dirty="0" err="1" smtClean="0"/>
              <a:t>vattenområden</a:t>
            </a:r>
            <a:r>
              <a:rPr lang="fi-FI" sz="2000" dirty="0" smtClean="0"/>
              <a:t>. Vid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 och </a:t>
            </a:r>
            <a:r>
              <a:rPr lang="fi-FI" sz="2000" dirty="0" err="1" smtClean="0"/>
              <a:t>ljussignaler</a:t>
            </a:r>
            <a:r>
              <a:rPr lang="fi-FI" sz="2000" dirty="0" smtClean="0"/>
              <a:t> </a:t>
            </a:r>
            <a:r>
              <a:rPr lang="fi-FI" sz="2000" dirty="0" err="1" smtClean="0"/>
              <a:t>beaktas</a:t>
            </a:r>
            <a:r>
              <a:rPr lang="fi-FI" sz="2000" dirty="0" smtClean="0"/>
              <a:t>. </a:t>
            </a:r>
          </a:p>
          <a:p>
            <a:pPr marL="270000" lvl="1" indent="0"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827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67227"/>
            <a:ext cx="10746000" cy="1108800"/>
          </a:xfrm>
        </p:spPr>
        <p:txBody>
          <a:bodyPr/>
          <a:lstStyle/>
          <a:p>
            <a:r>
              <a:rPr lang="fi-FI" dirty="0" err="1" smtClean="0"/>
              <a:t>Luftledningar</a:t>
            </a:r>
            <a:r>
              <a:rPr lang="fi-FI" dirty="0" smtClean="0"/>
              <a:t> </a:t>
            </a:r>
            <a:r>
              <a:rPr lang="fi-FI" dirty="0" err="1" smtClean="0"/>
              <a:t>över</a:t>
            </a:r>
            <a:r>
              <a:rPr lang="fi-FI" dirty="0" smtClean="0"/>
              <a:t> </a:t>
            </a:r>
            <a:r>
              <a:rPr lang="fi-FI" dirty="0" err="1" smtClean="0"/>
              <a:t>vattendrag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5075" y="721626"/>
            <a:ext cx="10746000" cy="5659701"/>
          </a:xfrm>
        </p:spPr>
        <p:txBody>
          <a:bodyPr/>
          <a:lstStyle/>
          <a:p>
            <a:r>
              <a:rPr lang="fi-FI" sz="2000" dirty="0" err="1" smtClean="0"/>
              <a:t>Regionförvaltningsverket</a:t>
            </a:r>
            <a:r>
              <a:rPr lang="fi-FI" sz="2000" dirty="0" smtClean="0"/>
              <a:t> </a:t>
            </a:r>
            <a:r>
              <a:rPr lang="fi-FI" sz="2000" dirty="0" err="1" smtClean="0"/>
              <a:t>hör</a:t>
            </a:r>
            <a:r>
              <a:rPr lang="fi-FI" sz="2000" dirty="0" smtClean="0"/>
              <a:t> Traficom om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kraftledningar</a:t>
            </a:r>
            <a:r>
              <a:rPr lang="fi-FI" sz="2000" dirty="0" smtClean="0"/>
              <a:t>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vattendrag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I </a:t>
            </a:r>
            <a:r>
              <a:rPr lang="fi-FI" sz="2000" dirty="0" err="1" smtClean="0"/>
              <a:t>sitt</a:t>
            </a:r>
            <a:r>
              <a:rPr lang="fi-FI" sz="2000" dirty="0" smtClean="0"/>
              <a:t> </a:t>
            </a:r>
            <a:r>
              <a:rPr lang="fi-FI" sz="2000" dirty="0" err="1" smtClean="0"/>
              <a:t>utlåtande</a:t>
            </a:r>
            <a:r>
              <a:rPr lang="fi-FI" sz="2000" dirty="0" smtClean="0"/>
              <a:t> </a:t>
            </a:r>
            <a:r>
              <a:rPr lang="fi-FI" sz="2000" dirty="0" err="1" smtClean="0"/>
              <a:t>instruerar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projektansvarige</a:t>
            </a:r>
            <a:r>
              <a:rPr lang="fi-FI" sz="2000" dirty="0" smtClean="0"/>
              <a:t> om </a:t>
            </a:r>
            <a:r>
              <a:rPr lang="fi-FI" sz="2000" dirty="0" err="1" smtClean="0"/>
              <a:t>hur</a:t>
            </a:r>
            <a:r>
              <a:rPr lang="fi-FI" sz="2000" dirty="0" smtClean="0"/>
              <a:t> </a:t>
            </a:r>
            <a:r>
              <a:rPr lang="fi-FI" sz="2000" dirty="0" err="1" smtClean="0"/>
              <a:t>luftledningens</a:t>
            </a:r>
            <a:r>
              <a:rPr lang="fi-FI" sz="2000" dirty="0" smtClean="0"/>
              <a:t> </a:t>
            </a:r>
            <a:r>
              <a:rPr lang="fi-FI" sz="2000" dirty="0" err="1" smtClean="0"/>
              <a:t>segelfria</a:t>
            </a:r>
            <a:r>
              <a:rPr lang="fi-FI" sz="2000" dirty="0" smtClean="0"/>
              <a:t> </a:t>
            </a:r>
            <a:r>
              <a:rPr lang="fi-FI" sz="2000" dirty="0" err="1" smtClean="0"/>
              <a:t>höjd</a:t>
            </a:r>
            <a:r>
              <a:rPr lang="fi-FI" sz="2000" dirty="0" smtClean="0"/>
              <a:t> </a:t>
            </a:r>
            <a:r>
              <a:rPr lang="fi-FI" sz="2000" dirty="0" err="1" smtClean="0"/>
              <a:t>fastställs</a:t>
            </a:r>
            <a:r>
              <a:rPr lang="fi-FI" sz="2000" dirty="0" smtClean="0"/>
              <a:t> och </a:t>
            </a:r>
            <a:r>
              <a:rPr lang="fi-FI" sz="2000" dirty="0" err="1" smtClean="0"/>
              <a:t>enskilda</a:t>
            </a:r>
            <a:r>
              <a:rPr lang="fi-FI" sz="2000" dirty="0" smtClean="0"/>
              <a:t> </a:t>
            </a:r>
            <a:r>
              <a:rPr lang="fi-FI" sz="2000" dirty="0" err="1" smtClean="0"/>
              <a:t>detaljer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denne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beakta</a:t>
            </a:r>
            <a:r>
              <a:rPr lang="fi-FI" sz="2000" dirty="0" smtClean="0"/>
              <a:t> vid </a:t>
            </a:r>
            <a:r>
              <a:rPr lang="fi-FI" sz="2000" dirty="0" err="1" smtClean="0"/>
              <a:t>dimensioneringen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Vid behov </a:t>
            </a:r>
            <a:r>
              <a:rPr lang="fi-FI" sz="2000" dirty="0" err="1" smtClean="0"/>
              <a:t>fastställs</a:t>
            </a:r>
            <a:r>
              <a:rPr lang="fi-FI" sz="2000" dirty="0" smtClean="0"/>
              <a:t> </a:t>
            </a:r>
            <a:r>
              <a:rPr lang="fi-FI" sz="2000" dirty="0" err="1" smtClean="0"/>
              <a:t>också</a:t>
            </a:r>
            <a:r>
              <a:rPr lang="fi-FI" sz="2000" dirty="0" smtClean="0"/>
              <a:t> </a:t>
            </a:r>
            <a:r>
              <a:rPr lang="fi-FI" sz="2000" dirty="0" err="1" smtClean="0"/>
              <a:t>rekommenderad</a:t>
            </a:r>
            <a:r>
              <a:rPr lang="fi-FI" sz="2000" dirty="0" smtClean="0"/>
              <a:t> </a:t>
            </a:r>
            <a:r>
              <a:rPr lang="fi-FI" sz="2000" dirty="0" err="1" smtClean="0"/>
              <a:t>segelfri</a:t>
            </a:r>
            <a:r>
              <a:rPr lang="fi-FI" sz="2000" dirty="0" smtClean="0"/>
              <a:t> </a:t>
            </a:r>
            <a:r>
              <a:rPr lang="fi-FI" sz="2000" dirty="0" err="1" smtClean="0"/>
              <a:t>höjd</a:t>
            </a:r>
            <a:r>
              <a:rPr lang="fi-FI" sz="2000" dirty="0" smtClean="0"/>
              <a:t> för </a:t>
            </a:r>
            <a:r>
              <a:rPr lang="fi-FI" sz="2000" dirty="0" err="1" smtClean="0"/>
              <a:t>kraftledningen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err="1" smtClean="0"/>
              <a:t>Detta</a:t>
            </a:r>
            <a:r>
              <a:rPr lang="fi-FI" sz="1800" dirty="0" smtClean="0"/>
              <a:t> </a:t>
            </a:r>
            <a:r>
              <a:rPr lang="fi-FI" sz="1800" dirty="0" err="1" smtClean="0"/>
              <a:t>sker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hänsyn</a:t>
            </a:r>
            <a:r>
              <a:rPr lang="fi-FI" sz="1800" dirty="0" smtClean="0"/>
              <a:t> </a:t>
            </a:r>
            <a:r>
              <a:rPr lang="fi-FI" sz="1800" dirty="0" err="1" smtClean="0"/>
              <a:t>tagen</a:t>
            </a:r>
            <a:r>
              <a:rPr lang="fi-FI" sz="1800" dirty="0" smtClean="0"/>
              <a:t> till </a:t>
            </a:r>
            <a:r>
              <a:rPr lang="fi-FI" sz="1800" dirty="0" err="1" smtClean="0"/>
              <a:t>befintliga</a:t>
            </a:r>
            <a:r>
              <a:rPr lang="fi-FI" sz="1800" dirty="0" smtClean="0"/>
              <a:t> </a:t>
            </a:r>
            <a:r>
              <a:rPr lang="fi-FI" sz="1800" dirty="0" err="1" smtClean="0"/>
              <a:t>konstruktioner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begränsar</a:t>
            </a:r>
            <a:r>
              <a:rPr lang="fi-FI" sz="1800" dirty="0" smtClean="0"/>
              <a:t>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segelfria</a:t>
            </a:r>
            <a:r>
              <a:rPr lang="fi-FI" sz="1800" dirty="0" smtClean="0"/>
              <a:t> </a:t>
            </a:r>
            <a:r>
              <a:rPr lang="fi-FI" sz="1800" dirty="0" err="1" smtClean="0"/>
              <a:t>höjden</a:t>
            </a:r>
            <a:r>
              <a:rPr lang="fi-FI" sz="1800" dirty="0" smtClean="0"/>
              <a:t> i </a:t>
            </a:r>
            <a:r>
              <a:rPr lang="fi-FI" sz="1800" dirty="0" err="1" smtClean="0"/>
              <a:t>vattenområdet</a:t>
            </a:r>
            <a:r>
              <a:rPr lang="fi-FI" sz="1800" dirty="0" smtClean="0"/>
              <a:t> </a:t>
            </a:r>
            <a:r>
              <a:rPr lang="fi-FI" sz="1800" dirty="0" err="1" smtClean="0"/>
              <a:t>eller</a:t>
            </a:r>
            <a:r>
              <a:rPr lang="fi-FI" sz="1800" dirty="0" smtClean="0"/>
              <a:t> </a:t>
            </a:r>
            <a:r>
              <a:rPr lang="fi-FI" sz="1800" dirty="0" err="1" smtClean="0"/>
              <a:t>längs</a:t>
            </a:r>
            <a:r>
              <a:rPr lang="fi-FI" sz="1800" dirty="0" smtClean="0"/>
              <a:t> </a:t>
            </a:r>
            <a:r>
              <a:rPr lang="fi-FI" sz="1800" dirty="0" err="1" smtClean="0"/>
              <a:t>rutten</a:t>
            </a:r>
            <a:r>
              <a:rPr lang="fi-FI" sz="1800" dirty="0" smtClean="0"/>
              <a:t>, </a:t>
            </a:r>
            <a:r>
              <a:rPr lang="fi-FI" sz="1800" dirty="0" err="1" smtClean="0"/>
              <a:t>parallella</a:t>
            </a:r>
            <a:r>
              <a:rPr lang="fi-FI" sz="1800" dirty="0" smtClean="0"/>
              <a:t> </a:t>
            </a:r>
            <a:r>
              <a:rPr lang="fi-FI" sz="1800" dirty="0" err="1" smtClean="0"/>
              <a:t>rutter</a:t>
            </a:r>
            <a:r>
              <a:rPr lang="fi-FI" sz="1800" dirty="0" smtClean="0"/>
              <a:t>, </a:t>
            </a:r>
            <a:r>
              <a:rPr lang="fi-FI" sz="1800" dirty="0" err="1" smtClean="0"/>
              <a:t>sjötrafik</a:t>
            </a:r>
            <a:r>
              <a:rPr lang="fi-FI" sz="1800" dirty="0" smtClean="0"/>
              <a:t> och </a:t>
            </a:r>
            <a:r>
              <a:rPr lang="fi-FI" sz="1800" dirty="0" err="1" smtClean="0"/>
              <a:t>fartygs</a:t>
            </a:r>
            <a:r>
              <a:rPr lang="fi-FI" sz="1800" dirty="0" smtClean="0"/>
              <a:t>-/</a:t>
            </a:r>
            <a:r>
              <a:rPr lang="fi-FI" sz="1800" dirty="0" err="1" smtClean="0"/>
              <a:t>båtbestånd</a:t>
            </a:r>
            <a:r>
              <a:rPr lang="fi-FI" sz="1800" dirty="0" smtClean="0"/>
              <a:t>.</a:t>
            </a:r>
            <a:endParaRPr lang="fi-FI" sz="1800" dirty="0"/>
          </a:p>
          <a:p>
            <a:r>
              <a:rPr lang="fi-FI" sz="2000" dirty="0" smtClean="0"/>
              <a:t>Vidare </a:t>
            </a:r>
            <a:r>
              <a:rPr lang="fi-FI" sz="2000" dirty="0" err="1" smtClean="0"/>
              <a:t>tar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ställning</a:t>
            </a:r>
            <a:r>
              <a:rPr lang="fi-FI" sz="2000" dirty="0" smtClean="0"/>
              <a:t> till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ger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arrangemangen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projektets</a:t>
            </a:r>
            <a:r>
              <a:rPr lang="fi-FI" sz="2000" dirty="0" smtClean="0"/>
              <a:t> </a:t>
            </a:r>
            <a:r>
              <a:rPr lang="fi-FI" sz="2000" dirty="0" err="1" smtClean="0"/>
              <a:t>gång</a:t>
            </a:r>
            <a:r>
              <a:rPr lang="fi-FI" sz="2000" dirty="0" smtClean="0"/>
              <a:t>, </a:t>
            </a:r>
            <a:r>
              <a:rPr lang="fi-FI" sz="2000" dirty="0" err="1" smtClean="0"/>
              <a:t>anmälan</a:t>
            </a:r>
            <a:r>
              <a:rPr lang="fi-FI" sz="2000" dirty="0" smtClean="0"/>
              <a:t> om </a:t>
            </a:r>
            <a:r>
              <a:rPr lang="fi-FI" sz="2000" dirty="0" err="1" smtClean="0"/>
              <a:t>projektet</a:t>
            </a:r>
            <a:r>
              <a:rPr lang="fi-FI" sz="2000" dirty="0" smtClean="0"/>
              <a:t> och </a:t>
            </a:r>
            <a:r>
              <a:rPr lang="fi-FI" sz="2000" dirty="0" err="1" smtClean="0"/>
              <a:t>dess</a:t>
            </a:r>
            <a:r>
              <a:rPr lang="fi-FI" sz="2000" dirty="0" smtClean="0"/>
              <a:t> </a:t>
            </a:r>
            <a:r>
              <a:rPr lang="fi-FI" sz="2000" dirty="0" err="1" smtClean="0"/>
              <a:t>färdigställande</a:t>
            </a:r>
            <a:r>
              <a:rPr lang="fi-FI" sz="2000" dirty="0" smtClean="0"/>
              <a:t> </a:t>
            </a:r>
            <a:r>
              <a:rPr lang="fi-FI" sz="2000" dirty="0" err="1" smtClean="0"/>
              <a:t>samt</a:t>
            </a:r>
            <a:r>
              <a:rPr lang="fi-FI" sz="2000" dirty="0" smtClean="0"/>
              <a:t> 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. </a:t>
            </a:r>
          </a:p>
          <a:p>
            <a:r>
              <a:rPr lang="fi-FI" sz="2000" dirty="0" err="1" smtClean="0"/>
              <a:t>Rekommendationer</a:t>
            </a:r>
            <a:r>
              <a:rPr lang="fi-FI" sz="2000" dirty="0" smtClean="0"/>
              <a:t> om </a:t>
            </a:r>
            <a:r>
              <a:rPr lang="fi-FI" sz="2000" dirty="0" err="1" smtClean="0"/>
              <a:t>segelfri</a:t>
            </a:r>
            <a:r>
              <a:rPr lang="fi-FI" sz="2000" dirty="0" smtClean="0"/>
              <a:t> </a:t>
            </a:r>
            <a:r>
              <a:rPr lang="fi-FI" sz="2000" dirty="0" err="1" smtClean="0"/>
              <a:t>höjd</a:t>
            </a:r>
            <a:r>
              <a:rPr lang="fi-FI" sz="2000" dirty="0" smtClean="0"/>
              <a:t> för </a:t>
            </a:r>
            <a:r>
              <a:rPr lang="fi-FI" sz="2000" dirty="0" err="1" smtClean="0"/>
              <a:t>luftledningar</a:t>
            </a:r>
            <a:r>
              <a:rPr lang="fi-FI" sz="2000" dirty="0" smtClean="0"/>
              <a:t>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vattendrag</a:t>
            </a:r>
            <a:r>
              <a:rPr lang="fi-FI" sz="2000" dirty="0" smtClean="0"/>
              <a:t> och </a:t>
            </a:r>
            <a:r>
              <a:rPr lang="fi-FI" sz="2000" dirty="0" err="1" smtClean="0"/>
              <a:t>fastställande</a:t>
            </a:r>
            <a:r>
              <a:rPr lang="fi-FI" sz="2000" dirty="0" smtClean="0"/>
              <a:t> av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segelfria</a:t>
            </a:r>
            <a:r>
              <a:rPr lang="fi-FI" sz="2000" dirty="0" smtClean="0"/>
              <a:t> </a:t>
            </a:r>
            <a:r>
              <a:rPr lang="fi-FI" sz="2000" dirty="0" err="1" smtClean="0"/>
              <a:t>höjden</a:t>
            </a:r>
            <a:r>
              <a:rPr lang="fi-FI" sz="2000" dirty="0" smtClean="0"/>
              <a:t> ges i </a:t>
            </a:r>
            <a:r>
              <a:rPr lang="fi-FI" sz="2000" dirty="0" err="1" smtClean="0"/>
              <a:t>Traficoms</a:t>
            </a:r>
            <a:r>
              <a:rPr lang="fi-FI" sz="2000" dirty="0" smtClean="0"/>
              <a:t> </a:t>
            </a:r>
            <a:r>
              <a:rPr lang="fi-FI" sz="2000" i="1" dirty="0" err="1"/>
              <a:t>r</a:t>
            </a:r>
            <a:r>
              <a:rPr lang="fi-FI" sz="2000" i="1" dirty="0" err="1" smtClean="0"/>
              <a:t>ekommendationer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gällande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segelfria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höjder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under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luftledningar</a:t>
            </a:r>
            <a:r>
              <a:rPr lang="fi-FI" sz="2000" i="1" dirty="0" smtClean="0"/>
              <a:t> i </a:t>
            </a:r>
            <a:r>
              <a:rPr lang="fi-FI" sz="2000" i="1" dirty="0" err="1" smtClean="0"/>
              <a:t>vattenområden</a:t>
            </a:r>
            <a:r>
              <a:rPr lang="fi-FI" sz="2000" i="1" dirty="0" smtClean="0"/>
              <a:t>. </a:t>
            </a:r>
            <a:r>
              <a:rPr lang="fi-FI" sz="2000" dirty="0" smtClean="0"/>
              <a:t>Vid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 och </a:t>
            </a:r>
            <a:r>
              <a:rPr lang="fi-FI" sz="2000" dirty="0" err="1" smtClean="0"/>
              <a:t>ljussignaler</a:t>
            </a:r>
            <a:r>
              <a:rPr lang="fi-FI" sz="2000" dirty="0" smtClean="0"/>
              <a:t> </a:t>
            </a:r>
            <a:r>
              <a:rPr lang="fi-FI" sz="2000" dirty="0" err="1" smtClean="0"/>
              <a:t>beaktas</a:t>
            </a:r>
            <a:r>
              <a:rPr lang="fi-FI" sz="2000" dirty="0" smtClean="0"/>
              <a:t>. </a:t>
            </a:r>
          </a:p>
          <a:p>
            <a:pPr lvl="1"/>
            <a:r>
              <a:rPr lang="fi-FI" sz="1600" dirty="0" smtClean="0"/>
              <a:t>I </a:t>
            </a:r>
            <a:r>
              <a:rPr lang="fi-FI" sz="1600" dirty="0" err="1" smtClean="0"/>
              <a:t>anvisningen</a:t>
            </a:r>
            <a:r>
              <a:rPr lang="fi-FI" sz="1600" dirty="0" smtClean="0"/>
              <a:t> </a:t>
            </a:r>
            <a:r>
              <a:rPr lang="fi-FI" sz="1600" dirty="0" err="1" smtClean="0"/>
              <a:t>har</a:t>
            </a:r>
            <a:r>
              <a:rPr lang="fi-FI" sz="1600" dirty="0" smtClean="0"/>
              <a:t> de </a:t>
            </a:r>
            <a:r>
              <a:rPr lang="fi-FI" sz="1600" dirty="0" err="1" smtClean="0"/>
              <a:t>rekommenderade</a:t>
            </a:r>
            <a:r>
              <a:rPr lang="fi-FI" sz="1600" dirty="0" smtClean="0"/>
              <a:t> </a:t>
            </a:r>
            <a:r>
              <a:rPr lang="fi-FI" sz="1600" dirty="0" err="1" smtClean="0"/>
              <a:t>segelfria</a:t>
            </a:r>
            <a:r>
              <a:rPr lang="fi-FI" sz="1600" dirty="0" smtClean="0"/>
              <a:t> </a:t>
            </a:r>
            <a:r>
              <a:rPr lang="fi-FI" sz="1600" dirty="0" err="1" smtClean="0"/>
              <a:t>höjderna</a:t>
            </a:r>
            <a:r>
              <a:rPr lang="fi-FI" sz="1600" dirty="0" smtClean="0"/>
              <a:t> </a:t>
            </a:r>
            <a:r>
              <a:rPr lang="fi-FI" sz="1600" dirty="0" err="1" smtClean="0"/>
              <a:t>också</a:t>
            </a:r>
            <a:r>
              <a:rPr lang="fi-FI" sz="1600" dirty="0" smtClean="0"/>
              <a:t> </a:t>
            </a:r>
            <a:r>
              <a:rPr lang="fi-FI" sz="1600" dirty="0" err="1" smtClean="0"/>
              <a:t>angetts</a:t>
            </a:r>
            <a:r>
              <a:rPr lang="fi-FI" sz="1600" dirty="0" smtClean="0"/>
              <a:t> </a:t>
            </a:r>
            <a:r>
              <a:rPr lang="fi-FI" sz="1600" dirty="0" err="1" smtClean="0"/>
              <a:t>enligt</a:t>
            </a:r>
            <a:r>
              <a:rPr lang="fi-FI" sz="1600" dirty="0" smtClean="0"/>
              <a:t> </a:t>
            </a:r>
            <a:r>
              <a:rPr lang="fi-FI" sz="1600" dirty="0" err="1" smtClean="0"/>
              <a:t>farledsklass</a:t>
            </a:r>
            <a:r>
              <a:rPr lang="fi-FI" sz="1600" dirty="0" smtClean="0"/>
              <a:t> och </a:t>
            </a:r>
            <a:r>
              <a:rPr lang="fi-FI" sz="1600" dirty="0" err="1" smtClean="0"/>
              <a:t>vattendrag</a:t>
            </a:r>
            <a:r>
              <a:rPr lang="fi-FI" sz="1600" dirty="0" smtClean="0"/>
              <a:t>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5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45555"/>
            <a:ext cx="10746000" cy="521648"/>
          </a:xfrm>
        </p:spPr>
        <p:txBody>
          <a:bodyPr/>
          <a:lstStyle/>
          <a:p>
            <a:r>
              <a:rPr lang="fi-FI" dirty="0" err="1" smtClean="0"/>
              <a:t>Broar</a:t>
            </a:r>
            <a:r>
              <a:rPr lang="fi-FI" dirty="0" smtClean="0"/>
              <a:t> </a:t>
            </a:r>
            <a:r>
              <a:rPr lang="fi-FI" dirty="0" err="1" smtClean="0"/>
              <a:t>över</a:t>
            </a:r>
            <a:r>
              <a:rPr lang="fi-FI" dirty="0" smtClean="0"/>
              <a:t> </a:t>
            </a:r>
            <a:r>
              <a:rPr lang="fi-FI" dirty="0" err="1" smtClean="0"/>
              <a:t>vattendrag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5104" y="516097"/>
            <a:ext cx="10746000" cy="6009247"/>
          </a:xfrm>
        </p:spPr>
        <p:txBody>
          <a:bodyPr/>
          <a:lstStyle/>
          <a:p>
            <a:r>
              <a:rPr lang="fi-FI" sz="2000" dirty="0" err="1" smtClean="0"/>
              <a:t>Regionförvaltningsverket</a:t>
            </a:r>
            <a:r>
              <a:rPr lang="fi-FI" sz="2000" dirty="0" smtClean="0"/>
              <a:t> </a:t>
            </a:r>
            <a:r>
              <a:rPr lang="fi-FI" sz="2000" dirty="0" err="1" smtClean="0"/>
              <a:t>hör</a:t>
            </a:r>
            <a:r>
              <a:rPr lang="fi-FI" sz="2000" dirty="0" smtClean="0"/>
              <a:t> Traficom om </a:t>
            </a:r>
            <a:r>
              <a:rPr lang="fi-FI" sz="2000" dirty="0" err="1" smtClean="0"/>
              <a:t>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broar</a:t>
            </a:r>
            <a:r>
              <a:rPr lang="fi-FI" sz="2000" dirty="0" smtClean="0"/>
              <a:t>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vattendrag</a:t>
            </a:r>
            <a:endParaRPr lang="fi-FI" sz="2000" dirty="0" smtClean="0"/>
          </a:p>
          <a:p>
            <a:pPr lvl="1"/>
            <a:r>
              <a:rPr lang="fi-FI" sz="1800" dirty="0" smtClean="0"/>
              <a:t>Traficom </a:t>
            </a:r>
            <a:r>
              <a:rPr lang="fi-FI" sz="1800" dirty="0" err="1" smtClean="0"/>
              <a:t>får</a:t>
            </a:r>
            <a:r>
              <a:rPr lang="fi-FI" sz="1800" dirty="0" smtClean="0"/>
              <a:t> </a:t>
            </a:r>
            <a:r>
              <a:rPr lang="fi-FI" sz="1800" dirty="0" err="1" smtClean="0"/>
              <a:t>kännedom</a:t>
            </a:r>
            <a:r>
              <a:rPr lang="fi-FI" sz="1800" dirty="0" smtClean="0"/>
              <a:t> om en del av </a:t>
            </a:r>
            <a:r>
              <a:rPr lang="fi-FI" sz="1800" dirty="0" err="1" smtClean="0"/>
              <a:t>projekten</a:t>
            </a:r>
            <a:r>
              <a:rPr lang="fi-FI" sz="1800" dirty="0" smtClean="0"/>
              <a:t> </a:t>
            </a:r>
            <a:r>
              <a:rPr lang="fi-FI" sz="1800" dirty="0" err="1" smtClean="0"/>
              <a:t>redan</a:t>
            </a:r>
            <a:r>
              <a:rPr lang="fi-FI" sz="1800" dirty="0" smtClean="0"/>
              <a:t> i </a:t>
            </a:r>
            <a:r>
              <a:rPr lang="fi-FI" sz="1800" dirty="0" err="1" smtClean="0"/>
              <a:t>planläggningsfasen</a:t>
            </a:r>
            <a:r>
              <a:rPr lang="fi-FI" sz="1800" dirty="0" smtClean="0"/>
              <a:t>. </a:t>
            </a:r>
            <a:endParaRPr lang="fi-FI" sz="1800" dirty="0"/>
          </a:p>
          <a:p>
            <a:r>
              <a:rPr lang="fi-FI" sz="2000" dirty="0" err="1" smtClean="0"/>
              <a:t>När</a:t>
            </a:r>
            <a:r>
              <a:rPr lang="fi-FI" sz="2000" dirty="0" smtClean="0"/>
              <a:t> </a:t>
            </a:r>
            <a:r>
              <a:rPr lang="fi-FI" sz="2000" dirty="0" err="1" smtClean="0"/>
              <a:t>tillstånd</a:t>
            </a:r>
            <a:r>
              <a:rPr lang="fi-FI" sz="2000" dirty="0" smtClean="0"/>
              <a:t>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vattenlagen</a:t>
            </a:r>
            <a:r>
              <a:rPr lang="fi-FI" sz="2000" dirty="0" smtClean="0"/>
              <a:t> </a:t>
            </a:r>
            <a:r>
              <a:rPr lang="fi-FI" sz="2000" dirty="0" err="1" smtClean="0"/>
              <a:t>söks</a:t>
            </a:r>
            <a:r>
              <a:rPr lang="fi-FI" sz="2000" dirty="0" smtClean="0"/>
              <a:t> </a:t>
            </a:r>
            <a:r>
              <a:rPr lang="fi-FI" sz="2000" dirty="0" err="1" smtClean="0"/>
              <a:t>ger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utlåtande</a:t>
            </a:r>
            <a:r>
              <a:rPr lang="fi-FI" sz="2000" dirty="0" smtClean="0"/>
              <a:t> om </a:t>
            </a:r>
            <a:r>
              <a:rPr lang="fi-FI" sz="2000" dirty="0" err="1" smtClean="0"/>
              <a:t>såväl</a:t>
            </a:r>
            <a:r>
              <a:rPr lang="fi-FI" sz="2000" dirty="0" smtClean="0"/>
              <a:t> de </a:t>
            </a:r>
            <a:r>
              <a:rPr lang="fi-FI" sz="2000" dirty="0" err="1" smtClean="0"/>
              <a:t>planerade</a:t>
            </a:r>
            <a:r>
              <a:rPr lang="fi-FI" sz="2000" dirty="0" smtClean="0"/>
              <a:t> </a:t>
            </a:r>
            <a:r>
              <a:rPr lang="fi-FI" sz="2000" dirty="0" err="1" smtClean="0"/>
              <a:t>broarna</a:t>
            </a:r>
            <a:r>
              <a:rPr lang="fi-FI" sz="2000" dirty="0" smtClean="0"/>
              <a:t>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farlederna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om </a:t>
            </a:r>
            <a:r>
              <a:rPr lang="fi-FI" sz="2000" dirty="0" err="1" smtClean="0"/>
              <a:t>broar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inte</a:t>
            </a:r>
            <a:r>
              <a:rPr lang="fi-FI" sz="2000" dirty="0" smtClean="0"/>
              <a:t> </a:t>
            </a:r>
            <a:r>
              <a:rPr lang="fi-FI" sz="2000" dirty="0" err="1" smtClean="0"/>
              <a:t>byggs</a:t>
            </a:r>
            <a:r>
              <a:rPr lang="fi-FI" sz="2000" dirty="0" smtClean="0"/>
              <a:t>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I </a:t>
            </a:r>
            <a:r>
              <a:rPr lang="fi-FI" sz="2000" dirty="0" err="1" smtClean="0"/>
              <a:t>utlåtandet</a:t>
            </a:r>
            <a:r>
              <a:rPr lang="fi-FI" sz="2000" dirty="0" smtClean="0"/>
              <a:t> </a:t>
            </a:r>
            <a:r>
              <a:rPr lang="fi-FI" sz="2000" dirty="0" err="1" smtClean="0"/>
              <a:t>ger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anvisningar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hur</a:t>
            </a:r>
            <a:r>
              <a:rPr lang="fi-FI" sz="2000" dirty="0" smtClean="0"/>
              <a:t> </a:t>
            </a:r>
            <a:r>
              <a:rPr lang="fi-FI" sz="2000" dirty="0" err="1" smtClean="0"/>
              <a:t>brons</a:t>
            </a:r>
            <a:r>
              <a:rPr lang="fi-FI" sz="2000" dirty="0" smtClean="0"/>
              <a:t> </a:t>
            </a:r>
            <a:r>
              <a:rPr lang="fi-FI" sz="2000" dirty="0" err="1" smtClean="0"/>
              <a:t>segelfria</a:t>
            </a:r>
            <a:r>
              <a:rPr lang="fi-FI" sz="2000" dirty="0" smtClean="0"/>
              <a:t> </a:t>
            </a:r>
            <a:r>
              <a:rPr lang="fi-FI" sz="2000" dirty="0" err="1" smtClean="0"/>
              <a:t>höjd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fastställas</a:t>
            </a:r>
            <a:r>
              <a:rPr lang="fi-FI" sz="2000" dirty="0" smtClean="0"/>
              <a:t> och om </a:t>
            </a:r>
            <a:r>
              <a:rPr lang="fi-FI" sz="2000" dirty="0" err="1" smtClean="0"/>
              <a:t>detaljer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byggaren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beakta</a:t>
            </a:r>
            <a:r>
              <a:rPr lang="fi-FI" sz="2000" dirty="0" smtClean="0"/>
              <a:t> vid </a:t>
            </a:r>
            <a:r>
              <a:rPr lang="fi-FI" sz="2000" dirty="0" err="1" smtClean="0"/>
              <a:t>dimensioneringen</a:t>
            </a:r>
            <a:r>
              <a:rPr lang="fi-FI" sz="2000" dirty="0" smtClean="0"/>
              <a:t>. </a:t>
            </a:r>
          </a:p>
          <a:p>
            <a:pPr lvl="1"/>
            <a:r>
              <a:rPr lang="fi-FI" sz="1800" dirty="0" smtClean="0"/>
              <a:t>Vid behov </a:t>
            </a:r>
            <a:r>
              <a:rPr lang="fi-FI" sz="1800" dirty="0" err="1" smtClean="0"/>
              <a:t>anges</a:t>
            </a:r>
            <a:r>
              <a:rPr lang="fi-FI" sz="1800" dirty="0" smtClean="0"/>
              <a:t> </a:t>
            </a:r>
            <a:r>
              <a:rPr lang="fi-FI" sz="1800" dirty="0" err="1" smtClean="0"/>
              <a:t>rekommenderad</a:t>
            </a:r>
            <a:r>
              <a:rPr lang="fi-FI" sz="1800" dirty="0" smtClean="0"/>
              <a:t> </a:t>
            </a:r>
            <a:r>
              <a:rPr lang="fi-FI" sz="1800" dirty="0" err="1" smtClean="0"/>
              <a:t>segelfri</a:t>
            </a:r>
            <a:r>
              <a:rPr lang="fi-FI" sz="1800" dirty="0" smtClean="0"/>
              <a:t> </a:t>
            </a:r>
            <a:r>
              <a:rPr lang="fi-FI" sz="1800" dirty="0" err="1" smtClean="0"/>
              <a:t>höjd</a:t>
            </a:r>
            <a:r>
              <a:rPr lang="fi-FI" sz="1800" dirty="0" smtClean="0"/>
              <a:t> och </a:t>
            </a:r>
            <a:r>
              <a:rPr lang="fi-FI" sz="1800" dirty="0" err="1" smtClean="0"/>
              <a:t>fri</a:t>
            </a:r>
            <a:r>
              <a:rPr lang="fi-FI" sz="1800" dirty="0" smtClean="0"/>
              <a:t> </a:t>
            </a:r>
            <a:r>
              <a:rPr lang="fi-FI" sz="1800" dirty="0" err="1" smtClean="0"/>
              <a:t>bredd</a:t>
            </a:r>
            <a:r>
              <a:rPr lang="fi-FI" sz="1800" dirty="0" smtClean="0"/>
              <a:t> för </a:t>
            </a:r>
            <a:r>
              <a:rPr lang="fi-FI" sz="1800" dirty="0" err="1" smtClean="0"/>
              <a:t>broar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inte</a:t>
            </a:r>
            <a:r>
              <a:rPr lang="fi-FI" sz="1800" dirty="0" smtClean="0"/>
              <a:t> </a:t>
            </a:r>
            <a:r>
              <a:rPr lang="fi-FI" sz="1800" dirty="0" err="1" smtClean="0"/>
              <a:t>byggs</a:t>
            </a:r>
            <a:r>
              <a:rPr lang="fi-FI" sz="1800" dirty="0" smtClean="0"/>
              <a:t> </a:t>
            </a:r>
            <a:r>
              <a:rPr lang="fi-FI" sz="1800" dirty="0" err="1" smtClean="0"/>
              <a:t>över</a:t>
            </a:r>
            <a:r>
              <a:rPr lang="fi-FI" sz="1800" dirty="0" smtClean="0"/>
              <a:t> </a:t>
            </a:r>
            <a:r>
              <a:rPr lang="fi-FI" sz="1800" dirty="0" err="1" smtClean="0"/>
              <a:t>farleder</a:t>
            </a:r>
            <a:r>
              <a:rPr lang="fi-FI" sz="1800" dirty="0" smtClean="0"/>
              <a:t>,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hänsyn</a:t>
            </a:r>
            <a:r>
              <a:rPr lang="fi-FI" sz="1800" dirty="0" smtClean="0"/>
              <a:t> </a:t>
            </a:r>
            <a:r>
              <a:rPr lang="fi-FI" sz="1800" dirty="0" err="1" smtClean="0"/>
              <a:t>tagen</a:t>
            </a:r>
            <a:r>
              <a:rPr lang="fi-FI" sz="1800" dirty="0" smtClean="0"/>
              <a:t> till </a:t>
            </a:r>
            <a:r>
              <a:rPr lang="fi-FI" sz="1800" dirty="0" err="1" smtClean="0"/>
              <a:t>befintliga</a:t>
            </a:r>
            <a:r>
              <a:rPr lang="fi-FI" sz="1800" dirty="0" smtClean="0"/>
              <a:t> </a:t>
            </a:r>
            <a:r>
              <a:rPr lang="fi-FI" sz="1800" dirty="0" err="1" smtClean="0"/>
              <a:t>konstruktioner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redan</a:t>
            </a:r>
            <a:r>
              <a:rPr lang="fi-FI" sz="1800" dirty="0" smtClean="0"/>
              <a:t> </a:t>
            </a:r>
            <a:r>
              <a:rPr lang="fi-FI" sz="1800" dirty="0" err="1" smtClean="0"/>
              <a:t>begränsar</a:t>
            </a:r>
            <a:r>
              <a:rPr lang="fi-FI" sz="1800" dirty="0" smtClean="0"/>
              <a:t>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segelfria</a:t>
            </a:r>
            <a:r>
              <a:rPr lang="fi-FI" sz="1800" dirty="0" smtClean="0"/>
              <a:t> </a:t>
            </a:r>
            <a:r>
              <a:rPr lang="fi-FI" sz="1800" dirty="0" err="1" smtClean="0"/>
              <a:t>höjden</a:t>
            </a:r>
            <a:r>
              <a:rPr lang="fi-FI" sz="1800" dirty="0" smtClean="0"/>
              <a:t>, </a:t>
            </a:r>
            <a:r>
              <a:rPr lang="fi-FI" sz="1800" dirty="0" err="1" smtClean="0"/>
              <a:t>parallella</a:t>
            </a:r>
            <a:r>
              <a:rPr lang="fi-FI" sz="1800" dirty="0" smtClean="0"/>
              <a:t> </a:t>
            </a:r>
            <a:r>
              <a:rPr lang="fi-FI" sz="1800" dirty="0" err="1" smtClean="0"/>
              <a:t>rutter</a:t>
            </a:r>
            <a:r>
              <a:rPr lang="fi-FI" sz="1800" dirty="0" smtClean="0"/>
              <a:t>, </a:t>
            </a:r>
            <a:r>
              <a:rPr lang="fi-FI" sz="1800" dirty="0" err="1" smtClean="0"/>
              <a:t>sjötrafik</a:t>
            </a:r>
            <a:r>
              <a:rPr lang="fi-FI" sz="1800" dirty="0" smtClean="0"/>
              <a:t> och </a:t>
            </a:r>
            <a:r>
              <a:rPr lang="fi-FI" sz="1800" dirty="0" err="1" smtClean="0"/>
              <a:t>fartygs</a:t>
            </a:r>
            <a:r>
              <a:rPr lang="fi-FI" sz="1800" dirty="0" smtClean="0"/>
              <a:t>-/</a:t>
            </a:r>
            <a:r>
              <a:rPr lang="fi-FI" sz="1800" dirty="0" err="1" smtClean="0"/>
              <a:t>båtbestånd</a:t>
            </a:r>
            <a:r>
              <a:rPr lang="fi-FI" sz="1800" dirty="0" smtClean="0"/>
              <a:t>.</a:t>
            </a:r>
          </a:p>
          <a:p>
            <a:r>
              <a:rPr lang="fi-FI" sz="2000" dirty="0" smtClean="0"/>
              <a:t>Vidare </a:t>
            </a:r>
            <a:r>
              <a:rPr lang="fi-FI" sz="2000" dirty="0" err="1" smtClean="0"/>
              <a:t>tar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ställning</a:t>
            </a:r>
            <a:r>
              <a:rPr lang="fi-FI" sz="2000" dirty="0" smtClean="0"/>
              <a:t> till och </a:t>
            </a:r>
            <a:r>
              <a:rPr lang="fi-FI" sz="2000" dirty="0" err="1" smtClean="0"/>
              <a:t>ger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anvisningar</a:t>
            </a:r>
            <a:r>
              <a:rPr lang="fi-FI" sz="2000" dirty="0" smtClean="0"/>
              <a:t> om </a:t>
            </a:r>
            <a:r>
              <a:rPr lang="fi-FI" sz="2000" dirty="0" err="1" smtClean="0"/>
              <a:t>arrangemangen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projektets</a:t>
            </a:r>
            <a:r>
              <a:rPr lang="fi-FI" sz="2000" dirty="0" smtClean="0"/>
              <a:t> </a:t>
            </a:r>
            <a:r>
              <a:rPr lang="fi-FI" sz="2000" dirty="0" err="1" smtClean="0"/>
              <a:t>gång</a:t>
            </a:r>
            <a:r>
              <a:rPr lang="fi-FI" sz="2000" dirty="0" smtClean="0"/>
              <a:t>, </a:t>
            </a:r>
            <a:r>
              <a:rPr lang="fi-FI" sz="2000" dirty="0" err="1" smtClean="0"/>
              <a:t>anmälan</a:t>
            </a:r>
            <a:r>
              <a:rPr lang="fi-FI" sz="2000" dirty="0" smtClean="0"/>
              <a:t> om </a:t>
            </a:r>
            <a:r>
              <a:rPr lang="fi-FI" sz="2000" dirty="0" err="1" smtClean="0"/>
              <a:t>byggprojektet</a:t>
            </a:r>
            <a:r>
              <a:rPr lang="fi-FI" sz="2000" dirty="0" smtClean="0"/>
              <a:t> och </a:t>
            </a:r>
            <a:r>
              <a:rPr lang="fi-FI" sz="2000" dirty="0" err="1" smtClean="0"/>
              <a:t>dess</a:t>
            </a:r>
            <a:r>
              <a:rPr lang="fi-FI" sz="2000" dirty="0" smtClean="0"/>
              <a:t> </a:t>
            </a:r>
            <a:r>
              <a:rPr lang="fi-FI" sz="2000" dirty="0" err="1" smtClean="0"/>
              <a:t>färdigställande</a:t>
            </a:r>
            <a:r>
              <a:rPr lang="fi-FI" sz="2000" dirty="0" smtClean="0"/>
              <a:t> </a:t>
            </a:r>
            <a:r>
              <a:rPr lang="fi-FI" sz="2000" dirty="0" err="1" smtClean="0"/>
              <a:t>samt</a:t>
            </a:r>
            <a:r>
              <a:rPr lang="fi-FI" sz="2000" dirty="0" smtClean="0"/>
              <a:t> om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. </a:t>
            </a:r>
          </a:p>
          <a:p>
            <a:r>
              <a:rPr lang="fi-FI" sz="2000" dirty="0" err="1" smtClean="0"/>
              <a:t>Anvisningar</a:t>
            </a:r>
            <a:r>
              <a:rPr lang="fi-FI" sz="2000" dirty="0" smtClean="0"/>
              <a:t> om och </a:t>
            </a:r>
            <a:r>
              <a:rPr lang="fi-FI" sz="2000" dirty="0" err="1" smtClean="0"/>
              <a:t>kriterier</a:t>
            </a:r>
            <a:r>
              <a:rPr lang="fi-FI" sz="2000" dirty="0" smtClean="0"/>
              <a:t> för </a:t>
            </a:r>
            <a:r>
              <a:rPr lang="fi-FI" sz="2000" dirty="0" err="1" smtClean="0"/>
              <a:t>dimensioneringen</a:t>
            </a:r>
            <a:r>
              <a:rPr lang="fi-FI" sz="2000" dirty="0" smtClean="0"/>
              <a:t> av </a:t>
            </a:r>
            <a:r>
              <a:rPr lang="fi-FI" sz="2000" dirty="0" err="1" smtClean="0"/>
              <a:t>broöppningar</a:t>
            </a:r>
            <a:r>
              <a:rPr lang="fi-FI" sz="2000" dirty="0" smtClean="0"/>
              <a:t> </a:t>
            </a:r>
            <a:r>
              <a:rPr lang="fi-FI" sz="2000" dirty="0" err="1" smtClean="0"/>
              <a:t>finns</a:t>
            </a:r>
            <a:r>
              <a:rPr lang="fi-FI" sz="2000" dirty="0" smtClean="0"/>
              <a:t> i </a:t>
            </a:r>
            <a:r>
              <a:rPr lang="fi-FI" sz="2000" dirty="0" err="1" smtClean="0"/>
              <a:t>Traficoms</a:t>
            </a:r>
            <a:r>
              <a:rPr lang="fi-FI" sz="2000" dirty="0" smtClean="0"/>
              <a:t> </a:t>
            </a:r>
            <a:r>
              <a:rPr lang="fi-FI" sz="2000" i="1" dirty="0" err="1"/>
              <a:t>a</a:t>
            </a:r>
            <a:r>
              <a:rPr lang="fi-FI" sz="2000" i="1" dirty="0" err="1" smtClean="0"/>
              <a:t>nvisningar</a:t>
            </a:r>
            <a:r>
              <a:rPr lang="fi-FI" sz="2000" i="1" dirty="0" smtClean="0"/>
              <a:t> för </a:t>
            </a:r>
            <a:r>
              <a:rPr lang="fi-FI" sz="2000" i="1" dirty="0" err="1" smtClean="0"/>
              <a:t>öppningsmått</a:t>
            </a:r>
            <a:r>
              <a:rPr lang="fi-FI" sz="2000" i="1" dirty="0" smtClean="0"/>
              <a:t> för </a:t>
            </a:r>
            <a:r>
              <a:rPr lang="fi-FI" sz="2000" i="1" dirty="0" err="1" smtClean="0"/>
              <a:t>broar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över</a:t>
            </a:r>
            <a:r>
              <a:rPr lang="fi-FI" sz="2000" i="1" dirty="0" smtClean="0"/>
              <a:t> </a:t>
            </a:r>
            <a:r>
              <a:rPr lang="fi-FI" sz="2000" i="1" dirty="0" err="1" smtClean="0"/>
              <a:t>vattendrag</a:t>
            </a:r>
            <a:r>
              <a:rPr lang="fi-FI" sz="2000" dirty="0" smtClean="0"/>
              <a:t>. Vid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 och </a:t>
            </a:r>
            <a:r>
              <a:rPr lang="fi-FI" sz="2000" dirty="0" err="1" smtClean="0"/>
              <a:t>ljussignaler</a:t>
            </a:r>
            <a:r>
              <a:rPr lang="fi-FI" sz="2000" dirty="0" smtClean="0"/>
              <a:t> </a:t>
            </a:r>
            <a:r>
              <a:rPr lang="fi-FI" sz="2000" dirty="0" err="1" smtClean="0"/>
              <a:t>beaktas</a:t>
            </a:r>
            <a:r>
              <a:rPr lang="fi-FI" sz="2000" dirty="0" smtClean="0"/>
              <a:t>.  </a:t>
            </a:r>
            <a:endParaRPr lang="fi-FI" sz="2000" dirty="0"/>
          </a:p>
          <a:p>
            <a:endParaRPr lang="fi-FI" sz="2000" dirty="0" smtClean="0"/>
          </a:p>
          <a:p>
            <a:endParaRPr lang="fi-FI" dirty="0"/>
          </a:p>
          <a:p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174" y="116632"/>
            <a:ext cx="10746000" cy="1108800"/>
          </a:xfrm>
        </p:spPr>
        <p:txBody>
          <a:bodyPr/>
          <a:lstStyle/>
          <a:p>
            <a:r>
              <a:rPr lang="fi-FI" dirty="0" err="1" smtClean="0"/>
              <a:t>Vindkraftsprojekt</a:t>
            </a:r>
            <a:r>
              <a:rPr lang="fi-FI" dirty="0" smtClean="0"/>
              <a:t> i </a:t>
            </a:r>
            <a:r>
              <a:rPr lang="fi-FI" dirty="0" err="1" smtClean="0"/>
              <a:t>vattenområden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174" y="680040"/>
            <a:ext cx="10746000" cy="5310652"/>
          </a:xfrm>
        </p:spPr>
        <p:txBody>
          <a:bodyPr/>
          <a:lstStyle/>
          <a:p>
            <a:r>
              <a:rPr lang="fi-FI" sz="2000" dirty="0" err="1" smtClean="0"/>
              <a:t>Regionalförvaltningsverket</a:t>
            </a:r>
            <a:r>
              <a:rPr lang="fi-FI" sz="2000" dirty="0" smtClean="0"/>
              <a:t> </a:t>
            </a:r>
            <a:r>
              <a:rPr lang="fi-FI" sz="2000" dirty="0" err="1" smtClean="0"/>
              <a:t>hör</a:t>
            </a:r>
            <a:r>
              <a:rPr lang="fi-FI" sz="2000" dirty="0" smtClean="0"/>
              <a:t> Traficom om </a:t>
            </a:r>
            <a:r>
              <a:rPr lang="fi-FI" sz="2000" dirty="0" err="1" smtClean="0"/>
              <a:t>vindkraftsprojekt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planeras</a:t>
            </a:r>
            <a:r>
              <a:rPr lang="fi-FI" sz="2000" dirty="0" smtClean="0"/>
              <a:t> i </a:t>
            </a:r>
            <a:r>
              <a:rPr lang="fi-FI" sz="2000" dirty="0" err="1" smtClean="0"/>
              <a:t>vattenområden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rekommenderas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Traficoms</a:t>
            </a:r>
            <a:r>
              <a:rPr lang="fi-FI" sz="1800" dirty="0" smtClean="0"/>
              <a:t> </a:t>
            </a:r>
            <a:r>
              <a:rPr lang="fi-FI" sz="1800" dirty="0" err="1" smtClean="0"/>
              <a:t>observationer</a:t>
            </a:r>
            <a:r>
              <a:rPr lang="fi-FI" sz="1800" dirty="0" smtClean="0"/>
              <a:t> och </a:t>
            </a:r>
            <a:r>
              <a:rPr lang="fi-FI" sz="1800" dirty="0" err="1" smtClean="0"/>
              <a:t>krav</a:t>
            </a:r>
            <a:r>
              <a:rPr lang="fi-FI" sz="1800" dirty="0" smtClean="0"/>
              <a:t> </a:t>
            </a:r>
            <a:r>
              <a:rPr lang="fi-FI" sz="1800" dirty="0" err="1" smtClean="0"/>
              <a:t>beaktas</a:t>
            </a:r>
            <a:r>
              <a:rPr lang="fi-FI" sz="1800" dirty="0" smtClean="0"/>
              <a:t> </a:t>
            </a:r>
            <a:r>
              <a:rPr lang="fi-FI" sz="1800" dirty="0" err="1" smtClean="0"/>
              <a:t>redan</a:t>
            </a:r>
            <a:r>
              <a:rPr lang="fi-FI" sz="1800" dirty="0" smtClean="0"/>
              <a:t> </a:t>
            </a:r>
            <a:r>
              <a:rPr lang="fi-FI" sz="1800" dirty="0" err="1" smtClean="0"/>
              <a:t>innan</a:t>
            </a:r>
            <a:r>
              <a:rPr lang="fi-FI" sz="1800" dirty="0" smtClean="0"/>
              <a:t> </a:t>
            </a:r>
            <a:r>
              <a:rPr lang="fi-FI" sz="1800" dirty="0" err="1" smtClean="0"/>
              <a:t>tillstånd</a:t>
            </a:r>
            <a:r>
              <a:rPr lang="fi-FI" sz="1800" dirty="0" smtClean="0"/>
              <a:t> </a:t>
            </a:r>
            <a:r>
              <a:rPr lang="fi-FI" sz="1800" dirty="0" err="1" smtClean="0"/>
              <a:t>enligt</a:t>
            </a:r>
            <a:r>
              <a:rPr lang="fi-FI" sz="1800" dirty="0" smtClean="0"/>
              <a:t> </a:t>
            </a:r>
            <a:r>
              <a:rPr lang="fi-FI" sz="1800" dirty="0" err="1" smtClean="0"/>
              <a:t>vattenlagen</a:t>
            </a:r>
            <a:r>
              <a:rPr lang="fi-FI" sz="1800" dirty="0" smtClean="0"/>
              <a:t> </a:t>
            </a:r>
            <a:r>
              <a:rPr lang="fi-FI" sz="1800" dirty="0" err="1" smtClean="0"/>
              <a:t>söks</a:t>
            </a:r>
            <a:r>
              <a:rPr lang="fi-FI" sz="1800" dirty="0" smtClean="0"/>
              <a:t>.</a:t>
            </a:r>
          </a:p>
          <a:p>
            <a:pPr lvl="2"/>
            <a:r>
              <a:rPr lang="fi-FI" sz="1600" dirty="0" err="1" smtClean="0"/>
              <a:t>Det</a:t>
            </a:r>
            <a:r>
              <a:rPr lang="fi-FI" sz="1600" dirty="0" smtClean="0"/>
              <a:t> </a:t>
            </a:r>
            <a:r>
              <a:rPr lang="fi-FI" sz="1600" dirty="0" err="1" smtClean="0"/>
              <a:t>är</a:t>
            </a:r>
            <a:r>
              <a:rPr lang="fi-FI" sz="1600" dirty="0" smtClean="0"/>
              <a:t> </a:t>
            </a:r>
            <a:r>
              <a:rPr lang="fi-FI" sz="1600" dirty="0" err="1" smtClean="0"/>
              <a:t>önskvärt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Traficom </a:t>
            </a:r>
            <a:r>
              <a:rPr lang="fi-FI" sz="1600" dirty="0" err="1" smtClean="0"/>
              <a:t>kontaktas</a:t>
            </a:r>
            <a:r>
              <a:rPr lang="fi-FI" sz="1600" dirty="0" smtClean="0"/>
              <a:t> </a:t>
            </a:r>
            <a:r>
              <a:rPr lang="fi-FI" sz="1600" dirty="0" err="1" smtClean="0"/>
              <a:t>redan</a:t>
            </a:r>
            <a:r>
              <a:rPr lang="fi-FI" sz="1600" dirty="0" smtClean="0"/>
              <a:t> i ett </a:t>
            </a:r>
            <a:r>
              <a:rPr lang="fi-FI" sz="1600" dirty="0" err="1" smtClean="0"/>
              <a:t>tidigt</a:t>
            </a:r>
            <a:r>
              <a:rPr lang="fi-FI" sz="1600" dirty="0" smtClean="0"/>
              <a:t> </a:t>
            </a:r>
            <a:r>
              <a:rPr lang="fi-FI" sz="1600" dirty="0" err="1" smtClean="0"/>
              <a:t>skede</a:t>
            </a:r>
            <a:r>
              <a:rPr lang="fi-FI" sz="1600" dirty="0" smtClean="0"/>
              <a:t> av </a:t>
            </a:r>
            <a:r>
              <a:rPr lang="fi-FI" sz="1600" dirty="0" err="1" smtClean="0"/>
              <a:t>planeringen</a:t>
            </a:r>
            <a:r>
              <a:rPr lang="fi-FI" sz="1600" dirty="0" smtClean="0"/>
              <a:t>.</a:t>
            </a:r>
            <a:endParaRPr lang="fi-FI" sz="1600" dirty="0"/>
          </a:p>
          <a:p>
            <a:pPr lvl="1"/>
            <a:r>
              <a:rPr lang="fi-FI" sz="1800" dirty="0" smtClean="0"/>
              <a:t>Traficom </a:t>
            </a:r>
            <a:r>
              <a:rPr lang="fi-FI" sz="1800" dirty="0" err="1" smtClean="0"/>
              <a:t>medverkar</a:t>
            </a:r>
            <a:r>
              <a:rPr lang="fi-FI" sz="1800" dirty="0" smtClean="0"/>
              <a:t> </a:t>
            </a:r>
            <a:r>
              <a:rPr lang="fi-FI" sz="1800" dirty="0" err="1" smtClean="0"/>
              <a:t>också</a:t>
            </a:r>
            <a:r>
              <a:rPr lang="fi-FI" sz="1800" dirty="0" smtClean="0"/>
              <a:t> i </a:t>
            </a:r>
            <a:r>
              <a:rPr lang="fi-FI" sz="1800" dirty="0" err="1" smtClean="0"/>
              <a:t>havsvindparkernas</a:t>
            </a:r>
            <a:r>
              <a:rPr lang="fi-FI" sz="1800" dirty="0" smtClean="0"/>
              <a:t> </a:t>
            </a:r>
            <a:r>
              <a:rPr lang="fi-FI" sz="1800" dirty="0" err="1" smtClean="0"/>
              <a:t>planläggnings</a:t>
            </a:r>
            <a:r>
              <a:rPr lang="fi-FI" sz="1800" dirty="0" smtClean="0"/>
              <a:t>- och MKB-</a:t>
            </a:r>
            <a:r>
              <a:rPr lang="fi-FI" sz="1800" dirty="0" err="1" smtClean="0"/>
              <a:t>fas</a:t>
            </a:r>
            <a:r>
              <a:rPr lang="fi-FI" sz="1800" dirty="0" smtClean="0"/>
              <a:t>.</a:t>
            </a:r>
          </a:p>
          <a:p>
            <a:r>
              <a:rPr lang="fi-FI" sz="2000" dirty="0" smtClean="0"/>
              <a:t>I </a:t>
            </a:r>
            <a:r>
              <a:rPr lang="fi-FI" sz="2000" dirty="0" err="1" smtClean="0"/>
              <a:t>sina</a:t>
            </a:r>
            <a:r>
              <a:rPr lang="fi-FI" sz="2000" dirty="0" smtClean="0"/>
              <a:t> </a:t>
            </a:r>
            <a:r>
              <a:rPr lang="fi-FI" sz="2000" dirty="0" err="1" smtClean="0"/>
              <a:t>utlåtanden</a:t>
            </a:r>
            <a:r>
              <a:rPr lang="fi-FI" sz="2000" dirty="0" smtClean="0"/>
              <a:t> </a:t>
            </a:r>
            <a:r>
              <a:rPr lang="fi-FI" sz="2000" dirty="0" err="1" smtClean="0"/>
              <a:t>fäster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vikt</a:t>
            </a:r>
            <a:r>
              <a:rPr lang="fi-FI" sz="2000" dirty="0" smtClean="0"/>
              <a:t> vid </a:t>
            </a:r>
            <a:r>
              <a:rPr lang="fi-FI" sz="2000" dirty="0" err="1" smtClean="0"/>
              <a:t>projektets</a:t>
            </a:r>
            <a:r>
              <a:rPr lang="fi-FI" sz="2000" dirty="0" smtClean="0"/>
              <a:t> </a:t>
            </a:r>
            <a:r>
              <a:rPr lang="fi-FI" sz="2000" dirty="0" err="1" smtClean="0"/>
              <a:t>inverkan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fartygens</a:t>
            </a:r>
            <a:r>
              <a:rPr lang="fi-FI" sz="2000" dirty="0" smtClean="0"/>
              <a:t> och </a:t>
            </a:r>
            <a:r>
              <a:rPr lang="fi-FI" sz="2000" dirty="0" err="1" smtClean="0"/>
              <a:t>sjötrafikledningens</a:t>
            </a:r>
            <a:r>
              <a:rPr lang="fi-FI" sz="2000" dirty="0" smtClean="0"/>
              <a:t> </a:t>
            </a:r>
            <a:r>
              <a:rPr lang="fi-FI" sz="2000" dirty="0" err="1" smtClean="0"/>
              <a:t>radaranläggningar</a:t>
            </a:r>
            <a:r>
              <a:rPr lang="fi-FI" sz="2000" dirty="0" smtClean="0"/>
              <a:t>, </a:t>
            </a:r>
            <a:r>
              <a:rPr lang="fi-FI" sz="2000" dirty="0" err="1" smtClean="0"/>
              <a:t>navigationssäkerheten</a:t>
            </a:r>
            <a:r>
              <a:rPr lang="fi-FI" sz="2000" dirty="0" smtClean="0"/>
              <a:t>,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av </a:t>
            </a:r>
            <a:r>
              <a:rPr lang="fi-FI" sz="2000" dirty="0" err="1" smtClean="0"/>
              <a:t>kraftverk</a:t>
            </a:r>
            <a:r>
              <a:rPr lang="fi-FI" sz="2000" dirty="0" smtClean="0"/>
              <a:t> och </a:t>
            </a:r>
            <a:r>
              <a:rPr lang="fi-FI" sz="2000" dirty="0" err="1" smtClean="0"/>
              <a:t>anmälningarna</a:t>
            </a:r>
            <a:r>
              <a:rPr lang="fi-FI" sz="2000" dirty="0" smtClean="0"/>
              <a:t> </a:t>
            </a:r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arbetets</a:t>
            </a:r>
            <a:r>
              <a:rPr lang="fi-FI" sz="2000" dirty="0" smtClean="0"/>
              <a:t> </a:t>
            </a:r>
            <a:r>
              <a:rPr lang="fi-FI" sz="2000" dirty="0" err="1" smtClean="0"/>
              <a:t>gång</a:t>
            </a:r>
            <a:r>
              <a:rPr lang="fi-FI" sz="2000" dirty="0" smtClean="0"/>
              <a:t> och </a:t>
            </a:r>
            <a:r>
              <a:rPr lang="fi-FI" sz="2000" dirty="0" err="1" smtClean="0"/>
              <a:t>därefter</a:t>
            </a:r>
            <a:r>
              <a:rPr lang="fi-FI" sz="2000" dirty="0" smtClean="0"/>
              <a:t>.  </a:t>
            </a:r>
          </a:p>
          <a:p>
            <a:pPr lvl="1"/>
            <a:r>
              <a:rPr lang="fi-FI" sz="1800" dirty="0" err="1" smtClean="0"/>
              <a:t>Inverkan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navigationen</a:t>
            </a:r>
            <a:r>
              <a:rPr lang="fi-FI" sz="1800" dirty="0" smtClean="0"/>
              <a:t>, </a:t>
            </a:r>
            <a:r>
              <a:rPr lang="fi-FI" sz="1800" dirty="0" err="1" smtClean="0"/>
              <a:t>sjösäkerheten</a:t>
            </a:r>
            <a:r>
              <a:rPr lang="fi-FI" sz="1800" dirty="0" smtClean="0"/>
              <a:t> och </a:t>
            </a:r>
            <a:r>
              <a:rPr lang="fi-FI" sz="1800" dirty="0" err="1" smtClean="0"/>
              <a:t>radaranläggningarna</a:t>
            </a:r>
            <a:r>
              <a:rPr lang="fi-FI" sz="1800" dirty="0" smtClean="0"/>
              <a:t> </a:t>
            </a:r>
            <a:r>
              <a:rPr lang="fi-FI" sz="1800" dirty="0" err="1" smtClean="0"/>
              <a:t>måste</a:t>
            </a:r>
            <a:r>
              <a:rPr lang="fi-FI" sz="1800" dirty="0" smtClean="0"/>
              <a:t> </a:t>
            </a:r>
            <a:r>
              <a:rPr lang="fi-FI" sz="1800" dirty="0" err="1" smtClean="0"/>
              <a:t>bedömas</a:t>
            </a:r>
            <a:r>
              <a:rPr lang="fi-FI" sz="1800" dirty="0" smtClean="0"/>
              <a:t> </a:t>
            </a:r>
            <a:r>
              <a:rPr lang="fi-FI" sz="1800" dirty="0" err="1" smtClean="0"/>
              <a:t>eller</a:t>
            </a:r>
            <a:r>
              <a:rPr lang="fi-FI" sz="1800" dirty="0" smtClean="0"/>
              <a:t> </a:t>
            </a:r>
            <a:r>
              <a:rPr lang="fi-FI" sz="1800" dirty="0" err="1" smtClean="0"/>
              <a:t>utredas</a:t>
            </a:r>
            <a:r>
              <a:rPr lang="fi-FI" sz="1800" dirty="0" smtClean="0"/>
              <a:t> (</a:t>
            </a:r>
            <a:r>
              <a:rPr lang="fi-FI" sz="1800" dirty="0" err="1" smtClean="0"/>
              <a:t>t.ex</a:t>
            </a:r>
            <a:r>
              <a:rPr lang="fi-FI" sz="1800" dirty="0" smtClean="0"/>
              <a:t>. </a:t>
            </a:r>
            <a:r>
              <a:rPr lang="fi-FI" sz="1800" dirty="0" err="1" smtClean="0"/>
              <a:t>riskbedömning</a:t>
            </a:r>
            <a:r>
              <a:rPr lang="fi-FI" sz="1800" dirty="0" smtClean="0"/>
              <a:t>, </a:t>
            </a:r>
            <a:r>
              <a:rPr lang="fi-FI" sz="1800" dirty="0" err="1" smtClean="0"/>
              <a:t>simuleringsmodell</a:t>
            </a:r>
            <a:r>
              <a:rPr lang="fi-FI" sz="1800" dirty="0" smtClean="0"/>
              <a:t> för </a:t>
            </a:r>
            <a:r>
              <a:rPr lang="fi-FI" sz="1800" dirty="0" err="1" smtClean="0"/>
              <a:t>planen</a:t>
            </a:r>
            <a:r>
              <a:rPr lang="fi-FI" sz="1800" dirty="0" smtClean="0"/>
              <a:t>)</a:t>
            </a:r>
          </a:p>
          <a:p>
            <a:r>
              <a:rPr lang="fi-FI" sz="2000" dirty="0" smtClean="0"/>
              <a:t>Traficom </a:t>
            </a:r>
            <a:r>
              <a:rPr lang="fi-FI" sz="2000" dirty="0" err="1" smtClean="0"/>
              <a:t>har</a:t>
            </a:r>
            <a:r>
              <a:rPr lang="fi-FI" sz="2000" dirty="0" smtClean="0"/>
              <a:t> i </a:t>
            </a:r>
            <a:r>
              <a:rPr lang="fi-FI" sz="2000" dirty="0" err="1" smtClean="0"/>
              <a:t>detta</a:t>
            </a:r>
            <a:r>
              <a:rPr lang="fi-FI" sz="2000" dirty="0" smtClean="0"/>
              <a:t> </a:t>
            </a:r>
            <a:r>
              <a:rPr lang="fi-FI" sz="2000" dirty="0" err="1" smtClean="0"/>
              <a:t>nu</a:t>
            </a:r>
            <a:r>
              <a:rPr lang="fi-FI" sz="2000" dirty="0" smtClean="0"/>
              <a:t> en </a:t>
            </a:r>
            <a:r>
              <a:rPr lang="fi-FI" sz="2000" dirty="0" err="1" smtClean="0"/>
              <a:t>ur</a:t>
            </a:r>
            <a:r>
              <a:rPr lang="fi-FI" sz="2000" dirty="0" smtClean="0"/>
              <a:t> </a:t>
            </a:r>
            <a:r>
              <a:rPr lang="fi-FI" sz="2000" dirty="0" err="1" smtClean="0"/>
              <a:t>sjötrafikens</a:t>
            </a:r>
            <a:r>
              <a:rPr lang="fi-FI" sz="2000" dirty="0" smtClean="0"/>
              <a:t> </a:t>
            </a:r>
            <a:r>
              <a:rPr lang="fi-FI" sz="2000" dirty="0" err="1" smtClean="0"/>
              <a:t>synvinkel</a:t>
            </a:r>
            <a:r>
              <a:rPr lang="fi-FI" sz="2000" dirty="0" smtClean="0"/>
              <a:t> </a:t>
            </a:r>
            <a:r>
              <a:rPr lang="fi-FI" sz="2000" dirty="0" err="1" smtClean="0"/>
              <a:t>utarbetad</a:t>
            </a:r>
            <a:r>
              <a:rPr lang="fi-FI" sz="2000" dirty="0" smtClean="0"/>
              <a:t>, </a:t>
            </a:r>
            <a:r>
              <a:rPr lang="fi-FI" sz="2000" dirty="0" err="1" smtClean="0"/>
              <a:t>allmänt</a:t>
            </a:r>
            <a:r>
              <a:rPr lang="fi-FI" sz="2000" dirty="0" smtClean="0"/>
              <a:t> </a:t>
            </a:r>
            <a:r>
              <a:rPr lang="fi-FI" sz="2000" dirty="0" err="1" smtClean="0"/>
              <a:t>hållen</a:t>
            </a:r>
            <a:r>
              <a:rPr lang="fi-FI" sz="2000" dirty="0" smtClean="0"/>
              <a:t> </a:t>
            </a:r>
            <a:r>
              <a:rPr lang="fi-FI" sz="2000" i="1" dirty="0" err="1"/>
              <a:t>a</a:t>
            </a:r>
            <a:r>
              <a:rPr lang="fi-FI" sz="2000" i="1" dirty="0" err="1" smtClean="0"/>
              <a:t>nvisning</a:t>
            </a:r>
            <a:r>
              <a:rPr lang="fi-FI" sz="2000" i="1" dirty="0" smtClean="0"/>
              <a:t> om </a:t>
            </a:r>
            <a:r>
              <a:rPr lang="fi-FI" sz="2000" i="1" dirty="0" err="1" smtClean="0"/>
              <a:t>vindkraft</a:t>
            </a:r>
            <a:r>
              <a:rPr lang="fi-FI" sz="2000" dirty="0" smtClean="0"/>
              <a:t>,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redogör</a:t>
            </a:r>
            <a:r>
              <a:rPr lang="fi-FI" sz="2000" dirty="0" smtClean="0"/>
              <a:t> för </a:t>
            </a:r>
            <a:r>
              <a:rPr lang="fi-FI" sz="2000" dirty="0" err="1" smtClean="0"/>
              <a:t>hur</a:t>
            </a:r>
            <a:r>
              <a:rPr lang="fi-FI" sz="2000" dirty="0" smtClean="0"/>
              <a:t> </a:t>
            </a:r>
            <a:r>
              <a:rPr lang="fi-FI" sz="2000" dirty="0" err="1" smtClean="0"/>
              <a:t>man</a:t>
            </a:r>
            <a:r>
              <a:rPr lang="fi-FI" sz="2000" dirty="0" smtClean="0"/>
              <a:t> </a:t>
            </a:r>
            <a:r>
              <a:rPr lang="fi-FI" sz="2000" dirty="0" err="1" smtClean="0"/>
              <a:t>bygger</a:t>
            </a:r>
            <a:r>
              <a:rPr lang="fi-FI" sz="2000" dirty="0" smtClean="0"/>
              <a:t> </a:t>
            </a:r>
            <a:r>
              <a:rPr lang="fi-FI" sz="2000" dirty="0" err="1" smtClean="0"/>
              <a:t>vindkraftverk</a:t>
            </a:r>
            <a:r>
              <a:rPr lang="fi-FI" sz="2000" dirty="0" smtClean="0"/>
              <a:t> i </a:t>
            </a:r>
            <a:r>
              <a:rPr lang="fi-FI" sz="2000" dirty="0" err="1" smtClean="0"/>
              <a:t>närheten</a:t>
            </a:r>
            <a:r>
              <a:rPr lang="fi-FI" sz="2000" dirty="0" smtClean="0"/>
              <a:t> av </a:t>
            </a:r>
            <a:r>
              <a:rPr lang="fi-FI" sz="2000" dirty="0" err="1" smtClean="0"/>
              <a:t>trafikleder</a:t>
            </a:r>
            <a:r>
              <a:rPr lang="fi-FI" sz="2000" dirty="0" smtClean="0"/>
              <a:t>. </a:t>
            </a:r>
            <a:r>
              <a:rPr lang="fi-FI" sz="2000" dirty="0" err="1" smtClean="0"/>
              <a:t>Därtill</a:t>
            </a:r>
            <a:r>
              <a:rPr lang="fi-FI" sz="2000" dirty="0" smtClean="0"/>
              <a:t> </a:t>
            </a:r>
            <a:r>
              <a:rPr lang="fi-FI" sz="2000" dirty="0" err="1" smtClean="0"/>
              <a:t>finns</a:t>
            </a:r>
            <a:r>
              <a:rPr lang="fi-FI" sz="2000" dirty="0" smtClean="0"/>
              <a:t> </a:t>
            </a:r>
            <a:r>
              <a:rPr lang="fi-FI" sz="2000" dirty="0" err="1" smtClean="0"/>
              <a:t>det</a:t>
            </a:r>
            <a:r>
              <a:rPr lang="fi-FI" sz="2000" dirty="0" smtClean="0"/>
              <a:t> en </a:t>
            </a:r>
            <a:r>
              <a:rPr lang="fi-FI" sz="2000" dirty="0" err="1" smtClean="0"/>
              <a:t>separat</a:t>
            </a:r>
            <a:r>
              <a:rPr lang="fi-FI" sz="2000" dirty="0" smtClean="0"/>
              <a:t> </a:t>
            </a:r>
            <a:r>
              <a:rPr lang="fi-FI" sz="2000" dirty="0" err="1" smtClean="0"/>
              <a:t>anvisning</a:t>
            </a:r>
            <a:r>
              <a:rPr lang="fi-FI" sz="2000" dirty="0" smtClean="0"/>
              <a:t> om </a:t>
            </a:r>
            <a:r>
              <a:rPr lang="fi-FI" sz="2000" dirty="0" err="1" smtClean="0"/>
              <a:t>flyghinderljus</a:t>
            </a:r>
            <a:r>
              <a:rPr lang="fi-FI" sz="2000" dirty="0" smtClean="0"/>
              <a:t>. </a:t>
            </a:r>
          </a:p>
          <a:p>
            <a:pPr lvl="1"/>
            <a:r>
              <a:rPr lang="fi-FI" sz="1800" dirty="0" smtClean="0"/>
              <a:t>För </a:t>
            </a:r>
            <a:r>
              <a:rPr lang="fi-FI" sz="1800" dirty="0" err="1" smtClean="0"/>
              <a:t>sjötrafikens</a:t>
            </a:r>
            <a:r>
              <a:rPr lang="fi-FI" sz="1800" dirty="0" smtClean="0"/>
              <a:t> </a:t>
            </a:r>
            <a:r>
              <a:rPr lang="fi-FI" sz="1800" dirty="0" err="1" smtClean="0"/>
              <a:t>vidkommande</a:t>
            </a:r>
            <a:r>
              <a:rPr lang="fi-FI" sz="1800" dirty="0" smtClean="0"/>
              <a:t> </a:t>
            </a:r>
            <a:r>
              <a:rPr lang="fi-FI" sz="1800" dirty="0" err="1" smtClean="0"/>
              <a:t>är</a:t>
            </a:r>
            <a:r>
              <a:rPr lang="fi-FI" sz="1800" dirty="0" smtClean="0"/>
              <a:t> </a:t>
            </a:r>
            <a:r>
              <a:rPr lang="fi-FI" sz="1800" dirty="0" err="1" smtClean="0"/>
              <a:t>avsikten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uppdatera</a:t>
            </a:r>
            <a:r>
              <a:rPr lang="fi-FI" sz="1800" dirty="0" smtClean="0"/>
              <a:t> </a:t>
            </a:r>
            <a:r>
              <a:rPr lang="fi-FI" sz="1800" i="1" dirty="0" err="1" smtClean="0"/>
              <a:t>anvisningen</a:t>
            </a:r>
            <a:r>
              <a:rPr lang="fi-FI" sz="1800" i="1" dirty="0" smtClean="0"/>
              <a:t> om </a:t>
            </a:r>
            <a:r>
              <a:rPr lang="fi-FI" sz="1800" i="1" dirty="0" err="1" smtClean="0"/>
              <a:t>vindkraft</a:t>
            </a:r>
            <a:r>
              <a:rPr lang="fi-FI" sz="1800" i="1" dirty="0" smtClean="0"/>
              <a:t> </a:t>
            </a:r>
            <a:r>
              <a:rPr lang="fi-FI" sz="1800" dirty="0" err="1" smtClean="0"/>
              <a:t>nästa</a:t>
            </a:r>
            <a:r>
              <a:rPr lang="fi-FI" sz="1800" dirty="0" smtClean="0"/>
              <a:t> </a:t>
            </a:r>
            <a:r>
              <a:rPr lang="fi-FI" sz="1800" dirty="0" err="1" smtClean="0"/>
              <a:t>år</a:t>
            </a:r>
            <a:r>
              <a:rPr lang="fi-FI" sz="1800" i="1" dirty="0" smtClean="0"/>
              <a:t>.</a:t>
            </a:r>
            <a:endParaRPr lang="fi-FI" sz="18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0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39172"/>
            <a:ext cx="10746000" cy="1108800"/>
          </a:xfrm>
        </p:spPr>
        <p:txBody>
          <a:bodyPr/>
          <a:lstStyle/>
          <a:p>
            <a:r>
              <a:rPr lang="fi-FI" dirty="0" err="1" smtClean="0"/>
              <a:t>Övriga</a:t>
            </a:r>
            <a:r>
              <a:rPr lang="fi-FI" dirty="0" smtClean="0"/>
              <a:t> </a:t>
            </a:r>
            <a:r>
              <a:rPr lang="fi-FI" dirty="0" err="1" smtClean="0"/>
              <a:t>projekt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kräver</a:t>
            </a:r>
            <a:r>
              <a:rPr lang="fi-FI" dirty="0" smtClean="0"/>
              <a:t> </a:t>
            </a:r>
            <a:r>
              <a:rPr lang="fi-FI" dirty="0" err="1" smtClean="0"/>
              <a:t>tillstånd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620688"/>
            <a:ext cx="10746000" cy="5544616"/>
          </a:xfrm>
        </p:spPr>
        <p:txBody>
          <a:bodyPr/>
          <a:lstStyle/>
          <a:p>
            <a:r>
              <a:rPr lang="fi-FI" sz="2000" dirty="0" err="1" smtClean="0"/>
              <a:t>Fiskbassänger</a:t>
            </a:r>
            <a:endParaRPr lang="fi-FI" sz="2000" dirty="0" smtClean="0"/>
          </a:p>
          <a:p>
            <a:pPr lvl="1"/>
            <a:r>
              <a:rPr lang="fi-FI" sz="1800" dirty="0" smtClean="0"/>
              <a:t>Traficom </a:t>
            </a:r>
            <a:r>
              <a:rPr lang="fi-FI" sz="1800" dirty="0" err="1" smtClean="0"/>
              <a:t>blir</a:t>
            </a:r>
            <a:r>
              <a:rPr lang="fi-FI" sz="1800" dirty="0" smtClean="0"/>
              <a:t> </a:t>
            </a:r>
            <a:r>
              <a:rPr lang="fi-FI" sz="1800" dirty="0" err="1" smtClean="0"/>
              <a:t>hörd</a:t>
            </a:r>
            <a:r>
              <a:rPr lang="fi-FI" sz="1800" dirty="0" smtClean="0"/>
              <a:t> </a:t>
            </a:r>
            <a:r>
              <a:rPr lang="fi-FI" sz="1800" dirty="0" err="1" smtClean="0"/>
              <a:t>under</a:t>
            </a:r>
            <a:r>
              <a:rPr lang="fi-FI" sz="1800" dirty="0" smtClean="0"/>
              <a:t> </a:t>
            </a:r>
            <a:r>
              <a:rPr lang="fi-FI" sz="1800" dirty="0" err="1" smtClean="0"/>
              <a:t>tillståndsförfarandet</a:t>
            </a:r>
            <a:r>
              <a:rPr lang="fi-FI" sz="1800" dirty="0" smtClean="0"/>
              <a:t>. </a:t>
            </a:r>
            <a:r>
              <a:rPr lang="fi-FI" sz="1800" dirty="0" err="1" smtClean="0"/>
              <a:t>Verket</a:t>
            </a:r>
            <a:r>
              <a:rPr lang="fi-FI" sz="1800" dirty="0" smtClean="0"/>
              <a:t> </a:t>
            </a:r>
            <a:r>
              <a:rPr lang="fi-FI" sz="1800" dirty="0" err="1" smtClean="0"/>
              <a:t>tar</a:t>
            </a:r>
            <a:r>
              <a:rPr lang="fi-FI" sz="1800" dirty="0" smtClean="0"/>
              <a:t> vid behov </a:t>
            </a:r>
            <a:r>
              <a:rPr lang="fi-FI" sz="1800" dirty="0" err="1" smtClean="0"/>
              <a:t>ställning</a:t>
            </a:r>
            <a:r>
              <a:rPr lang="fi-FI" sz="1800" dirty="0" smtClean="0"/>
              <a:t> till och </a:t>
            </a:r>
            <a:r>
              <a:rPr lang="fi-FI" sz="1800" dirty="0" err="1" smtClean="0"/>
              <a:t>ger</a:t>
            </a:r>
            <a:r>
              <a:rPr lang="fi-FI" sz="1800" dirty="0" smtClean="0"/>
              <a:t> </a:t>
            </a:r>
            <a:r>
              <a:rPr lang="fi-FI" sz="1800" dirty="0" err="1" smtClean="0"/>
              <a:t>anvisningar</a:t>
            </a:r>
            <a:r>
              <a:rPr lang="fi-FI" sz="1800" dirty="0" smtClean="0"/>
              <a:t> om </a:t>
            </a:r>
            <a:r>
              <a:rPr lang="fi-FI" sz="1800" dirty="0" err="1" smtClean="0"/>
              <a:t>bl.a</a:t>
            </a:r>
            <a:r>
              <a:rPr lang="fi-FI" sz="1800" dirty="0" smtClean="0"/>
              <a:t>. </a:t>
            </a:r>
            <a:r>
              <a:rPr lang="fi-FI" sz="1800" dirty="0" err="1" smtClean="0"/>
              <a:t>bassängens</a:t>
            </a:r>
            <a:r>
              <a:rPr lang="fi-FI" sz="1800" dirty="0" smtClean="0"/>
              <a:t> </a:t>
            </a:r>
            <a:r>
              <a:rPr lang="fi-FI" sz="1800" dirty="0" err="1" smtClean="0"/>
              <a:t>placering</a:t>
            </a:r>
            <a:r>
              <a:rPr lang="fi-FI" sz="1800" dirty="0" smtClean="0"/>
              <a:t> och </a:t>
            </a:r>
            <a:r>
              <a:rPr lang="fi-FI" sz="1800" dirty="0" err="1" smtClean="0"/>
              <a:t>utmärkning</a:t>
            </a:r>
            <a:r>
              <a:rPr lang="fi-FI" sz="1800" dirty="0" smtClean="0"/>
              <a:t> (</a:t>
            </a:r>
            <a:r>
              <a:rPr lang="fi-FI" sz="1800" dirty="0" err="1" smtClean="0"/>
              <a:t>beror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anläggningens</a:t>
            </a:r>
            <a:r>
              <a:rPr lang="fi-FI" sz="1800" dirty="0" smtClean="0"/>
              <a:t> läge i </a:t>
            </a:r>
            <a:r>
              <a:rPr lang="fi-FI" sz="1800" dirty="0" err="1" smtClean="0"/>
              <a:t>förhållande</a:t>
            </a:r>
            <a:r>
              <a:rPr lang="fi-FI" sz="1800" dirty="0" smtClean="0"/>
              <a:t> till </a:t>
            </a:r>
            <a:r>
              <a:rPr lang="fi-FI" sz="1800" dirty="0" err="1" smtClean="0"/>
              <a:t>farleden</a:t>
            </a:r>
            <a:r>
              <a:rPr lang="fi-FI" sz="1800" dirty="0" smtClean="0"/>
              <a:t>) </a:t>
            </a:r>
            <a:r>
              <a:rPr lang="fi-FI" sz="1800" dirty="0" err="1" smtClean="0"/>
              <a:t>samt</a:t>
            </a:r>
            <a:r>
              <a:rPr lang="fi-FI" sz="1800" dirty="0" smtClean="0"/>
              <a:t> </a:t>
            </a:r>
            <a:r>
              <a:rPr lang="fi-FI" sz="1800" dirty="0" err="1" smtClean="0"/>
              <a:t>anmälan</a:t>
            </a:r>
            <a:r>
              <a:rPr lang="fi-FI" sz="1800" dirty="0" smtClean="0"/>
              <a:t> om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anläggningen</a:t>
            </a:r>
            <a:r>
              <a:rPr lang="fi-FI" sz="1800" dirty="0" smtClean="0"/>
              <a:t> </a:t>
            </a:r>
            <a:r>
              <a:rPr lang="fi-FI" sz="1800" dirty="0" err="1" smtClean="0"/>
              <a:t>är</a:t>
            </a:r>
            <a:r>
              <a:rPr lang="fi-FI" sz="1800" dirty="0" smtClean="0"/>
              <a:t> </a:t>
            </a:r>
            <a:r>
              <a:rPr lang="fi-FI" sz="1800" dirty="0" err="1" smtClean="0"/>
              <a:t>färdigbyggd</a:t>
            </a:r>
            <a:r>
              <a:rPr lang="fi-FI" sz="1800" dirty="0" smtClean="0"/>
              <a:t>. </a:t>
            </a:r>
          </a:p>
          <a:p>
            <a:pPr lvl="1"/>
            <a:r>
              <a:rPr lang="fi-FI" sz="1800" dirty="0" err="1" smtClean="0"/>
              <a:t>Traficoms</a:t>
            </a:r>
            <a:r>
              <a:rPr lang="fi-FI" sz="1800" dirty="0" smtClean="0"/>
              <a:t> </a:t>
            </a:r>
            <a:r>
              <a:rPr lang="fi-FI" sz="1800" dirty="0" err="1" smtClean="0"/>
              <a:t>anvisning</a:t>
            </a:r>
            <a:r>
              <a:rPr lang="fi-FI" sz="1800" i="1" dirty="0" smtClean="0"/>
              <a:t> </a:t>
            </a:r>
            <a:r>
              <a:rPr lang="fi-FI" sz="1800" i="1" dirty="0" err="1" smtClean="0"/>
              <a:t>Farleder</a:t>
            </a:r>
            <a:r>
              <a:rPr lang="fi-FI" sz="1800" i="1" dirty="0" smtClean="0"/>
              <a:t> och </a:t>
            </a:r>
            <a:r>
              <a:rPr lang="fi-FI" sz="1800" i="1" dirty="0" err="1" smtClean="0"/>
              <a:t>fiske</a:t>
            </a:r>
            <a:r>
              <a:rPr lang="fi-FI" sz="1800" i="1" dirty="0" smtClean="0"/>
              <a:t> </a:t>
            </a:r>
            <a:r>
              <a:rPr lang="fi-FI" sz="1800" dirty="0" err="1" smtClean="0"/>
              <a:t>innehåller</a:t>
            </a:r>
            <a:r>
              <a:rPr lang="fi-FI" sz="1800" dirty="0" smtClean="0"/>
              <a:t> </a:t>
            </a:r>
            <a:r>
              <a:rPr lang="fi-FI" sz="1800" dirty="0" err="1" smtClean="0"/>
              <a:t>detaljerade</a:t>
            </a:r>
            <a:r>
              <a:rPr lang="fi-FI" sz="1800" dirty="0" smtClean="0"/>
              <a:t> </a:t>
            </a:r>
            <a:r>
              <a:rPr lang="fi-FI" sz="1800" dirty="0" err="1" smtClean="0"/>
              <a:t>anvisningar</a:t>
            </a:r>
            <a:r>
              <a:rPr lang="fi-FI" sz="1800" dirty="0" smtClean="0"/>
              <a:t> om </a:t>
            </a:r>
            <a:r>
              <a:rPr lang="fi-FI" sz="1800" dirty="0" err="1" smtClean="0"/>
              <a:t>bl.a</a:t>
            </a:r>
            <a:r>
              <a:rPr lang="fi-FI" sz="1800" dirty="0" smtClean="0"/>
              <a:t>. </a:t>
            </a:r>
            <a:r>
              <a:rPr lang="fi-FI" sz="1800" dirty="0" err="1" smtClean="0"/>
              <a:t>utmärkningen</a:t>
            </a:r>
            <a:r>
              <a:rPr lang="fi-FI" sz="1800" dirty="0" smtClean="0"/>
              <a:t> av </a:t>
            </a:r>
            <a:r>
              <a:rPr lang="fi-FI" sz="1800" dirty="0" err="1" smtClean="0"/>
              <a:t>anläggningarna</a:t>
            </a:r>
            <a:r>
              <a:rPr lang="fi-FI" sz="1800" dirty="0" smtClean="0"/>
              <a:t>.</a:t>
            </a:r>
          </a:p>
          <a:p>
            <a:r>
              <a:rPr lang="fi-FI" sz="2000" dirty="0" err="1" smtClean="0"/>
              <a:t>Utfyllnad</a:t>
            </a:r>
            <a:r>
              <a:rPr lang="fi-FI" sz="2000" dirty="0" smtClean="0"/>
              <a:t> av </a:t>
            </a:r>
            <a:r>
              <a:rPr lang="fi-FI" sz="2000" dirty="0" err="1" smtClean="0"/>
              <a:t>vattenområden</a:t>
            </a:r>
            <a:r>
              <a:rPr lang="fi-FI" sz="2000" dirty="0" smtClean="0"/>
              <a:t> och </a:t>
            </a:r>
            <a:r>
              <a:rPr lang="fi-FI" sz="2000" dirty="0" err="1" smtClean="0"/>
              <a:t>byggande</a:t>
            </a:r>
            <a:r>
              <a:rPr lang="fi-FI" sz="2000" dirty="0" smtClean="0"/>
              <a:t> i </a:t>
            </a:r>
            <a:r>
              <a:rPr lang="fi-FI" sz="2000" dirty="0" err="1" smtClean="0"/>
              <a:t>vattendrag</a:t>
            </a:r>
            <a:endParaRPr lang="fi-FI" sz="2000" dirty="0" smtClean="0"/>
          </a:p>
          <a:p>
            <a:pPr lvl="1"/>
            <a:r>
              <a:rPr lang="fi-FI" sz="1800" dirty="0" smtClean="0"/>
              <a:t>I </a:t>
            </a:r>
            <a:r>
              <a:rPr lang="fi-FI" sz="1800" dirty="0" err="1" smtClean="0"/>
              <a:t>samband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tillståndsförfarandet</a:t>
            </a:r>
            <a:r>
              <a:rPr lang="fi-FI" sz="1800" dirty="0" smtClean="0"/>
              <a:t> </a:t>
            </a:r>
            <a:r>
              <a:rPr lang="fi-FI" sz="1800" dirty="0" err="1" smtClean="0"/>
              <a:t>tar</a:t>
            </a:r>
            <a:r>
              <a:rPr lang="fi-FI" sz="1800" dirty="0" smtClean="0"/>
              <a:t> Traficom vid behov </a:t>
            </a:r>
            <a:r>
              <a:rPr lang="fi-FI" sz="1800" dirty="0" err="1" smtClean="0"/>
              <a:t>ställning</a:t>
            </a:r>
            <a:r>
              <a:rPr lang="fi-FI" sz="1800" dirty="0" smtClean="0"/>
              <a:t> till </a:t>
            </a:r>
            <a:r>
              <a:rPr lang="fi-FI" sz="1800" dirty="0" err="1" smtClean="0"/>
              <a:t>projektets</a:t>
            </a:r>
            <a:r>
              <a:rPr lang="fi-FI" sz="1800" dirty="0" smtClean="0"/>
              <a:t> </a:t>
            </a:r>
            <a:r>
              <a:rPr lang="fi-FI" sz="1800" dirty="0" err="1" smtClean="0"/>
              <a:t>placering</a:t>
            </a:r>
            <a:r>
              <a:rPr lang="fi-FI" sz="1800" dirty="0" smtClean="0"/>
              <a:t> och </a:t>
            </a:r>
            <a:r>
              <a:rPr lang="fi-FI" sz="1800" dirty="0" err="1" smtClean="0"/>
              <a:t>sitt</a:t>
            </a:r>
            <a:r>
              <a:rPr lang="fi-FI" sz="1800" dirty="0" smtClean="0"/>
              <a:t> behov av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bli</a:t>
            </a:r>
            <a:r>
              <a:rPr lang="fi-FI" sz="1800" dirty="0" smtClean="0"/>
              <a:t> </a:t>
            </a:r>
            <a:r>
              <a:rPr lang="fi-FI" sz="1800" dirty="0" err="1" smtClean="0"/>
              <a:t>informerad</a:t>
            </a:r>
            <a:r>
              <a:rPr lang="fi-FI" sz="1800" dirty="0" smtClean="0"/>
              <a:t> för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sjökorten</a:t>
            </a:r>
            <a:r>
              <a:rPr lang="fi-FI" sz="1800" dirty="0" smtClean="0"/>
              <a:t> </a:t>
            </a:r>
            <a:r>
              <a:rPr lang="fi-FI" sz="1800" dirty="0" err="1" smtClean="0"/>
              <a:t>ska</a:t>
            </a:r>
            <a:r>
              <a:rPr lang="fi-FI" sz="1800" dirty="0" smtClean="0"/>
              <a:t> </a:t>
            </a:r>
            <a:r>
              <a:rPr lang="fi-FI" sz="1800" dirty="0" err="1" smtClean="0"/>
              <a:t>kunna</a:t>
            </a:r>
            <a:r>
              <a:rPr lang="fi-FI" sz="1800" dirty="0" smtClean="0"/>
              <a:t> </a:t>
            </a:r>
            <a:r>
              <a:rPr lang="fi-FI" sz="1800" dirty="0" err="1" smtClean="0"/>
              <a:t>uppdateras</a:t>
            </a:r>
            <a:r>
              <a:rPr lang="fi-FI" sz="1800" dirty="0" smtClean="0"/>
              <a:t>.</a:t>
            </a:r>
          </a:p>
          <a:p>
            <a:r>
              <a:rPr lang="fi-FI" sz="2000" dirty="0" err="1" smtClean="0"/>
              <a:t>Farledsarbeten</a:t>
            </a:r>
            <a:r>
              <a:rPr lang="fi-FI" sz="2000" dirty="0" smtClean="0"/>
              <a:t> och </a:t>
            </a:r>
            <a:r>
              <a:rPr lang="fi-FI" sz="2000" dirty="0" err="1" smtClean="0"/>
              <a:t>inrättande</a:t>
            </a:r>
            <a:r>
              <a:rPr lang="fi-FI" sz="2000" dirty="0" smtClean="0"/>
              <a:t> av </a:t>
            </a:r>
            <a:r>
              <a:rPr lang="fi-FI" sz="2000" dirty="0" err="1" smtClean="0"/>
              <a:t>farleder</a:t>
            </a:r>
            <a:endParaRPr lang="fi-FI" sz="2000" dirty="0" smtClean="0"/>
          </a:p>
          <a:p>
            <a:pPr lvl="1"/>
            <a:r>
              <a:rPr lang="fi-FI" sz="1800" dirty="0" smtClean="0"/>
              <a:t>I </a:t>
            </a:r>
            <a:r>
              <a:rPr lang="fi-FI" sz="1800" dirty="0" err="1" smtClean="0"/>
              <a:t>samband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tillståndsförfarandet</a:t>
            </a:r>
            <a:r>
              <a:rPr lang="fi-FI" sz="1800" dirty="0" smtClean="0"/>
              <a:t> </a:t>
            </a:r>
            <a:r>
              <a:rPr lang="fi-FI" sz="1800" dirty="0" err="1" smtClean="0"/>
              <a:t>tar</a:t>
            </a:r>
            <a:r>
              <a:rPr lang="fi-FI" sz="1800" dirty="0" smtClean="0"/>
              <a:t> Traficom vid behov </a:t>
            </a:r>
            <a:r>
              <a:rPr lang="fi-FI" sz="1800" dirty="0" err="1" smtClean="0"/>
              <a:t>ställning</a:t>
            </a:r>
            <a:r>
              <a:rPr lang="fi-FI" sz="1800" dirty="0" smtClean="0"/>
              <a:t> till </a:t>
            </a:r>
            <a:r>
              <a:rPr lang="fi-FI" sz="1800" dirty="0" err="1" smtClean="0"/>
              <a:t>eventuella</a:t>
            </a:r>
            <a:r>
              <a:rPr lang="fi-FI" sz="1800" dirty="0" smtClean="0"/>
              <a:t> </a:t>
            </a:r>
            <a:r>
              <a:rPr lang="fi-FI" sz="1800" dirty="0" err="1" smtClean="0"/>
              <a:t>tillfälliga</a:t>
            </a:r>
            <a:r>
              <a:rPr lang="fi-FI" sz="1800" dirty="0" smtClean="0"/>
              <a:t> </a:t>
            </a:r>
            <a:r>
              <a:rPr lang="fi-FI" sz="1800" dirty="0" err="1" smtClean="0"/>
              <a:t>arrangemang</a:t>
            </a:r>
            <a:r>
              <a:rPr lang="fi-FI" sz="1800" dirty="0" smtClean="0"/>
              <a:t> för </a:t>
            </a:r>
            <a:r>
              <a:rPr lang="fi-FI" sz="1800" dirty="0" err="1" smtClean="0"/>
              <a:t>sjötrafiken</a:t>
            </a:r>
            <a:r>
              <a:rPr lang="fi-FI" sz="1800" dirty="0" smtClean="0"/>
              <a:t> och de </a:t>
            </a:r>
            <a:r>
              <a:rPr lang="fi-FI" sz="1800" dirty="0" err="1" smtClean="0"/>
              <a:t>anmälningar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behövs</a:t>
            </a:r>
            <a:r>
              <a:rPr lang="fi-FI" sz="1800" dirty="0" smtClean="0"/>
              <a:t>.</a:t>
            </a:r>
          </a:p>
          <a:p>
            <a:pPr lvl="1"/>
            <a:r>
              <a:rPr lang="fi-FI" sz="1800" dirty="0" err="1" smtClean="0"/>
              <a:t>När</a:t>
            </a:r>
            <a:r>
              <a:rPr lang="fi-FI" sz="1800" dirty="0" smtClean="0"/>
              <a:t> en </a:t>
            </a:r>
            <a:r>
              <a:rPr lang="fi-FI" sz="1800" dirty="0" err="1" smtClean="0"/>
              <a:t>allmän</a:t>
            </a:r>
            <a:r>
              <a:rPr lang="fi-FI" sz="1800" dirty="0" smtClean="0"/>
              <a:t> </a:t>
            </a:r>
            <a:r>
              <a:rPr lang="fi-FI" sz="1800" dirty="0" err="1" smtClean="0"/>
              <a:t>farled</a:t>
            </a:r>
            <a:r>
              <a:rPr lang="fi-FI" sz="1800" dirty="0" smtClean="0"/>
              <a:t> </a:t>
            </a:r>
            <a:r>
              <a:rPr lang="fi-FI" sz="1800" dirty="0" err="1" smtClean="0"/>
              <a:t>ska</a:t>
            </a:r>
            <a:r>
              <a:rPr lang="fi-FI" sz="1800" dirty="0" smtClean="0"/>
              <a:t> </a:t>
            </a:r>
            <a:r>
              <a:rPr lang="fi-FI" sz="1800" dirty="0" err="1" smtClean="0"/>
              <a:t>fastställas</a:t>
            </a:r>
            <a:r>
              <a:rPr lang="fi-FI" sz="1800" dirty="0" smtClean="0"/>
              <a:t> </a:t>
            </a:r>
            <a:r>
              <a:rPr lang="fi-FI" sz="1800" dirty="0" err="1" smtClean="0"/>
              <a:t>tar</a:t>
            </a:r>
            <a:r>
              <a:rPr lang="fi-FI" sz="1800" dirty="0" smtClean="0"/>
              <a:t> Traficom </a:t>
            </a:r>
            <a:r>
              <a:rPr lang="fi-FI" sz="1800" dirty="0" err="1" smtClean="0"/>
              <a:t>ställning</a:t>
            </a:r>
            <a:r>
              <a:rPr lang="fi-FI" sz="1800" dirty="0" smtClean="0"/>
              <a:t> till </a:t>
            </a:r>
            <a:r>
              <a:rPr lang="fi-FI" sz="1800" dirty="0" err="1" smtClean="0"/>
              <a:t>farledens</a:t>
            </a:r>
            <a:r>
              <a:rPr lang="fi-FI" sz="1800" dirty="0" smtClean="0"/>
              <a:t> och </a:t>
            </a:r>
            <a:r>
              <a:rPr lang="fi-FI" sz="1800" dirty="0" err="1" smtClean="0"/>
              <a:t>farledsområdets</a:t>
            </a:r>
            <a:r>
              <a:rPr lang="fi-FI" sz="1800" dirty="0" smtClean="0"/>
              <a:t> </a:t>
            </a:r>
            <a:r>
              <a:rPr lang="fi-FI" sz="1800" dirty="0" err="1" smtClean="0"/>
              <a:t>ändamålsenlighet</a:t>
            </a:r>
            <a:r>
              <a:rPr lang="fi-FI" sz="1800" dirty="0" smtClean="0"/>
              <a:t>. </a:t>
            </a:r>
          </a:p>
          <a:p>
            <a:pPr lvl="2"/>
            <a:r>
              <a:rPr lang="fi-FI" sz="1600" dirty="0" err="1" smtClean="0"/>
              <a:t>Som</a:t>
            </a:r>
            <a:r>
              <a:rPr lang="fi-FI" sz="1600" dirty="0" smtClean="0"/>
              <a:t> </a:t>
            </a:r>
            <a:r>
              <a:rPr lang="fi-FI" sz="1600" dirty="0" err="1" smtClean="0"/>
              <a:t>tillsynsmyndighet</a:t>
            </a:r>
            <a:r>
              <a:rPr lang="fi-FI" sz="1600" dirty="0" smtClean="0"/>
              <a:t> </a:t>
            </a:r>
            <a:r>
              <a:rPr lang="fi-FI" sz="1600" dirty="0" err="1" smtClean="0"/>
              <a:t>behöver</a:t>
            </a:r>
            <a:r>
              <a:rPr lang="fi-FI" sz="1600" dirty="0" smtClean="0"/>
              <a:t> Traficom </a:t>
            </a:r>
            <a:r>
              <a:rPr lang="fi-FI" sz="1600" dirty="0" err="1" smtClean="0"/>
              <a:t>också</a:t>
            </a:r>
            <a:r>
              <a:rPr lang="fi-FI" sz="1600" dirty="0" smtClean="0"/>
              <a:t> </a:t>
            </a:r>
            <a:r>
              <a:rPr lang="fi-FI" sz="1600" dirty="0" err="1" smtClean="0"/>
              <a:t>uppgifter</a:t>
            </a:r>
            <a:r>
              <a:rPr lang="fi-FI" sz="1600" dirty="0" smtClean="0"/>
              <a:t> om </a:t>
            </a:r>
            <a:r>
              <a:rPr lang="fi-FI" sz="1600" dirty="0" err="1" smtClean="0"/>
              <a:t>huvudmannen</a:t>
            </a:r>
            <a:r>
              <a:rPr lang="fi-FI" sz="1600" dirty="0" smtClean="0"/>
              <a:t> för </a:t>
            </a:r>
            <a:r>
              <a:rPr lang="fi-FI" sz="1600" dirty="0" err="1" smtClean="0"/>
              <a:t>den</a:t>
            </a:r>
            <a:r>
              <a:rPr lang="fi-FI" sz="1600" dirty="0" smtClean="0"/>
              <a:t> </a:t>
            </a:r>
            <a:r>
              <a:rPr lang="fi-FI" sz="1600" dirty="0" err="1" smtClean="0"/>
              <a:t>allmänna</a:t>
            </a:r>
            <a:r>
              <a:rPr lang="fi-FI" sz="1600" dirty="0" smtClean="0"/>
              <a:t> </a:t>
            </a:r>
            <a:r>
              <a:rPr lang="fi-FI" sz="1600" dirty="0" err="1" smtClean="0"/>
              <a:t>farleden</a:t>
            </a:r>
            <a:r>
              <a:rPr lang="fi-FI" sz="1600" smtClean="0"/>
              <a:t>, farledens</a:t>
            </a:r>
            <a:r>
              <a:rPr lang="fi-FI" sz="1600" dirty="0" smtClean="0"/>
              <a:t> </a:t>
            </a:r>
            <a:r>
              <a:rPr lang="fi-FI" sz="1600" dirty="0" err="1" smtClean="0"/>
              <a:t>placering</a:t>
            </a:r>
            <a:r>
              <a:rPr lang="fi-FI" sz="1600" dirty="0" smtClean="0"/>
              <a:t> och </a:t>
            </a:r>
            <a:r>
              <a:rPr lang="fi-FI" sz="1600" dirty="0" err="1" smtClean="0"/>
              <a:t>dess</a:t>
            </a:r>
            <a:r>
              <a:rPr lang="fi-FI" sz="1600" dirty="0" smtClean="0"/>
              <a:t> </a:t>
            </a:r>
            <a:r>
              <a:rPr lang="fi-FI" sz="1600" dirty="0" err="1" smtClean="0"/>
              <a:t>säkerhetsanordningar</a:t>
            </a:r>
            <a:r>
              <a:rPr lang="fi-FI" sz="1600" dirty="0" smtClean="0"/>
              <a:t> </a:t>
            </a:r>
          </a:p>
          <a:p>
            <a:pPr lvl="2"/>
            <a:r>
              <a:rPr lang="fi-FI" sz="1600" dirty="0" err="1" smtClean="0"/>
              <a:t>Farledsbeslutsförfarandet</a:t>
            </a:r>
            <a:r>
              <a:rPr lang="fi-FI" sz="1600" dirty="0" smtClean="0"/>
              <a:t> </a:t>
            </a:r>
            <a:r>
              <a:rPr lang="fi-FI" sz="1600" dirty="0" err="1" smtClean="0"/>
              <a:t>presenteras</a:t>
            </a:r>
            <a:r>
              <a:rPr lang="fi-FI" sz="1600" dirty="0" smtClean="0"/>
              <a:t> </a:t>
            </a:r>
            <a:r>
              <a:rPr lang="fi-FI" sz="1600" dirty="0" err="1" smtClean="0"/>
              <a:t>separat</a:t>
            </a:r>
            <a:r>
              <a:rPr lang="fi-FI" sz="1600" dirty="0" smtClean="0"/>
              <a:t>.  </a:t>
            </a:r>
            <a:endParaRPr lang="fi-FI" sz="1600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58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C2631-D676-4CDC-ADE7-1820D947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Tack</a:t>
            </a:r>
            <a:r>
              <a:rPr lang="fi-FI" dirty="0" smtClean="0"/>
              <a:t>!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2BCC34-1B2A-424E-B201-12AD445DF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Jani.koiranen@traficom.fi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7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) Traficom 1 su">
  <a:themeElements>
    <a:clrScheme name="Traficom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su.potx" id="{966C1824-3450-4026-B9D0-F4EF297BF105}" vid="{14F4D327-B8E6-4336-9F8C-CEADCFC58BC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Traficom 1 su</Template>
  <TotalTime>2060</TotalTime>
  <Words>1056</Words>
  <Application>Microsoft Office PowerPoint</Application>
  <PresentationFormat>Laajakuva</PresentationFormat>
  <Paragraphs>81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Calibri</vt:lpstr>
      <vt:lpstr>Verdana</vt:lpstr>
      <vt:lpstr>Wingdings 3</vt:lpstr>
      <vt:lpstr>A) Traficom 1 su</vt:lpstr>
      <vt:lpstr>Farledshållning och vattenhushållnings-projekt  </vt:lpstr>
      <vt:lpstr>Utlåtanden om tillståndspliktiga vatten-hushållningsprojekt   </vt:lpstr>
      <vt:lpstr>Anmälningar om tillstånd till genomförande och färdigställande av projekt samt förhandsutlåtanden</vt:lpstr>
      <vt:lpstr>Undervattenskablar och rörledningar </vt:lpstr>
      <vt:lpstr>Luftledningar över vattendrag </vt:lpstr>
      <vt:lpstr>Broar över vattendrag</vt:lpstr>
      <vt:lpstr>Vindkraftsprojekt i vattenområden</vt:lpstr>
      <vt:lpstr>Övriga projekt som kräver tillstånd</vt:lpstr>
      <vt:lpstr>Tack!</vt:lpstr>
    </vt:vector>
  </TitlesOfParts>
  <Company>Trafi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Vesiväylänpito ja vesilain mukaiset vesitaloushankkeet</dc:title>
  <dc:creator>Koiranen Jani</dc:creator>
  <cp:lastModifiedBy>Lång Risto</cp:lastModifiedBy>
  <cp:revision>168</cp:revision>
  <dcterms:created xsi:type="dcterms:W3CDTF">2020-01-22T08:05:05Z</dcterms:created>
  <dcterms:modified xsi:type="dcterms:W3CDTF">2020-05-07T11:59:41Z</dcterms:modified>
</cp:coreProperties>
</file>