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58" r:id="rId6"/>
    <p:sldMasterId id="2147483739" r:id="rId7"/>
  </p:sldMasterIdLst>
  <p:notesMasterIdLst>
    <p:notesMasterId r:id="rId20"/>
  </p:notesMasterIdLst>
  <p:sldIdLst>
    <p:sldId id="349" r:id="rId8"/>
    <p:sldId id="369" r:id="rId9"/>
    <p:sldId id="385" r:id="rId10"/>
    <p:sldId id="374" r:id="rId11"/>
    <p:sldId id="383" r:id="rId12"/>
    <p:sldId id="384" r:id="rId13"/>
    <p:sldId id="382" r:id="rId14"/>
    <p:sldId id="393" r:id="rId15"/>
    <p:sldId id="396" r:id="rId16"/>
    <p:sldId id="395" r:id="rId17"/>
    <p:sldId id="394" r:id="rId18"/>
    <p:sldId id="352" r:id="rId19"/>
  </p:sldIdLst>
  <p:sldSz cx="12192000" cy="6858000"/>
  <p:notesSz cx="7099300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Öiås, Hans" initials="ÖH" lastIdx="7" clrIdx="0">
    <p:extLst>
      <p:ext uri="{19B8F6BF-5375-455C-9EA6-DF929625EA0E}">
        <p15:presenceInfo xmlns:p15="http://schemas.microsoft.com/office/powerpoint/2012/main" userId="S-1-5-21-3711137892-2375806388-3929695594-14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7FFC4"/>
    <a:srgbClr val="018285"/>
    <a:srgbClr val="0058B1"/>
    <a:srgbClr val="159637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5" autoAdjust="0"/>
    <p:restoredTop sz="95332" autoAdjust="0"/>
  </p:normalViewPr>
  <p:slideViewPr>
    <p:cSldViewPr snapToGrid="0">
      <p:cViewPr varScale="1">
        <p:scale>
          <a:sx n="69" d="100"/>
          <a:sy n="69" d="100"/>
        </p:scale>
        <p:origin x="3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17D4607-7A0A-4831-BA8B-45AD4A07B8D4}" type="datetimeFigureOut">
              <a:rPr lang="fi-FI" smtClean="0"/>
              <a:t>8.5.2020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582987E-5F77-48AA-929B-8ABF94030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67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suunnikas 3"/>
          <p:cNvSpPr/>
          <p:nvPr userDrawn="1"/>
        </p:nvSpPr>
        <p:spPr>
          <a:xfrm>
            <a:off x="6005690" y="-2"/>
            <a:ext cx="6237906" cy="6858002"/>
          </a:xfrm>
          <a:custGeom>
            <a:avLst/>
            <a:gdLst>
              <a:gd name="connsiteX0" fmla="*/ 0 w 6221708"/>
              <a:gd name="connsiteY0" fmla="*/ 6858002 h 6858002"/>
              <a:gd name="connsiteX1" fmla="*/ 1555427 w 6221708"/>
              <a:gd name="connsiteY1" fmla="*/ 0 h 6858002"/>
              <a:gd name="connsiteX2" fmla="*/ 4666281 w 6221708"/>
              <a:gd name="connsiteY2" fmla="*/ 0 h 6858002"/>
              <a:gd name="connsiteX3" fmla="*/ 6221708 w 6221708"/>
              <a:gd name="connsiteY3" fmla="*/ 6858002 h 6858002"/>
              <a:gd name="connsiteX4" fmla="*/ 0 w 6221708"/>
              <a:gd name="connsiteY4" fmla="*/ 6858002 h 6858002"/>
              <a:gd name="connsiteX0" fmla="*/ 0 w 6237906"/>
              <a:gd name="connsiteY0" fmla="*/ 6858002 h 6858002"/>
              <a:gd name="connsiteX1" fmla="*/ 1555427 w 6237906"/>
              <a:gd name="connsiteY1" fmla="*/ 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517452 w 6237906"/>
              <a:gd name="connsiteY1" fmla="*/ 3810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67527 h 6867527"/>
              <a:gd name="connsiteX1" fmla="*/ 2955602 w 6237906"/>
              <a:gd name="connsiteY1" fmla="*/ 0 h 6867527"/>
              <a:gd name="connsiteX2" fmla="*/ 6237906 w 6237906"/>
              <a:gd name="connsiteY2" fmla="*/ 9525 h 6867527"/>
              <a:gd name="connsiteX3" fmla="*/ 6221708 w 6237906"/>
              <a:gd name="connsiteY3" fmla="*/ 6867527 h 6867527"/>
              <a:gd name="connsiteX4" fmla="*/ 0 w 6237906"/>
              <a:gd name="connsiteY4" fmla="*/ 6867527 h 6867527"/>
              <a:gd name="connsiteX0" fmla="*/ 0 w 6237906"/>
              <a:gd name="connsiteY0" fmla="*/ 6858002 h 6858002"/>
              <a:gd name="connsiteX1" fmla="*/ 30508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9746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7906" h="6858002">
                <a:moveTo>
                  <a:pt x="0" y="6858002"/>
                </a:moveTo>
                <a:lnTo>
                  <a:pt x="2974652" y="9525"/>
                </a:lnTo>
                <a:lnTo>
                  <a:pt x="6237906" y="0"/>
                </a:lnTo>
                <a:cubicBezTo>
                  <a:pt x="6232507" y="2286001"/>
                  <a:pt x="6227107" y="4572001"/>
                  <a:pt x="6221708" y="6858002"/>
                </a:cubicBezTo>
                <a:lnTo>
                  <a:pt x="0" y="6858002"/>
                </a:lnTo>
                <a:close/>
              </a:path>
            </a:pathLst>
          </a:custGeom>
          <a:solidFill>
            <a:srgbClr val="01828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39381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6340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18524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8E5B-FBFE-49A6-8F18-94F3AA41179C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3896" y="1515599"/>
            <a:ext cx="10127453" cy="469763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8037734" cy="101226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78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7B0F-4B54-4004-B77C-622DC056BA21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Traficom / </a:t>
            </a:r>
            <a:r>
              <a:rPr lang="fi-FI" err="1"/>
              <a:t>Hydrographic</a:t>
            </a:r>
            <a:r>
              <a:rPr lang="fi-FI"/>
              <a:t> Office / Seppo Mäkinen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61334" y="0"/>
            <a:ext cx="5032685" cy="6862350"/>
          </a:xfrm>
          <a:custGeom>
            <a:avLst/>
            <a:gdLst>
              <a:gd name="connsiteX0" fmla="*/ 705129 w 4230688"/>
              <a:gd name="connsiteY0" fmla="*/ 0 h 4508500"/>
              <a:gd name="connsiteX1" fmla="*/ 4230688 w 4230688"/>
              <a:gd name="connsiteY1" fmla="*/ 0 h 4508500"/>
              <a:gd name="connsiteX2" fmla="*/ 4230688 w 4230688"/>
              <a:gd name="connsiteY2" fmla="*/ 0 h 4508500"/>
              <a:gd name="connsiteX3" fmla="*/ 4230688 w 4230688"/>
              <a:gd name="connsiteY3" fmla="*/ 3803371 h 4508500"/>
              <a:gd name="connsiteX4" fmla="*/ 3525559 w 4230688"/>
              <a:gd name="connsiteY4" fmla="*/ 4508500 h 4508500"/>
              <a:gd name="connsiteX5" fmla="*/ 0 w 4230688"/>
              <a:gd name="connsiteY5" fmla="*/ 4508500 h 4508500"/>
              <a:gd name="connsiteX6" fmla="*/ 0 w 4230688"/>
              <a:gd name="connsiteY6" fmla="*/ 4508500 h 4508500"/>
              <a:gd name="connsiteX7" fmla="*/ 0 w 4230688"/>
              <a:gd name="connsiteY7" fmla="*/ 705129 h 4508500"/>
              <a:gd name="connsiteX8" fmla="*/ 705129 w 4230688"/>
              <a:gd name="connsiteY8" fmla="*/ 0 h 4508500"/>
              <a:gd name="connsiteX0" fmla="*/ 705129 w 4361683"/>
              <a:gd name="connsiteY0" fmla="*/ 0 h 4519840"/>
              <a:gd name="connsiteX1" fmla="*/ 4230688 w 4361683"/>
              <a:gd name="connsiteY1" fmla="*/ 0 h 4519840"/>
              <a:gd name="connsiteX2" fmla="*/ 4230688 w 4361683"/>
              <a:gd name="connsiteY2" fmla="*/ 0 h 4519840"/>
              <a:gd name="connsiteX3" fmla="*/ 4230688 w 4361683"/>
              <a:gd name="connsiteY3" fmla="*/ 3803371 h 4519840"/>
              <a:gd name="connsiteX4" fmla="*/ 4171939 w 4361683"/>
              <a:gd name="connsiteY4" fmla="*/ 4519840 h 4519840"/>
              <a:gd name="connsiteX5" fmla="*/ 0 w 4361683"/>
              <a:gd name="connsiteY5" fmla="*/ 4508500 h 4519840"/>
              <a:gd name="connsiteX6" fmla="*/ 0 w 4361683"/>
              <a:gd name="connsiteY6" fmla="*/ 4508500 h 4519840"/>
              <a:gd name="connsiteX7" fmla="*/ 0 w 4361683"/>
              <a:gd name="connsiteY7" fmla="*/ 705129 h 4519840"/>
              <a:gd name="connsiteX8" fmla="*/ 705129 w 4361683"/>
              <a:gd name="connsiteY8" fmla="*/ 0 h 4519840"/>
              <a:gd name="connsiteX0" fmla="*/ 705129 w 4361683"/>
              <a:gd name="connsiteY0" fmla="*/ 0 h 4519841"/>
              <a:gd name="connsiteX1" fmla="*/ 4230688 w 4361683"/>
              <a:gd name="connsiteY1" fmla="*/ 0 h 4519841"/>
              <a:gd name="connsiteX2" fmla="*/ 4230688 w 4361683"/>
              <a:gd name="connsiteY2" fmla="*/ 0 h 4519841"/>
              <a:gd name="connsiteX3" fmla="*/ 4230688 w 4361683"/>
              <a:gd name="connsiteY3" fmla="*/ 3803371 h 4519841"/>
              <a:gd name="connsiteX4" fmla="*/ 4171939 w 4361683"/>
              <a:gd name="connsiteY4" fmla="*/ 4519840 h 4519841"/>
              <a:gd name="connsiteX5" fmla="*/ 0 w 4361683"/>
              <a:gd name="connsiteY5" fmla="*/ 4508500 h 4519841"/>
              <a:gd name="connsiteX6" fmla="*/ 1973160 w 4361683"/>
              <a:gd name="connsiteY6" fmla="*/ 4519841 h 4519841"/>
              <a:gd name="connsiteX7" fmla="*/ 0 w 4361683"/>
              <a:gd name="connsiteY7" fmla="*/ 705129 h 4519841"/>
              <a:gd name="connsiteX8" fmla="*/ 705129 w 4361683"/>
              <a:gd name="connsiteY8" fmla="*/ 0 h 451984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85560 w 4747243"/>
              <a:gd name="connsiteY5" fmla="*/ 450850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095820 w 4747243"/>
              <a:gd name="connsiteY5" fmla="*/ 449716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705129 w 4361683"/>
              <a:gd name="connsiteY0" fmla="*/ 0 h 4542521"/>
              <a:gd name="connsiteX1" fmla="*/ 4230688 w 4361683"/>
              <a:gd name="connsiteY1" fmla="*/ 0 h 4542521"/>
              <a:gd name="connsiteX2" fmla="*/ 4230688 w 4361683"/>
              <a:gd name="connsiteY2" fmla="*/ 0 h 4542521"/>
              <a:gd name="connsiteX3" fmla="*/ 4230688 w 4361683"/>
              <a:gd name="connsiteY3" fmla="*/ 3803371 h 4542521"/>
              <a:gd name="connsiteX4" fmla="*/ 4171939 w 4361683"/>
              <a:gd name="connsiteY4" fmla="*/ 4519840 h 4542521"/>
              <a:gd name="connsiteX5" fmla="*/ 2710260 w 4361683"/>
              <a:gd name="connsiteY5" fmla="*/ 4497160 h 4542521"/>
              <a:gd name="connsiteX6" fmla="*/ 975240 w 4361683"/>
              <a:gd name="connsiteY6" fmla="*/ 4542521 h 4542521"/>
              <a:gd name="connsiteX7" fmla="*/ 0 w 4361683"/>
              <a:gd name="connsiteY7" fmla="*/ 705129 h 4542521"/>
              <a:gd name="connsiteX8" fmla="*/ 705129 w 4361683"/>
              <a:gd name="connsiteY8" fmla="*/ 0 h 4542521"/>
              <a:gd name="connsiteX0" fmla="*/ 682449 w 4339003"/>
              <a:gd name="connsiteY0" fmla="*/ 0 h 4542521"/>
              <a:gd name="connsiteX1" fmla="*/ 4208008 w 4339003"/>
              <a:gd name="connsiteY1" fmla="*/ 0 h 4542521"/>
              <a:gd name="connsiteX2" fmla="*/ 4208008 w 4339003"/>
              <a:gd name="connsiteY2" fmla="*/ 0 h 4542521"/>
              <a:gd name="connsiteX3" fmla="*/ 4208008 w 4339003"/>
              <a:gd name="connsiteY3" fmla="*/ 3803371 h 4542521"/>
              <a:gd name="connsiteX4" fmla="*/ 4149259 w 4339003"/>
              <a:gd name="connsiteY4" fmla="*/ 4519840 h 4542521"/>
              <a:gd name="connsiteX5" fmla="*/ 2687580 w 4339003"/>
              <a:gd name="connsiteY5" fmla="*/ 4497160 h 4542521"/>
              <a:gd name="connsiteX6" fmla="*/ 952560 w 4339003"/>
              <a:gd name="connsiteY6" fmla="*/ 4542521 h 4542521"/>
              <a:gd name="connsiteX7" fmla="*/ 0 w 4339003"/>
              <a:gd name="connsiteY7" fmla="*/ 3392762 h 4542521"/>
              <a:gd name="connsiteX8" fmla="*/ 682449 w 4339003"/>
              <a:gd name="connsiteY8" fmla="*/ 0 h 4542521"/>
              <a:gd name="connsiteX0" fmla="*/ 682449 w 4339003"/>
              <a:gd name="connsiteY0" fmla="*/ 0 h 4519840"/>
              <a:gd name="connsiteX1" fmla="*/ 4208008 w 4339003"/>
              <a:gd name="connsiteY1" fmla="*/ 0 h 4519840"/>
              <a:gd name="connsiteX2" fmla="*/ 4208008 w 4339003"/>
              <a:gd name="connsiteY2" fmla="*/ 0 h 4519840"/>
              <a:gd name="connsiteX3" fmla="*/ 4208008 w 4339003"/>
              <a:gd name="connsiteY3" fmla="*/ 3803371 h 4519840"/>
              <a:gd name="connsiteX4" fmla="*/ 4149259 w 4339003"/>
              <a:gd name="connsiteY4" fmla="*/ 4519840 h 4519840"/>
              <a:gd name="connsiteX5" fmla="*/ 2687580 w 4339003"/>
              <a:gd name="connsiteY5" fmla="*/ 4497160 h 4519840"/>
              <a:gd name="connsiteX6" fmla="*/ 555660 w 4339003"/>
              <a:gd name="connsiteY6" fmla="*/ 4519840 h 4519840"/>
              <a:gd name="connsiteX7" fmla="*/ 0 w 4339003"/>
              <a:gd name="connsiteY7" fmla="*/ 3392762 h 4519840"/>
              <a:gd name="connsiteX8" fmla="*/ 682449 w 4339003"/>
              <a:gd name="connsiteY8" fmla="*/ 0 h 4519840"/>
              <a:gd name="connsiteX0" fmla="*/ 682449 w 4339003"/>
              <a:gd name="connsiteY0" fmla="*/ 0 h 4520334"/>
              <a:gd name="connsiteX1" fmla="*/ 4208008 w 4339003"/>
              <a:gd name="connsiteY1" fmla="*/ 0 h 4520334"/>
              <a:gd name="connsiteX2" fmla="*/ 4208008 w 4339003"/>
              <a:gd name="connsiteY2" fmla="*/ 0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266416 h 4786750"/>
              <a:gd name="connsiteX1" fmla="*/ 4208008 w 4339003"/>
              <a:gd name="connsiteY1" fmla="*/ 266416 h 4786750"/>
              <a:gd name="connsiteX2" fmla="*/ 4208008 w 4339003"/>
              <a:gd name="connsiteY2" fmla="*/ 0 h 4786750"/>
              <a:gd name="connsiteX3" fmla="*/ 4208008 w 4339003"/>
              <a:gd name="connsiteY3" fmla="*/ 4069787 h 4786750"/>
              <a:gd name="connsiteX4" fmla="*/ 4149259 w 4339003"/>
              <a:gd name="connsiteY4" fmla="*/ 4786256 h 4786750"/>
              <a:gd name="connsiteX5" fmla="*/ 2687580 w 4339003"/>
              <a:gd name="connsiteY5" fmla="*/ 4763576 h 4786750"/>
              <a:gd name="connsiteX6" fmla="*/ 555660 w 4339003"/>
              <a:gd name="connsiteY6" fmla="*/ 4786256 h 4786750"/>
              <a:gd name="connsiteX7" fmla="*/ 0 w 4339003"/>
              <a:gd name="connsiteY7" fmla="*/ 3659178 h 4786750"/>
              <a:gd name="connsiteX8" fmla="*/ 682449 w 4339003"/>
              <a:gd name="connsiteY8" fmla="*/ 266416 h 4786750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208008 w 4339003"/>
              <a:gd name="connsiteY2" fmla="*/ 8881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47164"/>
              <a:gd name="connsiteY0" fmla="*/ 0 h 4520334"/>
              <a:gd name="connsiteX1" fmla="*/ 4208008 w 4347164"/>
              <a:gd name="connsiteY1" fmla="*/ 266416 h 4520334"/>
              <a:gd name="connsiteX2" fmla="*/ 4199127 w 4347164"/>
              <a:gd name="connsiteY2" fmla="*/ 1589618 h 4520334"/>
              <a:gd name="connsiteX3" fmla="*/ 4208008 w 4347164"/>
              <a:gd name="connsiteY3" fmla="*/ 3803371 h 4520334"/>
              <a:gd name="connsiteX4" fmla="*/ 4149259 w 4347164"/>
              <a:gd name="connsiteY4" fmla="*/ 4519840 h 4520334"/>
              <a:gd name="connsiteX5" fmla="*/ 2687580 w 4347164"/>
              <a:gd name="connsiteY5" fmla="*/ 4497160 h 4520334"/>
              <a:gd name="connsiteX6" fmla="*/ 555660 w 4347164"/>
              <a:gd name="connsiteY6" fmla="*/ 4519840 h 4520334"/>
              <a:gd name="connsiteX7" fmla="*/ 0 w 4347164"/>
              <a:gd name="connsiteY7" fmla="*/ 3392762 h 4520334"/>
              <a:gd name="connsiteX8" fmla="*/ 682449 w 4347164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199127 w 4339003"/>
              <a:gd name="connsiteY2" fmla="*/ 1589618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4234861 w 4339003"/>
              <a:gd name="connsiteY0" fmla="*/ 27205 h 4272243"/>
              <a:gd name="connsiteX1" fmla="*/ 4216889 w 4339003"/>
              <a:gd name="connsiteY1" fmla="*/ 835335 h 4272243"/>
              <a:gd name="connsiteX2" fmla="*/ 4208008 w 4339003"/>
              <a:gd name="connsiteY2" fmla="*/ 2345028 h 4272243"/>
              <a:gd name="connsiteX3" fmla="*/ 4208008 w 4339003"/>
              <a:gd name="connsiteY3" fmla="*/ 3555280 h 4272243"/>
              <a:gd name="connsiteX4" fmla="*/ 4149259 w 4339003"/>
              <a:gd name="connsiteY4" fmla="*/ 4271749 h 4272243"/>
              <a:gd name="connsiteX5" fmla="*/ 2687580 w 4339003"/>
              <a:gd name="connsiteY5" fmla="*/ 4249069 h 4272243"/>
              <a:gd name="connsiteX6" fmla="*/ 555660 w 4339003"/>
              <a:gd name="connsiteY6" fmla="*/ 4271749 h 4272243"/>
              <a:gd name="connsiteX7" fmla="*/ 0 w 4339003"/>
              <a:gd name="connsiteY7" fmla="*/ 3144671 h 4272243"/>
              <a:gd name="connsiteX8" fmla="*/ 4234861 w 4339003"/>
              <a:gd name="connsiteY8" fmla="*/ 27205 h 4272243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17099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17099 w 4339003"/>
              <a:gd name="connsiteY8" fmla="*/ 0 h 4245038"/>
              <a:gd name="connsiteX0" fmla="*/ 4530644 w 4652548"/>
              <a:gd name="connsiteY0" fmla="*/ 11031 h 4256069"/>
              <a:gd name="connsiteX1" fmla="*/ 4530434 w 4652548"/>
              <a:gd name="connsiteY1" fmla="*/ 819161 h 4256069"/>
              <a:gd name="connsiteX2" fmla="*/ 4521553 w 4652548"/>
              <a:gd name="connsiteY2" fmla="*/ 2328854 h 4256069"/>
              <a:gd name="connsiteX3" fmla="*/ 4521553 w 4652548"/>
              <a:gd name="connsiteY3" fmla="*/ 3539106 h 4256069"/>
              <a:gd name="connsiteX4" fmla="*/ 4462804 w 4652548"/>
              <a:gd name="connsiteY4" fmla="*/ 4255575 h 4256069"/>
              <a:gd name="connsiteX5" fmla="*/ 3001125 w 4652548"/>
              <a:gd name="connsiteY5" fmla="*/ 4232895 h 4256069"/>
              <a:gd name="connsiteX6" fmla="*/ 869205 w 4652548"/>
              <a:gd name="connsiteY6" fmla="*/ 4255575 h 4256069"/>
              <a:gd name="connsiteX7" fmla="*/ 313545 w 4652548"/>
              <a:gd name="connsiteY7" fmla="*/ 3128497 h 4256069"/>
              <a:gd name="connsiteX8" fmla="*/ 4530644 w 4652548"/>
              <a:gd name="connsiteY8" fmla="*/ 11031 h 425606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607905 w 4729809"/>
              <a:gd name="connsiteY0" fmla="*/ 11222 h 4256260"/>
              <a:gd name="connsiteX1" fmla="*/ 4607695 w 4729809"/>
              <a:gd name="connsiteY1" fmla="*/ 819352 h 4256260"/>
              <a:gd name="connsiteX2" fmla="*/ 4598814 w 4729809"/>
              <a:gd name="connsiteY2" fmla="*/ 2329045 h 4256260"/>
              <a:gd name="connsiteX3" fmla="*/ 4598814 w 4729809"/>
              <a:gd name="connsiteY3" fmla="*/ 3539297 h 4256260"/>
              <a:gd name="connsiteX4" fmla="*/ 4540065 w 4729809"/>
              <a:gd name="connsiteY4" fmla="*/ 4255766 h 4256260"/>
              <a:gd name="connsiteX5" fmla="*/ 3078386 w 4729809"/>
              <a:gd name="connsiteY5" fmla="*/ 4233086 h 4256260"/>
              <a:gd name="connsiteX6" fmla="*/ 946466 w 4729809"/>
              <a:gd name="connsiteY6" fmla="*/ 4255766 h 4256260"/>
              <a:gd name="connsiteX7" fmla="*/ 390806 w 4729809"/>
              <a:gd name="connsiteY7" fmla="*/ 3128688 h 4256260"/>
              <a:gd name="connsiteX8" fmla="*/ 4607905 w 4729809"/>
              <a:gd name="connsiteY8" fmla="*/ 11222 h 4256260"/>
              <a:gd name="connsiteX0" fmla="*/ 4536783 w 4658687"/>
              <a:gd name="connsiteY0" fmla="*/ 8722 h 4253760"/>
              <a:gd name="connsiteX1" fmla="*/ 4536573 w 4658687"/>
              <a:gd name="connsiteY1" fmla="*/ 816852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96074 w 4658687"/>
              <a:gd name="connsiteY5" fmla="*/ 424834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709940"/>
              <a:gd name="connsiteY0" fmla="*/ 8722 h 4253266"/>
              <a:gd name="connsiteX1" fmla="*/ 4536573 w 4709940"/>
              <a:gd name="connsiteY1" fmla="*/ 1029985 h 4253266"/>
              <a:gd name="connsiteX2" fmla="*/ 4527692 w 4709940"/>
              <a:gd name="connsiteY2" fmla="*/ 2326545 h 4253266"/>
              <a:gd name="connsiteX3" fmla="*/ 4527692 w 4709940"/>
              <a:gd name="connsiteY3" fmla="*/ 3536797 h 4253266"/>
              <a:gd name="connsiteX4" fmla="*/ 4539992 w 4709940"/>
              <a:gd name="connsiteY4" fmla="*/ 4253266 h 4253266"/>
              <a:gd name="connsiteX5" fmla="*/ 3096074 w 4709940"/>
              <a:gd name="connsiteY5" fmla="*/ 4248347 h 4253266"/>
              <a:gd name="connsiteX6" fmla="*/ 875344 w 4709940"/>
              <a:gd name="connsiteY6" fmla="*/ 4253266 h 4253266"/>
              <a:gd name="connsiteX7" fmla="*/ 319684 w 4709940"/>
              <a:gd name="connsiteY7" fmla="*/ 3126188 h 4253266"/>
              <a:gd name="connsiteX8" fmla="*/ 4536783 w 4709940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74387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44309 w 4549139"/>
              <a:gd name="connsiteY3" fmla="*/ 3504717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652207"/>
              <a:gd name="connsiteY0" fmla="*/ 13995 h 4258539"/>
              <a:gd name="connsiteX1" fmla="*/ 4545720 w 4652207"/>
              <a:gd name="connsiteY1" fmla="*/ 1049777 h 4258539"/>
              <a:gd name="connsiteX2" fmla="*/ 4536839 w 4652207"/>
              <a:gd name="connsiteY2" fmla="*/ 2361700 h 4258539"/>
              <a:gd name="connsiteX3" fmla="*/ 4549139 w 4652207"/>
              <a:gd name="connsiteY3" fmla="*/ 4258539 h 4258539"/>
              <a:gd name="connsiteX4" fmla="*/ 3105221 w 4652207"/>
              <a:gd name="connsiteY4" fmla="*/ 4253620 h 4258539"/>
              <a:gd name="connsiteX5" fmla="*/ 884491 w 4652207"/>
              <a:gd name="connsiteY5" fmla="*/ 4258539 h 4258539"/>
              <a:gd name="connsiteX6" fmla="*/ 328831 w 4652207"/>
              <a:gd name="connsiteY6" fmla="*/ 3131461 h 4258539"/>
              <a:gd name="connsiteX7" fmla="*/ 4545930 w 4652207"/>
              <a:gd name="connsiteY7" fmla="*/ 13995 h 4258539"/>
              <a:gd name="connsiteX0" fmla="*/ 4545930 w 4655080"/>
              <a:gd name="connsiteY0" fmla="*/ 13995 h 4258539"/>
              <a:gd name="connsiteX1" fmla="*/ 4545720 w 4655080"/>
              <a:gd name="connsiteY1" fmla="*/ 1049777 h 4258539"/>
              <a:gd name="connsiteX2" fmla="*/ 4549139 w 4655080"/>
              <a:gd name="connsiteY2" fmla="*/ 4258539 h 4258539"/>
              <a:gd name="connsiteX3" fmla="*/ 3105221 w 4655080"/>
              <a:gd name="connsiteY3" fmla="*/ 4253620 h 4258539"/>
              <a:gd name="connsiteX4" fmla="*/ 884491 w 4655080"/>
              <a:gd name="connsiteY4" fmla="*/ 4258539 h 4258539"/>
              <a:gd name="connsiteX5" fmla="*/ 328831 w 4655080"/>
              <a:gd name="connsiteY5" fmla="*/ 3131461 h 4258539"/>
              <a:gd name="connsiteX6" fmla="*/ 4545930 w 4655080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920120"/>
              <a:gd name="connsiteY0" fmla="*/ 13995 h 4258539"/>
              <a:gd name="connsiteX1" fmla="*/ 4549139 w 4920120"/>
              <a:gd name="connsiteY1" fmla="*/ 4258539 h 4258539"/>
              <a:gd name="connsiteX2" fmla="*/ 3105221 w 4920120"/>
              <a:gd name="connsiteY2" fmla="*/ 4253620 h 4258539"/>
              <a:gd name="connsiteX3" fmla="*/ 884491 w 4920120"/>
              <a:gd name="connsiteY3" fmla="*/ 4258539 h 4258539"/>
              <a:gd name="connsiteX4" fmla="*/ 328831 w 4920120"/>
              <a:gd name="connsiteY4" fmla="*/ 3131461 h 4258539"/>
              <a:gd name="connsiteX5" fmla="*/ 4545930 w 4920120"/>
              <a:gd name="connsiteY5" fmla="*/ 13995 h 4258539"/>
              <a:gd name="connsiteX0" fmla="*/ 4545930 w 4857953"/>
              <a:gd name="connsiteY0" fmla="*/ 13995 h 4258539"/>
              <a:gd name="connsiteX1" fmla="*/ 4549139 w 4857953"/>
              <a:gd name="connsiteY1" fmla="*/ 4258539 h 4258539"/>
              <a:gd name="connsiteX2" fmla="*/ 3105221 w 4857953"/>
              <a:gd name="connsiteY2" fmla="*/ 4253620 h 4258539"/>
              <a:gd name="connsiteX3" fmla="*/ 884491 w 4857953"/>
              <a:gd name="connsiteY3" fmla="*/ 4258539 h 4258539"/>
              <a:gd name="connsiteX4" fmla="*/ 328831 w 4857953"/>
              <a:gd name="connsiteY4" fmla="*/ 3131461 h 4258539"/>
              <a:gd name="connsiteX5" fmla="*/ 4545930 w 4857953"/>
              <a:gd name="connsiteY5" fmla="*/ 13995 h 4258539"/>
              <a:gd name="connsiteX0" fmla="*/ 4545930 w 4549139"/>
              <a:gd name="connsiteY0" fmla="*/ 13995 h 4258539"/>
              <a:gd name="connsiteX1" fmla="*/ 4549139 w 4549139"/>
              <a:gd name="connsiteY1" fmla="*/ 4258539 h 4258539"/>
              <a:gd name="connsiteX2" fmla="*/ 3105221 w 4549139"/>
              <a:gd name="connsiteY2" fmla="*/ 4253620 h 4258539"/>
              <a:gd name="connsiteX3" fmla="*/ 884491 w 4549139"/>
              <a:gd name="connsiteY3" fmla="*/ 4258539 h 4258539"/>
              <a:gd name="connsiteX4" fmla="*/ 328831 w 4549139"/>
              <a:gd name="connsiteY4" fmla="*/ 3131461 h 4258539"/>
              <a:gd name="connsiteX5" fmla="*/ 4545930 w 4549139"/>
              <a:gd name="connsiteY5" fmla="*/ 13995 h 4258539"/>
              <a:gd name="connsiteX0" fmla="*/ 6155481 w 6158690"/>
              <a:gd name="connsiteY0" fmla="*/ 13995 h 4258539"/>
              <a:gd name="connsiteX1" fmla="*/ 6158690 w 6158690"/>
              <a:gd name="connsiteY1" fmla="*/ 4258539 h 4258539"/>
              <a:gd name="connsiteX2" fmla="*/ 4714772 w 6158690"/>
              <a:gd name="connsiteY2" fmla="*/ 4253620 h 4258539"/>
              <a:gd name="connsiteX3" fmla="*/ 9945 w 6158690"/>
              <a:gd name="connsiteY3" fmla="*/ 4225288 h 4258539"/>
              <a:gd name="connsiteX4" fmla="*/ 1938382 w 6158690"/>
              <a:gd name="connsiteY4" fmla="*/ 3131461 h 4258539"/>
              <a:gd name="connsiteX5" fmla="*/ 6155481 w 6158690"/>
              <a:gd name="connsiteY5" fmla="*/ 13995 h 4258539"/>
              <a:gd name="connsiteX0" fmla="*/ 6139030 w 6158690"/>
              <a:gd name="connsiteY0" fmla="*/ 7625 h 6829115"/>
              <a:gd name="connsiteX1" fmla="*/ 6158690 w 6158690"/>
              <a:gd name="connsiteY1" fmla="*/ 6829115 h 6829115"/>
              <a:gd name="connsiteX2" fmla="*/ 4714772 w 6158690"/>
              <a:gd name="connsiteY2" fmla="*/ 6824196 h 6829115"/>
              <a:gd name="connsiteX3" fmla="*/ 9945 w 6158690"/>
              <a:gd name="connsiteY3" fmla="*/ 6795864 h 6829115"/>
              <a:gd name="connsiteX4" fmla="*/ 1938382 w 6158690"/>
              <a:gd name="connsiteY4" fmla="*/ 5702037 h 6829115"/>
              <a:gd name="connsiteX5" fmla="*/ 6139030 w 6158690"/>
              <a:gd name="connsiteY5" fmla="*/ 7625 h 6829115"/>
              <a:gd name="connsiteX0" fmla="*/ 6136452 w 6156112"/>
              <a:gd name="connsiteY0" fmla="*/ 320152 h 7141642"/>
              <a:gd name="connsiteX1" fmla="*/ 6156112 w 6156112"/>
              <a:gd name="connsiteY1" fmla="*/ 7141642 h 7141642"/>
              <a:gd name="connsiteX2" fmla="*/ 4712194 w 6156112"/>
              <a:gd name="connsiteY2" fmla="*/ 7136723 h 7141642"/>
              <a:gd name="connsiteX3" fmla="*/ 7367 w 6156112"/>
              <a:gd name="connsiteY3" fmla="*/ 7108391 h 7141642"/>
              <a:gd name="connsiteX4" fmla="*/ 2840608 w 6156112"/>
              <a:gd name="connsiteY4" fmla="*/ 228906 h 7141642"/>
              <a:gd name="connsiteX5" fmla="*/ 6136452 w 6156112"/>
              <a:gd name="connsiteY5" fmla="*/ 320152 h 7141642"/>
              <a:gd name="connsiteX0" fmla="*/ 6137839 w 6157499"/>
              <a:gd name="connsiteY0" fmla="*/ 320152 h 7141642"/>
              <a:gd name="connsiteX1" fmla="*/ 6157499 w 6157499"/>
              <a:gd name="connsiteY1" fmla="*/ 7141642 h 7141642"/>
              <a:gd name="connsiteX2" fmla="*/ 4713581 w 6157499"/>
              <a:gd name="connsiteY2" fmla="*/ 7136723 h 7141642"/>
              <a:gd name="connsiteX3" fmla="*/ 8754 w 6157499"/>
              <a:gd name="connsiteY3" fmla="*/ 7108391 h 7141642"/>
              <a:gd name="connsiteX4" fmla="*/ 2841995 w 6157499"/>
              <a:gd name="connsiteY4" fmla="*/ 228906 h 7141642"/>
              <a:gd name="connsiteX5" fmla="*/ 6137839 w 6157499"/>
              <a:gd name="connsiteY5" fmla="*/ 320152 h 7141642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8154 w 6157814"/>
              <a:gd name="connsiteY0" fmla="*/ 146004 h 6967494"/>
              <a:gd name="connsiteX1" fmla="*/ 6157814 w 6157814"/>
              <a:gd name="connsiteY1" fmla="*/ 6967494 h 6967494"/>
              <a:gd name="connsiteX2" fmla="*/ 4713896 w 6157814"/>
              <a:gd name="connsiteY2" fmla="*/ 6962575 h 6967494"/>
              <a:gd name="connsiteX3" fmla="*/ 9069 w 6157814"/>
              <a:gd name="connsiteY3" fmla="*/ 6934243 h 6967494"/>
              <a:gd name="connsiteX4" fmla="*/ 2842310 w 6157814"/>
              <a:gd name="connsiteY4" fmla="*/ 54758 h 6967494"/>
              <a:gd name="connsiteX5" fmla="*/ 6138154 w 6157814"/>
              <a:gd name="connsiteY5" fmla="*/ 146004 h 6967494"/>
              <a:gd name="connsiteX0" fmla="*/ 6137646 w 6157306"/>
              <a:gd name="connsiteY0" fmla="*/ 146004 h 6967494"/>
              <a:gd name="connsiteX1" fmla="*/ 6157306 w 6157306"/>
              <a:gd name="connsiteY1" fmla="*/ 6967494 h 6967494"/>
              <a:gd name="connsiteX2" fmla="*/ 4713388 w 6157306"/>
              <a:gd name="connsiteY2" fmla="*/ 6962575 h 6967494"/>
              <a:gd name="connsiteX3" fmla="*/ 8561 w 6157306"/>
              <a:gd name="connsiteY3" fmla="*/ 6934243 h 6967494"/>
              <a:gd name="connsiteX4" fmla="*/ 2841802 w 6157306"/>
              <a:gd name="connsiteY4" fmla="*/ 54758 h 6967494"/>
              <a:gd name="connsiteX5" fmla="*/ 6137646 w 6157306"/>
              <a:gd name="connsiteY5" fmla="*/ 146004 h 6967494"/>
              <a:gd name="connsiteX0" fmla="*/ 6137646 w 6157306"/>
              <a:gd name="connsiteY0" fmla="*/ 91246 h 6912736"/>
              <a:gd name="connsiteX1" fmla="*/ 6157306 w 6157306"/>
              <a:gd name="connsiteY1" fmla="*/ 6912736 h 6912736"/>
              <a:gd name="connsiteX2" fmla="*/ 4713388 w 6157306"/>
              <a:gd name="connsiteY2" fmla="*/ 6907817 h 6912736"/>
              <a:gd name="connsiteX3" fmla="*/ 8561 w 6157306"/>
              <a:gd name="connsiteY3" fmla="*/ 6879485 h 6912736"/>
              <a:gd name="connsiteX4" fmla="*/ 2841802 w 6157306"/>
              <a:gd name="connsiteY4" fmla="*/ 0 h 6912736"/>
              <a:gd name="connsiteX5" fmla="*/ 6137646 w 6157306"/>
              <a:gd name="connsiteY5" fmla="*/ 91246 h 6912736"/>
              <a:gd name="connsiteX0" fmla="*/ 6137403 w 6157063"/>
              <a:gd name="connsiteY0" fmla="*/ 38995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37403 w 6157063"/>
              <a:gd name="connsiteY5" fmla="*/ 38995 h 6860485"/>
              <a:gd name="connsiteX0" fmla="*/ 6137403 w 6157063"/>
              <a:gd name="connsiteY0" fmla="*/ 87295 h 6908785"/>
              <a:gd name="connsiteX1" fmla="*/ 6157063 w 6157063"/>
              <a:gd name="connsiteY1" fmla="*/ 6908785 h 6908785"/>
              <a:gd name="connsiteX2" fmla="*/ 4713145 w 6157063"/>
              <a:gd name="connsiteY2" fmla="*/ 6903866 h 6908785"/>
              <a:gd name="connsiteX3" fmla="*/ 8318 w 6157063"/>
              <a:gd name="connsiteY3" fmla="*/ 6875534 h 6908785"/>
              <a:gd name="connsiteX4" fmla="*/ 2929454 w 6157063"/>
              <a:gd name="connsiteY4" fmla="*/ 48300 h 6908785"/>
              <a:gd name="connsiteX5" fmla="*/ 6137403 w 6157063"/>
              <a:gd name="connsiteY5" fmla="*/ 87295 h 6908785"/>
              <a:gd name="connsiteX0" fmla="*/ 6142574 w 6157063"/>
              <a:gd name="connsiteY0" fmla="*/ 81092 h 6939158"/>
              <a:gd name="connsiteX1" fmla="*/ 6157063 w 6157063"/>
              <a:gd name="connsiteY1" fmla="*/ 6939158 h 6939158"/>
              <a:gd name="connsiteX2" fmla="*/ 4713145 w 6157063"/>
              <a:gd name="connsiteY2" fmla="*/ 6934239 h 6939158"/>
              <a:gd name="connsiteX3" fmla="*/ 8318 w 6157063"/>
              <a:gd name="connsiteY3" fmla="*/ 6905907 h 6939158"/>
              <a:gd name="connsiteX4" fmla="*/ 2929454 w 6157063"/>
              <a:gd name="connsiteY4" fmla="*/ 78673 h 6939158"/>
              <a:gd name="connsiteX5" fmla="*/ 6142574 w 6157063"/>
              <a:gd name="connsiteY5" fmla="*/ 81092 h 6939158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34256 w 6148745"/>
              <a:gd name="connsiteY0" fmla="*/ 2419 h 6860485"/>
              <a:gd name="connsiteX1" fmla="*/ 6148745 w 6148745"/>
              <a:gd name="connsiteY1" fmla="*/ 6860485 h 6860485"/>
              <a:gd name="connsiteX2" fmla="*/ 4704827 w 6148745"/>
              <a:gd name="connsiteY2" fmla="*/ 6855566 h 6860485"/>
              <a:gd name="connsiteX3" fmla="*/ 0 w 6148745"/>
              <a:gd name="connsiteY3" fmla="*/ 6827234 h 6860485"/>
              <a:gd name="connsiteX4" fmla="*/ 2921136 w 6148745"/>
              <a:gd name="connsiteY4" fmla="*/ 0 h 6860485"/>
              <a:gd name="connsiteX5" fmla="*/ 6134256 w 6148745"/>
              <a:gd name="connsiteY5" fmla="*/ 2419 h 6860485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48498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371702"/>
              <a:gd name="connsiteY0" fmla="*/ 11212 h 6874928"/>
              <a:gd name="connsiteX1" fmla="*/ 6080457 w 6371702"/>
              <a:gd name="connsiteY1" fmla="*/ 6873674 h 6874928"/>
              <a:gd name="connsiteX2" fmla="*/ 4636539 w 6371702"/>
              <a:gd name="connsiteY2" fmla="*/ 6868755 h 6874928"/>
              <a:gd name="connsiteX3" fmla="*/ 0 w 6371702"/>
              <a:gd name="connsiteY3" fmla="*/ 6874928 h 6874928"/>
              <a:gd name="connsiteX4" fmla="*/ 2865899 w 6371702"/>
              <a:gd name="connsiteY4" fmla="*/ 0 h 6874928"/>
              <a:gd name="connsiteX5" fmla="*/ 6065969 w 6371702"/>
              <a:gd name="connsiteY5" fmla="*/ 11212 h 6874928"/>
              <a:gd name="connsiteX0" fmla="*/ 6065970 w 6371703"/>
              <a:gd name="connsiteY0" fmla="*/ 11212 h 6874928"/>
              <a:gd name="connsiteX1" fmla="*/ 6080457 w 6371703"/>
              <a:gd name="connsiteY1" fmla="*/ 6873674 h 6874928"/>
              <a:gd name="connsiteX2" fmla="*/ 4636539 w 6371703"/>
              <a:gd name="connsiteY2" fmla="*/ 6868755 h 6874928"/>
              <a:gd name="connsiteX3" fmla="*/ 0 w 6371703"/>
              <a:gd name="connsiteY3" fmla="*/ 6874928 h 6874928"/>
              <a:gd name="connsiteX4" fmla="*/ 2865899 w 6371703"/>
              <a:gd name="connsiteY4" fmla="*/ 0 h 6874928"/>
              <a:gd name="connsiteX5" fmla="*/ 6065970 w 6371703"/>
              <a:gd name="connsiteY5" fmla="*/ 11212 h 6874928"/>
              <a:gd name="connsiteX0" fmla="*/ 6065970 w 6191522"/>
              <a:gd name="connsiteY0" fmla="*/ 11212 h 6874928"/>
              <a:gd name="connsiteX1" fmla="*/ 6080457 w 6191522"/>
              <a:gd name="connsiteY1" fmla="*/ 6873674 h 6874928"/>
              <a:gd name="connsiteX2" fmla="*/ 4636539 w 6191522"/>
              <a:gd name="connsiteY2" fmla="*/ 6868755 h 6874928"/>
              <a:gd name="connsiteX3" fmla="*/ 0 w 6191522"/>
              <a:gd name="connsiteY3" fmla="*/ 6874928 h 6874928"/>
              <a:gd name="connsiteX4" fmla="*/ 2865899 w 6191522"/>
              <a:gd name="connsiteY4" fmla="*/ 0 h 6874928"/>
              <a:gd name="connsiteX5" fmla="*/ 6065970 w 6191522"/>
              <a:gd name="connsiteY5" fmla="*/ 11212 h 6874928"/>
              <a:gd name="connsiteX0" fmla="*/ 6065970 w 6543291"/>
              <a:gd name="connsiteY0" fmla="*/ 11212 h 7242383"/>
              <a:gd name="connsiteX1" fmla="*/ 6489078 w 6543291"/>
              <a:gd name="connsiteY1" fmla="*/ 7242383 h 7242383"/>
              <a:gd name="connsiteX2" fmla="*/ 4636539 w 6543291"/>
              <a:gd name="connsiteY2" fmla="*/ 6868755 h 7242383"/>
              <a:gd name="connsiteX3" fmla="*/ 0 w 6543291"/>
              <a:gd name="connsiteY3" fmla="*/ 6874928 h 7242383"/>
              <a:gd name="connsiteX4" fmla="*/ 2865899 w 6543291"/>
              <a:gd name="connsiteY4" fmla="*/ 0 h 7242383"/>
              <a:gd name="connsiteX5" fmla="*/ 6065970 w 6543291"/>
              <a:gd name="connsiteY5" fmla="*/ 11212 h 7242383"/>
              <a:gd name="connsiteX0" fmla="*/ 6065970 w 6133144"/>
              <a:gd name="connsiteY0" fmla="*/ 11212 h 6874928"/>
              <a:gd name="connsiteX1" fmla="*/ 4636539 w 6133144"/>
              <a:gd name="connsiteY1" fmla="*/ 6868755 h 6874928"/>
              <a:gd name="connsiteX2" fmla="*/ 0 w 6133144"/>
              <a:gd name="connsiteY2" fmla="*/ 6874928 h 6874928"/>
              <a:gd name="connsiteX3" fmla="*/ 2865899 w 6133144"/>
              <a:gd name="connsiteY3" fmla="*/ 0 h 6874928"/>
              <a:gd name="connsiteX4" fmla="*/ 6065970 w 6133144"/>
              <a:gd name="connsiteY4" fmla="*/ 11212 h 6874928"/>
              <a:gd name="connsiteX0" fmla="*/ 4956856 w 5286887"/>
              <a:gd name="connsiteY0" fmla="*/ 0 h 6878464"/>
              <a:gd name="connsiteX1" fmla="*/ 4636539 w 5286887"/>
              <a:gd name="connsiteY1" fmla="*/ 6872291 h 6878464"/>
              <a:gd name="connsiteX2" fmla="*/ 0 w 5286887"/>
              <a:gd name="connsiteY2" fmla="*/ 6878464 h 6878464"/>
              <a:gd name="connsiteX3" fmla="*/ 2865899 w 5286887"/>
              <a:gd name="connsiteY3" fmla="*/ 3536 h 6878464"/>
              <a:gd name="connsiteX4" fmla="*/ 4956856 w 5286887"/>
              <a:gd name="connsiteY4" fmla="*/ 0 h 6878464"/>
              <a:gd name="connsiteX0" fmla="*/ 4956856 w 5206575"/>
              <a:gd name="connsiteY0" fmla="*/ 0 h 6878464"/>
              <a:gd name="connsiteX1" fmla="*/ 4636539 w 5206575"/>
              <a:gd name="connsiteY1" fmla="*/ 6872291 h 6878464"/>
              <a:gd name="connsiteX2" fmla="*/ 0 w 5206575"/>
              <a:gd name="connsiteY2" fmla="*/ 6878464 h 6878464"/>
              <a:gd name="connsiteX3" fmla="*/ 2865899 w 5206575"/>
              <a:gd name="connsiteY3" fmla="*/ 3536 h 6878464"/>
              <a:gd name="connsiteX4" fmla="*/ 4956856 w 5206575"/>
              <a:gd name="connsiteY4" fmla="*/ 0 h 6878464"/>
              <a:gd name="connsiteX0" fmla="*/ 4956856 w 5328114"/>
              <a:gd name="connsiteY0" fmla="*/ 0 h 6878464"/>
              <a:gd name="connsiteX1" fmla="*/ 4826257 w 5328114"/>
              <a:gd name="connsiteY1" fmla="*/ 6872291 h 6878464"/>
              <a:gd name="connsiteX2" fmla="*/ 0 w 5328114"/>
              <a:gd name="connsiteY2" fmla="*/ 6878464 h 6878464"/>
              <a:gd name="connsiteX3" fmla="*/ 2865899 w 5328114"/>
              <a:gd name="connsiteY3" fmla="*/ 3536 h 6878464"/>
              <a:gd name="connsiteX4" fmla="*/ 4956856 w 5328114"/>
              <a:gd name="connsiteY4" fmla="*/ 0 h 6878464"/>
              <a:gd name="connsiteX0" fmla="*/ 4956856 w 4966815"/>
              <a:gd name="connsiteY0" fmla="*/ 0 h 6878464"/>
              <a:gd name="connsiteX1" fmla="*/ 4826257 w 4966815"/>
              <a:gd name="connsiteY1" fmla="*/ 6872291 h 6878464"/>
              <a:gd name="connsiteX2" fmla="*/ 0 w 4966815"/>
              <a:gd name="connsiteY2" fmla="*/ 6878464 h 6878464"/>
              <a:gd name="connsiteX3" fmla="*/ 2865899 w 4966815"/>
              <a:gd name="connsiteY3" fmla="*/ 3536 h 6878464"/>
              <a:gd name="connsiteX4" fmla="*/ 4956856 w 4966815"/>
              <a:gd name="connsiteY4" fmla="*/ 0 h 6878464"/>
              <a:gd name="connsiteX0" fmla="*/ 4956856 w 4975535"/>
              <a:gd name="connsiteY0" fmla="*/ 0 h 6878464"/>
              <a:gd name="connsiteX1" fmla="*/ 4957601 w 4975535"/>
              <a:gd name="connsiteY1" fmla="*/ 6872291 h 6878464"/>
              <a:gd name="connsiteX2" fmla="*/ 0 w 4975535"/>
              <a:gd name="connsiteY2" fmla="*/ 6878464 h 6878464"/>
              <a:gd name="connsiteX3" fmla="*/ 2865899 w 4975535"/>
              <a:gd name="connsiteY3" fmla="*/ 3536 h 6878464"/>
              <a:gd name="connsiteX4" fmla="*/ 4956856 w 4975535"/>
              <a:gd name="connsiteY4" fmla="*/ 0 h 6878464"/>
              <a:gd name="connsiteX0" fmla="*/ 4956856 w 4979573"/>
              <a:gd name="connsiteY0" fmla="*/ 0 h 6878464"/>
              <a:gd name="connsiteX1" fmla="*/ 4957601 w 4979573"/>
              <a:gd name="connsiteY1" fmla="*/ 6872291 h 6878464"/>
              <a:gd name="connsiteX2" fmla="*/ 0 w 4979573"/>
              <a:gd name="connsiteY2" fmla="*/ 6878464 h 6878464"/>
              <a:gd name="connsiteX3" fmla="*/ 2865899 w 4979573"/>
              <a:gd name="connsiteY3" fmla="*/ 3536 h 6878464"/>
              <a:gd name="connsiteX4" fmla="*/ 4956856 w 4979573"/>
              <a:gd name="connsiteY4" fmla="*/ 0 h 6878464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94167"/>
              <a:gd name="connsiteY0" fmla="*/ 0 h 6878268"/>
              <a:gd name="connsiteX1" fmla="*/ 4972195 w 4994167"/>
              <a:gd name="connsiteY1" fmla="*/ 6878268 h 6878268"/>
              <a:gd name="connsiteX2" fmla="*/ 0 w 4994167"/>
              <a:gd name="connsiteY2" fmla="*/ 6869693 h 6878268"/>
              <a:gd name="connsiteX3" fmla="*/ 2880493 w 4994167"/>
              <a:gd name="connsiteY3" fmla="*/ 9513 h 6878268"/>
              <a:gd name="connsiteX4" fmla="*/ 4971450 w 4994167"/>
              <a:gd name="connsiteY4" fmla="*/ 0 h 6878268"/>
              <a:gd name="connsiteX0" fmla="*/ 4971450 w 4972861"/>
              <a:gd name="connsiteY0" fmla="*/ 0 h 6878268"/>
              <a:gd name="connsiteX1" fmla="*/ 4972195 w 4972861"/>
              <a:gd name="connsiteY1" fmla="*/ 6878268 h 6878268"/>
              <a:gd name="connsiteX2" fmla="*/ 0 w 4972861"/>
              <a:gd name="connsiteY2" fmla="*/ 6869693 h 6878268"/>
              <a:gd name="connsiteX3" fmla="*/ 2880493 w 4972861"/>
              <a:gd name="connsiteY3" fmla="*/ 9513 h 6878268"/>
              <a:gd name="connsiteX4" fmla="*/ 4971450 w 4972861"/>
              <a:gd name="connsiteY4" fmla="*/ 0 h 6878268"/>
              <a:gd name="connsiteX0" fmla="*/ 4971450 w 4972861"/>
              <a:gd name="connsiteY0" fmla="*/ 0 h 6878268"/>
              <a:gd name="connsiteX1" fmla="*/ 4972195 w 4972861"/>
              <a:gd name="connsiteY1" fmla="*/ 6878268 h 6878268"/>
              <a:gd name="connsiteX2" fmla="*/ 0 w 4972861"/>
              <a:gd name="connsiteY2" fmla="*/ 6869693 h 6878268"/>
              <a:gd name="connsiteX3" fmla="*/ 2880493 w 4972861"/>
              <a:gd name="connsiteY3" fmla="*/ 9513 h 6878268"/>
              <a:gd name="connsiteX4" fmla="*/ 4971450 w 4972861"/>
              <a:gd name="connsiteY4" fmla="*/ 0 h 6878268"/>
              <a:gd name="connsiteX0" fmla="*/ 4971450 w 4972861"/>
              <a:gd name="connsiteY0" fmla="*/ 0 h 6872291"/>
              <a:gd name="connsiteX1" fmla="*/ 4972195 w 4972861"/>
              <a:gd name="connsiteY1" fmla="*/ 6872291 h 6872291"/>
              <a:gd name="connsiteX2" fmla="*/ 0 w 4972861"/>
              <a:gd name="connsiteY2" fmla="*/ 6863716 h 6872291"/>
              <a:gd name="connsiteX3" fmla="*/ 2880493 w 4972861"/>
              <a:gd name="connsiteY3" fmla="*/ 3536 h 6872291"/>
              <a:gd name="connsiteX4" fmla="*/ 4971450 w 4972861"/>
              <a:gd name="connsiteY4" fmla="*/ 0 h 6872291"/>
              <a:gd name="connsiteX0" fmla="*/ 4971450 w 4972861"/>
              <a:gd name="connsiteY0" fmla="*/ 0 h 6872291"/>
              <a:gd name="connsiteX1" fmla="*/ 4972195 w 4972861"/>
              <a:gd name="connsiteY1" fmla="*/ 6872291 h 6872291"/>
              <a:gd name="connsiteX2" fmla="*/ 0 w 4972861"/>
              <a:gd name="connsiteY2" fmla="*/ 6863716 h 6872291"/>
              <a:gd name="connsiteX3" fmla="*/ 2880493 w 4972861"/>
              <a:gd name="connsiteY3" fmla="*/ 3536 h 6872291"/>
              <a:gd name="connsiteX4" fmla="*/ 4971450 w 4972861"/>
              <a:gd name="connsiteY4" fmla="*/ 0 h 6872291"/>
              <a:gd name="connsiteX0" fmla="*/ 4975401 w 4976812"/>
              <a:gd name="connsiteY0" fmla="*/ 0 h 6879722"/>
              <a:gd name="connsiteX1" fmla="*/ 4976146 w 4976812"/>
              <a:gd name="connsiteY1" fmla="*/ 6872291 h 6879722"/>
              <a:gd name="connsiteX2" fmla="*/ 0 w 4976812"/>
              <a:gd name="connsiteY2" fmla="*/ 6879722 h 6879722"/>
              <a:gd name="connsiteX3" fmla="*/ 2884444 w 4976812"/>
              <a:gd name="connsiteY3" fmla="*/ 3536 h 6879722"/>
              <a:gd name="connsiteX4" fmla="*/ 4975401 w 4976812"/>
              <a:gd name="connsiteY4" fmla="*/ 0 h 6879722"/>
              <a:gd name="connsiteX0" fmla="*/ 4975401 w 4976812"/>
              <a:gd name="connsiteY0" fmla="*/ 0 h 6879722"/>
              <a:gd name="connsiteX1" fmla="*/ 4976146 w 4976812"/>
              <a:gd name="connsiteY1" fmla="*/ 6872292 h 6879722"/>
              <a:gd name="connsiteX2" fmla="*/ 0 w 4976812"/>
              <a:gd name="connsiteY2" fmla="*/ 6879722 h 6879722"/>
              <a:gd name="connsiteX3" fmla="*/ 2884444 w 4976812"/>
              <a:gd name="connsiteY3" fmla="*/ 3536 h 6879722"/>
              <a:gd name="connsiteX4" fmla="*/ 4975401 w 4976812"/>
              <a:gd name="connsiteY4" fmla="*/ 0 h 6879722"/>
              <a:gd name="connsiteX0" fmla="*/ 4975401 w 4979001"/>
              <a:gd name="connsiteY0" fmla="*/ 0 h 6879722"/>
              <a:gd name="connsiteX1" fmla="*/ 4976146 w 4979001"/>
              <a:gd name="connsiteY1" fmla="*/ 6872292 h 6879722"/>
              <a:gd name="connsiteX2" fmla="*/ 0 w 4979001"/>
              <a:gd name="connsiteY2" fmla="*/ 6879722 h 6879722"/>
              <a:gd name="connsiteX3" fmla="*/ 2884444 w 4979001"/>
              <a:gd name="connsiteY3" fmla="*/ 3536 h 6879722"/>
              <a:gd name="connsiteX4" fmla="*/ 4975401 w 4979001"/>
              <a:gd name="connsiteY4" fmla="*/ 0 h 6879722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316921 h 7196643"/>
              <a:gd name="connsiteX1" fmla="*/ 4976146 w 4979001"/>
              <a:gd name="connsiteY1" fmla="*/ 7189213 h 7196643"/>
              <a:gd name="connsiteX2" fmla="*/ 0 w 4979001"/>
              <a:gd name="connsiteY2" fmla="*/ 7196643 h 7196643"/>
              <a:gd name="connsiteX3" fmla="*/ 2884444 w 4979001"/>
              <a:gd name="connsiteY3" fmla="*/ 316452 h 7196643"/>
              <a:gd name="connsiteX4" fmla="*/ 4975401 w 4979001"/>
              <a:gd name="connsiteY4" fmla="*/ 316921 h 7196643"/>
              <a:gd name="connsiteX0" fmla="*/ 4975401 w 4979001"/>
              <a:gd name="connsiteY0" fmla="*/ 316921 h 7196643"/>
              <a:gd name="connsiteX1" fmla="*/ 4976146 w 4979001"/>
              <a:gd name="connsiteY1" fmla="*/ 7189213 h 7196643"/>
              <a:gd name="connsiteX2" fmla="*/ 0 w 4979001"/>
              <a:gd name="connsiteY2" fmla="*/ 7196643 h 7196643"/>
              <a:gd name="connsiteX3" fmla="*/ 2884444 w 4979001"/>
              <a:gd name="connsiteY3" fmla="*/ 316452 h 7196643"/>
              <a:gd name="connsiteX4" fmla="*/ 4975401 w 4979001"/>
              <a:gd name="connsiteY4" fmla="*/ 316921 h 7196643"/>
              <a:gd name="connsiteX0" fmla="*/ 4975401 w 4979001"/>
              <a:gd name="connsiteY0" fmla="*/ 316921 h 7196643"/>
              <a:gd name="connsiteX1" fmla="*/ 4976146 w 4979001"/>
              <a:gd name="connsiteY1" fmla="*/ 7189213 h 7196643"/>
              <a:gd name="connsiteX2" fmla="*/ 0 w 4979001"/>
              <a:gd name="connsiteY2" fmla="*/ 7196643 h 7196643"/>
              <a:gd name="connsiteX3" fmla="*/ 2884444 w 4979001"/>
              <a:gd name="connsiteY3" fmla="*/ 316452 h 7196643"/>
              <a:gd name="connsiteX4" fmla="*/ 4975401 w 4979001"/>
              <a:gd name="connsiteY4" fmla="*/ 316921 h 7196643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69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69 h 6880191"/>
              <a:gd name="connsiteX0" fmla="*/ 4975401 w 4979001"/>
              <a:gd name="connsiteY0" fmla="*/ 4475 h 6880191"/>
              <a:gd name="connsiteX1" fmla="*/ 4976146 w 4979001"/>
              <a:gd name="connsiteY1" fmla="*/ 6872761 h 6880191"/>
              <a:gd name="connsiteX2" fmla="*/ 0 w 4979001"/>
              <a:gd name="connsiteY2" fmla="*/ 6880191 h 6880191"/>
              <a:gd name="connsiteX3" fmla="*/ 2884444 w 4979001"/>
              <a:gd name="connsiteY3" fmla="*/ 0 h 6880191"/>
              <a:gd name="connsiteX4" fmla="*/ 4975401 w 4979001"/>
              <a:gd name="connsiteY4" fmla="*/ 4475 h 6880191"/>
              <a:gd name="connsiteX0" fmla="*/ 4975401 w 4976146"/>
              <a:gd name="connsiteY0" fmla="*/ 4475 h 6880191"/>
              <a:gd name="connsiteX1" fmla="*/ 4976146 w 4976146"/>
              <a:gd name="connsiteY1" fmla="*/ 6872761 h 6880191"/>
              <a:gd name="connsiteX2" fmla="*/ 0 w 4976146"/>
              <a:gd name="connsiteY2" fmla="*/ 6880191 h 6880191"/>
              <a:gd name="connsiteX3" fmla="*/ 2884444 w 4976146"/>
              <a:gd name="connsiteY3" fmla="*/ 0 h 6880191"/>
              <a:gd name="connsiteX4" fmla="*/ 4975401 w 4976146"/>
              <a:gd name="connsiteY4" fmla="*/ 4475 h 6880191"/>
              <a:gd name="connsiteX0" fmla="*/ 4975401 w 4976146"/>
              <a:gd name="connsiteY0" fmla="*/ 4475 h 6880191"/>
              <a:gd name="connsiteX1" fmla="*/ 4976146 w 4976146"/>
              <a:gd name="connsiteY1" fmla="*/ 6872761 h 6880191"/>
              <a:gd name="connsiteX2" fmla="*/ 0 w 4976146"/>
              <a:gd name="connsiteY2" fmla="*/ 6880191 h 6880191"/>
              <a:gd name="connsiteX3" fmla="*/ 2884444 w 4976146"/>
              <a:gd name="connsiteY3" fmla="*/ 0 h 6880191"/>
              <a:gd name="connsiteX4" fmla="*/ 4975401 w 4976146"/>
              <a:gd name="connsiteY4" fmla="*/ 4475 h 6880191"/>
              <a:gd name="connsiteX0" fmla="*/ 4975401 w 4976146"/>
              <a:gd name="connsiteY0" fmla="*/ 4475 h 6880191"/>
              <a:gd name="connsiteX1" fmla="*/ 4976146 w 4976146"/>
              <a:gd name="connsiteY1" fmla="*/ 6872761 h 6880191"/>
              <a:gd name="connsiteX2" fmla="*/ 0 w 4976146"/>
              <a:gd name="connsiteY2" fmla="*/ 6880191 h 6880191"/>
              <a:gd name="connsiteX3" fmla="*/ 2884444 w 4976146"/>
              <a:gd name="connsiteY3" fmla="*/ 0 h 6880191"/>
              <a:gd name="connsiteX4" fmla="*/ 4975401 w 4976146"/>
              <a:gd name="connsiteY4" fmla="*/ 4475 h 6880191"/>
              <a:gd name="connsiteX0" fmla="*/ 4975401 w 4979870"/>
              <a:gd name="connsiteY0" fmla="*/ 4475 h 6880310"/>
              <a:gd name="connsiteX1" fmla="*/ 4979870 w 4979870"/>
              <a:gd name="connsiteY1" fmla="*/ 6880310 h 6880310"/>
              <a:gd name="connsiteX2" fmla="*/ 0 w 4979870"/>
              <a:gd name="connsiteY2" fmla="*/ 6880191 h 6880310"/>
              <a:gd name="connsiteX3" fmla="*/ 2884444 w 4979870"/>
              <a:gd name="connsiteY3" fmla="*/ 0 h 6880310"/>
              <a:gd name="connsiteX4" fmla="*/ 4975401 w 4979870"/>
              <a:gd name="connsiteY4" fmla="*/ 4475 h 6880310"/>
              <a:gd name="connsiteX0" fmla="*/ 4975401 w 4979870"/>
              <a:gd name="connsiteY0" fmla="*/ 700 h 6880310"/>
              <a:gd name="connsiteX1" fmla="*/ 4979870 w 4979870"/>
              <a:gd name="connsiteY1" fmla="*/ 6880310 h 6880310"/>
              <a:gd name="connsiteX2" fmla="*/ 0 w 4979870"/>
              <a:gd name="connsiteY2" fmla="*/ 6880191 h 6880310"/>
              <a:gd name="connsiteX3" fmla="*/ 2884444 w 4979870"/>
              <a:gd name="connsiteY3" fmla="*/ 0 h 6880310"/>
              <a:gd name="connsiteX4" fmla="*/ 4975401 w 4979870"/>
              <a:gd name="connsiteY4" fmla="*/ 700 h 6880310"/>
              <a:gd name="connsiteX0" fmla="*/ 4975401 w 4979870"/>
              <a:gd name="connsiteY0" fmla="*/ 4475 h 6884085"/>
              <a:gd name="connsiteX1" fmla="*/ 4979870 w 4979870"/>
              <a:gd name="connsiteY1" fmla="*/ 6884085 h 6884085"/>
              <a:gd name="connsiteX2" fmla="*/ 0 w 4979870"/>
              <a:gd name="connsiteY2" fmla="*/ 6883966 h 6884085"/>
              <a:gd name="connsiteX3" fmla="*/ 2884444 w 4979870"/>
              <a:gd name="connsiteY3" fmla="*/ 0 h 6884085"/>
              <a:gd name="connsiteX4" fmla="*/ 4975401 w 4979870"/>
              <a:gd name="connsiteY4" fmla="*/ 4475 h 68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9870" h="6884085">
                <a:moveTo>
                  <a:pt x="4975401" y="4475"/>
                </a:moveTo>
                <a:cubicBezTo>
                  <a:pt x="4975884" y="1999863"/>
                  <a:pt x="4978426" y="5618144"/>
                  <a:pt x="4979870" y="6884085"/>
                </a:cubicBezTo>
                <a:lnTo>
                  <a:pt x="0" y="6883966"/>
                </a:lnTo>
                <a:cubicBezTo>
                  <a:pt x="172103" y="6463703"/>
                  <a:pt x="1442222" y="3440095"/>
                  <a:pt x="2884444" y="0"/>
                </a:cubicBezTo>
                <a:lnTo>
                  <a:pt x="4975401" y="4475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3897" y="1515599"/>
            <a:ext cx="7167716" cy="469763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7167716" cy="101226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39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38C-C739-4F73-A539-9DB047F10ABC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60400" y="0"/>
            <a:ext cx="5025600" cy="6858000"/>
          </a:xfrm>
          <a:custGeom>
            <a:avLst/>
            <a:gdLst>
              <a:gd name="connsiteX0" fmla="*/ 705129 w 4230688"/>
              <a:gd name="connsiteY0" fmla="*/ 0 h 4508500"/>
              <a:gd name="connsiteX1" fmla="*/ 4230688 w 4230688"/>
              <a:gd name="connsiteY1" fmla="*/ 0 h 4508500"/>
              <a:gd name="connsiteX2" fmla="*/ 4230688 w 4230688"/>
              <a:gd name="connsiteY2" fmla="*/ 0 h 4508500"/>
              <a:gd name="connsiteX3" fmla="*/ 4230688 w 4230688"/>
              <a:gd name="connsiteY3" fmla="*/ 3803371 h 4508500"/>
              <a:gd name="connsiteX4" fmla="*/ 3525559 w 4230688"/>
              <a:gd name="connsiteY4" fmla="*/ 4508500 h 4508500"/>
              <a:gd name="connsiteX5" fmla="*/ 0 w 4230688"/>
              <a:gd name="connsiteY5" fmla="*/ 4508500 h 4508500"/>
              <a:gd name="connsiteX6" fmla="*/ 0 w 4230688"/>
              <a:gd name="connsiteY6" fmla="*/ 4508500 h 4508500"/>
              <a:gd name="connsiteX7" fmla="*/ 0 w 4230688"/>
              <a:gd name="connsiteY7" fmla="*/ 705129 h 4508500"/>
              <a:gd name="connsiteX8" fmla="*/ 705129 w 4230688"/>
              <a:gd name="connsiteY8" fmla="*/ 0 h 4508500"/>
              <a:gd name="connsiteX0" fmla="*/ 705129 w 4361683"/>
              <a:gd name="connsiteY0" fmla="*/ 0 h 4519840"/>
              <a:gd name="connsiteX1" fmla="*/ 4230688 w 4361683"/>
              <a:gd name="connsiteY1" fmla="*/ 0 h 4519840"/>
              <a:gd name="connsiteX2" fmla="*/ 4230688 w 4361683"/>
              <a:gd name="connsiteY2" fmla="*/ 0 h 4519840"/>
              <a:gd name="connsiteX3" fmla="*/ 4230688 w 4361683"/>
              <a:gd name="connsiteY3" fmla="*/ 3803371 h 4519840"/>
              <a:gd name="connsiteX4" fmla="*/ 4171939 w 4361683"/>
              <a:gd name="connsiteY4" fmla="*/ 4519840 h 4519840"/>
              <a:gd name="connsiteX5" fmla="*/ 0 w 4361683"/>
              <a:gd name="connsiteY5" fmla="*/ 4508500 h 4519840"/>
              <a:gd name="connsiteX6" fmla="*/ 0 w 4361683"/>
              <a:gd name="connsiteY6" fmla="*/ 4508500 h 4519840"/>
              <a:gd name="connsiteX7" fmla="*/ 0 w 4361683"/>
              <a:gd name="connsiteY7" fmla="*/ 705129 h 4519840"/>
              <a:gd name="connsiteX8" fmla="*/ 705129 w 4361683"/>
              <a:gd name="connsiteY8" fmla="*/ 0 h 4519840"/>
              <a:gd name="connsiteX0" fmla="*/ 705129 w 4361683"/>
              <a:gd name="connsiteY0" fmla="*/ 0 h 4519841"/>
              <a:gd name="connsiteX1" fmla="*/ 4230688 w 4361683"/>
              <a:gd name="connsiteY1" fmla="*/ 0 h 4519841"/>
              <a:gd name="connsiteX2" fmla="*/ 4230688 w 4361683"/>
              <a:gd name="connsiteY2" fmla="*/ 0 h 4519841"/>
              <a:gd name="connsiteX3" fmla="*/ 4230688 w 4361683"/>
              <a:gd name="connsiteY3" fmla="*/ 3803371 h 4519841"/>
              <a:gd name="connsiteX4" fmla="*/ 4171939 w 4361683"/>
              <a:gd name="connsiteY4" fmla="*/ 4519840 h 4519841"/>
              <a:gd name="connsiteX5" fmla="*/ 0 w 4361683"/>
              <a:gd name="connsiteY5" fmla="*/ 4508500 h 4519841"/>
              <a:gd name="connsiteX6" fmla="*/ 1973160 w 4361683"/>
              <a:gd name="connsiteY6" fmla="*/ 4519841 h 4519841"/>
              <a:gd name="connsiteX7" fmla="*/ 0 w 4361683"/>
              <a:gd name="connsiteY7" fmla="*/ 705129 h 4519841"/>
              <a:gd name="connsiteX8" fmla="*/ 705129 w 4361683"/>
              <a:gd name="connsiteY8" fmla="*/ 0 h 451984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85560 w 4747243"/>
              <a:gd name="connsiteY5" fmla="*/ 450850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095820 w 4747243"/>
              <a:gd name="connsiteY5" fmla="*/ 449716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705129 w 4361683"/>
              <a:gd name="connsiteY0" fmla="*/ 0 h 4542521"/>
              <a:gd name="connsiteX1" fmla="*/ 4230688 w 4361683"/>
              <a:gd name="connsiteY1" fmla="*/ 0 h 4542521"/>
              <a:gd name="connsiteX2" fmla="*/ 4230688 w 4361683"/>
              <a:gd name="connsiteY2" fmla="*/ 0 h 4542521"/>
              <a:gd name="connsiteX3" fmla="*/ 4230688 w 4361683"/>
              <a:gd name="connsiteY3" fmla="*/ 3803371 h 4542521"/>
              <a:gd name="connsiteX4" fmla="*/ 4171939 w 4361683"/>
              <a:gd name="connsiteY4" fmla="*/ 4519840 h 4542521"/>
              <a:gd name="connsiteX5" fmla="*/ 2710260 w 4361683"/>
              <a:gd name="connsiteY5" fmla="*/ 4497160 h 4542521"/>
              <a:gd name="connsiteX6" fmla="*/ 975240 w 4361683"/>
              <a:gd name="connsiteY6" fmla="*/ 4542521 h 4542521"/>
              <a:gd name="connsiteX7" fmla="*/ 0 w 4361683"/>
              <a:gd name="connsiteY7" fmla="*/ 705129 h 4542521"/>
              <a:gd name="connsiteX8" fmla="*/ 705129 w 4361683"/>
              <a:gd name="connsiteY8" fmla="*/ 0 h 4542521"/>
              <a:gd name="connsiteX0" fmla="*/ 682449 w 4339003"/>
              <a:gd name="connsiteY0" fmla="*/ 0 h 4542521"/>
              <a:gd name="connsiteX1" fmla="*/ 4208008 w 4339003"/>
              <a:gd name="connsiteY1" fmla="*/ 0 h 4542521"/>
              <a:gd name="connsiteX2" fmla="*/ 4208008 w 4339003"/>
              <a:gd name="connsiteY2" fmla="*/ 0 h 4542521"/>
              <a:gd name="connsiteX3" fmla="*/ 4208008 w 4339003"/>
              <a:gd name="connsiteY3" fmla="*/ 3803371 h 4542521"/>
              <a:gd name="connsiteX4" fmla="*/ 4149259 w 4339003"/>
              <a:gd name="connsiteY4" fmla="*/ 4519840 h 4542521"/>
              <a:gd name="connsiteX5" fmla="*/ 2687580 w 4339003"/>
              <a:gd name="connsiteY5" fmla="*/ 4497160 h 4542521"/>
              <a:gd name="connsiteX6" fmla="*/ 952560 w 4339003"/>
              <a:gd name="connsiteY6" fmla="*/ 4542521 h 4542521"/>
              <a:gd name="connsiteX7" fmla="*/ 0 w 4339003"/>
              <a:gd name="connsiteY7" fmla="*/ 3392762 h 4542521"/>
              <a:gd name="connsiteX8" fmla="*/ 682449 w 4339003"/>
              <a:gd name="connsiteY8" fmla="*/ 0 h 4542521"/>
              <a:gd name="connsiteX0" fmla="*/ 682449 w 4339003"/>
              <a:gd name="connsiteY0" fmla="*/ 0 h 4519840"/>
              <a:gd name="connsiteX1" fmla="*/ 4208008 w 4339003"/>
              <a:gd name="connsiteY1" fmla="*/ 0 h 4519840"/>
              <a:gd name="connsiteX2" fmla="*/ 4208008 w 4339003"/>
              <a:gd name="connsiteY2" fmla="*/ 0 h 4519840"/>
              <a:gd name="connsiteX3" fmla="*/ 4208008 w 4339003"/>
              <a:gd name="connsiteY3" fmla="*/ 3803371 h 4519840"/>
              <a:gd name="connsiteX4" fmla="*/ 4149259 w 4339003"/>
              <a:gd name="connsiteY4" fmla="*/ 4519840 h 4519840"/>
              <a:gd name="connsiteX5" fmla="*/ 2687580 w 4339003"/>
              <a:gd name="connsiteY5" fmla="*/ 4497160 h 4519840"/>
              <a:gd name="connsiteX6" fmla="*/ 555660 w 4339003"/>
              <a:gd name="connsiteY6" fmla="*/ 4519840 h 4519840"/>
              <a:gd name="connsiteX7" fmla="*/ 0 w 4339003"/>
              <a:gd name="connsiteY7" fmla="*/ 3392762 h 4519840"/>
              <a:gd name="connsiteX8" fmla="*/ 682449 w 4339003"/>
              <a:gd name="connsiteY8" fmla="*/ 0 h 4519840"/>
              <a:gd name="connsiteX0" fmla="*/ 682449 w 4339003"/>
              <a:gd name="connsiteY0" fmla="*/ 0 h 4520334"/>
              <a:gd name="connsiteX1" fmla="*/ 4208008 w 4339003"/>
              <a:gd name="connsiteY1" fmla="*/ 0 h 4520334"/>
              <a:gd name="connsiteX2" fmla="*/ 4208008 w 4339003"/>
              <a:gd name="connsiteY2" fmla="*/ 0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266416 h 4786750"/>
              <a:gd name="connsiteX1" fmla="*/ 4208008 w 4339003"/>
              <a:gd name="connsiteY1" fmla="*/ 266416 h 4786750"/>
              <a:gd name="connsiteX2" fmla="*/ 4208008 w 4339003"/>
              <a:gd name="connsiteY2" fmla="*/ 0 h 4786750"/>
              <a:gd name="connsiteX3" fmla="*/ 4208008 w 4339003"/>
              <a:gd name="connsiteY3" fmla="*/ 4069787 h 4786750"/>
              <a:gd name="connsiteX4" fmla="*/ 4149259 w 4339003"/>
              <a:gd name="connsiteY4" fmla="*/ 4786256 h 4786750"/>
              <a:gd name="connsiteX5" fmla="*/ 2687580 w 4339003"/>
              <a:gd name="connsiteY5" fmla="*/ 4763576 h 4786750"/>
              <a:gd name="connsiteX6" fmla="*/ 555660 w 4339003"/>
              <a:gd name="connsiteY6" fmla="*/ 4786256 h 4786750"/>
              <a:gd name="connsiteX7" fmla="*/ 0 w 4339003"/>
              <a:gd name="connsiteY7" fmla="*/ 3659178 h 4786750"/>
              <a:gd name="connsiteX8" fmla="*/ 682449 w 4339003"/>
              <a:gd name="connsiteY8" fmla="*/ 266416 h 4786750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208008 w 4339003"/>
              <a:gd name="connsiteY2" fmla="*/ 8881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47164"/>
              <a:gd name="connsiteY0" fmla="*/ 0 h 4520334"/>
              <a:gd name="connsiteX1" fmla="*/ 4208008 w 4347164"/>
              <a:gd name="connsiteY1" fmla="*/ 266416 h 4520334"/>
              <a:gd name="connsiteX2" fmla="*/ 4199127 w 4347164"/>
              <a:gd name="connsiteY2" fmla="*/ 1589618 h 4520334"/>
              <a:gd name="connsiteX3" fmla="*/ 4208008 w 4347164"/>
              <a:gd name="connsiteY3" fmla="*/ 3803371 h 4520334"/>
              <a:gd name="connsiteX4" fmla="*/ 4149259 w 4347164"/>
              <a:gd name="connsiteY4" fmla="*/ 4519840 h 4520334"/>
              <a:gd name="connsiteX5" fmla="*/ 2687580 w 4347164"/>
              <a:gd name="connsiteY5" fmla="*/ 4497160 h 4520334"/>
              <a:gd name="connsiteX6" fmla="*/ 555660 w 4347164"/>
              <a:gd name="connsiteY6" fmla="*/ 4519840 h 4520334"/>
              <a:gd name="connsiteX7" fmla="*/ 0 w 4347164"/>
              <a:gd name="connsiteY7" fmla="*/ 3392762 h 4520334"/>
              <a:gd name="connsiteX8" fmla="*/ 682449 w 4347164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199127 w 4339003"/>
              <a:gd name="connsiteY2" fmla="*/ 1589618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4234861 w 4339003"/>
              <a:gd name="connsiteY0" fmla="*/ 27205 h 4272243"/>
              <a:gd name="connsiteX1" fmla="*/ 4216889 w 4339003"/>
              <a:gd name="connsiteY1" fmla="*/ 835335 h 4272243"/>
              <a:gd name="connsiteX2" fmla="*/ 4208008 w 4339003"/>
              <a:gd name="connsiteY2" fmla="*/ 2345028 h 4272243"/>
              <a:gd name="connsiteX3" fmla="*/ 4208008 w 4339003"/>
              <a:gd name="connsiteY3" fmla="*/ 3555280 h 4272243"/>
              <a:gd name="connsiteX4" fmla="*/ 4149259 w 4339003"/>
              <a:gd name="connsiteY4" fmla="*/ 4271749 h 4272243"/>
              <a:gd name="connsiteX5" fmla="*/ 2687580 w 4339003"/>
              <a:gd name="connsiteY5" fmla="*/ 4249069 h 4272243"/>
              <a:gd name="connsiteX6" fmla="*/ 555660 w 4339003"/>
              <a:gd name="connsiteY6" fmla="*/ 4271749 h 4272243"/>
              <a:gd name="connsiteX7" fmla="*/ 0 w 4339003"/>
              <a:gd name="connsiteY7" fmla="*/ 3144671 h 4272243"/>
              <a:gd name="connsiteX8" fmla="*/ 4234861 w 4339003"/>
              <a:gd name="connsiteY8" fmla="*/ 27205 h 4272243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17099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17099 w 4339003"/>
              <a:gd name="connsiteY8" fmla="*/ 0 h 4245038"/>
              <a:gd name="connsiteX0" fmla="*/ 4530644 w 4652548"/>
              <a:gd name="connsiteY0" fmla="*/ 11031 h 4256069"/>
              <a:gd name="connsiteX1" fmla="*/ 4530434 w 4652548"/>
              <a:gd name="connsiteY1" fmla="*/ 819161 h 4256069"/>
              <a:gd name="connsiteX2" fmla="*/ 4521553 w 4652548"/>
              <a:gd name="connsiteY2" fmla="*/ 2328854 h 4256069"/>
              <a:gd name="connsiteX3" fmla="*/ 4521553 w 4652548"/>
              <a:gd name="connsiteY3" fmla="*/ 3539106 h 4256069"/>
              <a:gd name="connsiteX4" fmla="*/ 4462804 w 4652548"/>
              <a:gd name="connsiteY4" fmla="*/ 4255575 h 4256069"/>
              <a:gd name="connsiteX5" fmla="*/ 3001125 w 4652548"/>
              <a:gd name="connsiteY5" fmla="*/ 4232895 h 4256069"/>
              <a:gd name="connsiteX6" fmla="*/ 869205 w 4652548"/>
              <a:gd name="connsiteY6" fmla="*/ 4255575 h 4256069"/>
              <a:gd name="connsiteX7" fmla="*/ 313545 w 4652548"/>
              <a:gd name="connsiteY7" fmla="*/ 3128497 h 4256069"/>
              <a:gd name="connsiteX8" fmla="*/ 4530644 w 4652548"/>
              <a:gd name="connsiteY8" fmla="*/ 11031 h 425606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607905 w 4729809"/>
              <a:gd name="connsiteY0" fmla="*/ 11222 h 4256260"/>
              <a:gd name="connsiteX1" fmla="*/ 4607695 w 4729809"/>
              <a:gd name="connsiteY1" fmla="*/ 819352 h 4256260"/>
              <a:gd name="connsiteX2" fmla="*/ 4598814 w 4729809"/>
              <a:gd name="connsiteY2" fmla="*/ 2329045 h 4256260"/>
              <a:gd name="connsiteX3" fmla="*/ 4598814 w 4729809"/>
              <a:gd name="connsiteY3" fmla="*/ 3539297 h 4256260"/>
              <a:gd name="connsiteX4" fmla="*/ 4540065 w 4729809"/>
              <a:gd name="connsiteY4" fmla="*/ 4255766 h 4256260"/>
              <a:gd name="connsiteX5" fmla="*/ 3078386 w 4729809"/>
              <a:gd name="connsiteY5" fmla="*/ 4233086 h 4256260"/>
              <a:gd name="connsiteX6" fmla="*/ 946466 w 4729809"/>
              <a:gd name="connsiteY6" fmla="*/ 4255766 h 4256260"/>
              <a:gd name="connsiteX7" fmla="*/ 390806 w 4729809"/>
              <a:gd name="connsiteY7" fmla="*/ 3128688 h 4256260"/>
              <a:gd name="connsiteX8" fmla="*/ 4607905 w 4729809"/>
              <a:gd name="connsiteY8" fmla="*/ 11222 h 4256260"/>
              <a:gd name="connsiteX0" fmla="*/ 4536783 w 4658687"/>
              <a:gd name="connsiteY0" fmla="*/ 8722 h 4253760"/>
              <a:gd name="connsiteX1" fmla="*/ 4536573 w 4658687"/>
              <a:gd name="connsiteY1" fmla="*/ 816852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96074 w 4658687"/>
              <a:gd name="connsiteY5" fmla="*/ 424834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709940"/>
              <a:gd name="connsiteY0" fmla="*/ 8722 h 4253266"/>
              <a:gd name="connsiteX1" fmla="*/ 4536573 w 4709940"/>
              <a:gd name="connsiteY1" fmla="*/ 1029985 h 4253266"/>
              <a:gd name="connsiteX2" fmla="*/ 4527692 w 4709940"/>
              <a:gd name="connsiteY2" fmla="*/ 2326545 h 4253266"/>
              <a:gd name="connsiteX3" fmla="*/ 4527692 w 4709940"/>
              <a:gd name="connsiteY3" fmla="*/ 3536797 h 4253266"/>
              <a:gd name="connsiteX4" fmla="*/ 4539992 w 4709940"/>
              <a:gd name="connsiteY4" fmla="*/ 4253266 h 4253266"/>
              <a:gd name="connsiteX5" fmla="*/ 3096074 w 4709940"/>
              <a:gd name="connsiteY5" fmla="*/ 4248347 h 4253266"/>
              <a:gd name="connsiteX6" fmla="*/ 875344 w 4709940"/>
              <a:gd name="connsiteY6" fmla="*/ 4253266 h 4253266"/>
              <a:gd name="connsiteX7" fmla="*/ 319684 w 4709940"/>
              <a:gd name="connsiteY7" fmla="*/ 3126188 h 4253266"/>
              <a:gd name="connsiteX8" fmla="*/ 4536783 w 4709940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74387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44309 w 4549139"/>
              <a:gd name="connsiteY3" fmla="*/ 3504717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652207"/>
              <a:gd name="connsiteY0" fmla="*/ 13995 h 4258539"/>
              <a:gd name="connsiteX1" fmla="*/ 4545720 w 4652207"/>
              <a:gd name="connsiteY1" fmla="*/ 1049777 h 4258539"/>
              <a:gd name="connsiteX2" fmla="*/ 4536839 w 4652207"/>
              <a:gd name="connsiteY2" fmla="*/ 2361700 h 4258539"/>
              <a:gd name="connsiteX3" fmla="*/ 4549139 w 4652207"/>
              <a:gd name="connsiteY3" fmla="*/ 4258539 h 4258539"/>
              <a:gd name="connsiteX4" fmla="*/ 3105221 w 4652207"/>
              <a:gd name="connsiteY4" fmla="*/ 4253620 h 4258539"/>
              <a:gd name="connsiteX5" fmla="*/ 884491 w 4652207"/>
              <a:gd name="connsiteY5" fmla="*/ 4258539 h 4258539"/>
              <a:gd name="connsiteX6" fmla="*/ 328831 w 4652207"/>
              <a:gd name="connsiteY6" fmla="*/ 3131461 h 4258539"/>
              <a:gd name="connsiteX7" fmla="*/ 4545930 w 4652207"/>
              <a:gd name="connsiteY7" fmla="*/ 13995 h 4258539"/>
              <a:gd name="connsiteX0" fmla="*/ 4545930 w 4655080"/>
              <a:gd name="connsiteY0" fmla="*/ 13995 h 4258539"/>
              <a:gd name="connsiteX1" fmla="*/ 4545720 w 4655080"/>
              <a:gd name="connsiteY1" fmla="*/ 1049777 h 4258539"/>
              <a:gd name="connsiteX2" fmla="*/ 4549139 w 4655080"/>
              <a:gd name="connsiteY2" fmla="*/ 4258539 h 4258539"/>
              <a:gd name="connsiteX3" fmla="*/ 3105221 w 4655080"/>
              <a:gd name="connsiteY3" fmla="*/ 4253620 h 4258539"/>
              <a:gd name="connsiteX4" fmla="*/ 884491 w 4655080"/>
              <a:gd name="connsiteY4" fmla="*/ 4258539 h 4258539"/>
              <a:gd name="connsiteX5" fmla="*/ 328831 w 4655080"/>
              <a:gd name="connsiteY5" fmla="*/ 3131461 h 4258539"/>
              <a:gd name="connsiteX6" fmla="*/ 4545930 w 4655080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920120"/>
              <a:gd name="connsiteY0" fmla="*/ 13995 h 4258539"/>
              <a:gd name="connsiteX1" fmla="*/ 4549139 w 4920120"/>
              <a:gd name="connsiteY1" fmla="*/ 4258539 h 4258539"/>
              <a:gd name="connsiteX2" fmla="*/ 3105221 w 4920120"/>
              <a:gd name="connsiteY2" fmla="*/ 4253620 h 4258539"/>
              <a:gd name="connsiteX3" fmla="*/ 884491 w 4920120"/>
              <a:gd name="connsiteY3" fmla="*/ 4258539 h 4258539"/>
              <a:gd name="connsiteX4" fmla="*/ 328831 w 4920120"/>
              <a:gd name="connsiteY4" fmla="*/ 3131461 h 4258539"/>
              <a:gd name="connsiteX5" fmla="*/ 4545930 w 4920120"/>
              <a:gd name="connsiteY5" fmla="*/ 13995 h 4258539"/>
              <a:gd name="connsiteX0" fmla="*/ 4545930 w 4857953"/>
              <a:gd name="connsiteY0" fmla="*/ 13995 h 4258539"/>
              <a:gd name="connsiteX1" fmla="*/ 4549139 w 4857953"/>
              <a:gd name="connsiteY1" fmla="*/ 4258539 h 4258539"/>
              <a:gd name="connsiteX2" fmla="*/ 3105221 w 4857953"/>
              <a:gd name="connsiteY2" fmla="*/ 4253620 h 4258539"/>
              <a:gd name="connsiteX3" fmla="*/ 884491 w 4857953"/>
              <a:gd name="connsiteY3" fmla="*/ 4258539 h 4258539"/>
              <a:gd name="connsiteX4" fmla="*/ 328831 w 4857953"/>
              <a:gd name="connsiteY4" fmla="*/ 3131461 h 4258539"/>
              <a:gd name="connsiteX5" fmla="*/ 4545930 w 4857953"/>
              <a:gd name="connsiteY5" fmla="*/ 13995 h 4258539"/>
              <a:gd name="connsiteX0" fmla="*/ 4545930 w 4549139"/>
              <a:gd name="connsiteY0" fmla="*/ 13995 h 4258539"/>
              <a:gd name="connsiteX1" fmla="*/ 4549139 w 4549139"/>
              <a:gd name="connsiteY1" fmla="*/ 4258539 h 4258539"/>
              <a:gd name="connsiteX2" fmla="*/ 3105221 w 4549139"/>
              <a:gd name="connsiteY2" fmla="*/ 4253620 h 4258539"/>
              <a:gd name="connsiteX3" fmla="*/ 884491 w 4549139"/>
              <a:gd name="connsiteY3" fmla="*/ 4258539 h 4258539"/>
              <a:gd name="connsiteX4" fmla="*/ 328831 w 4549139"/>
              <a:gd name="connsiteY4" fmla="*/ 3131461 h 4258539"/>
              <a:gd name="connsiteX5" fmla="*/ 4545930 w 4549139"/>
              <a:gd name="connsiteY5" fmla="*/ 13995 h 4258539"/>
              <a:gd name="connsiteX0" fmla="*/ 6155481 w 6158690"/>
              <a:gd name="connsiteY0" fmla="*/ 13995 h 4258539"/>
              <a:gd name="connsiteX1" fmla="*/ 6158690 w 6158690"/>
              <a:gd name="connsiteY1" fmla="*/ 4258539 h 4258539"/>
              <a:gd name="connsiteX2" fmla="*/ 4714772 w 6158690"/>
              <a:gd name="connsiteY2" fmla="*/ 4253620 h 4258539"/>
              <a:gd name="connsiteX3" fmla="*/ 9945 w 6158690"/>
              <a:gd name="connsiteY3" fmla="*/ 4225288 h 4258539"/>
              <a:gd name="connsiteX4" fmla="*/ 1938382 w 6158690"/>
              <a:gd name="connsiteY4" fmla="*/ 3131461 h 4258539"/>
              <a:gd name="connsiteX5" fmla="*/ 6155481 w 6158690"/>
              <a:gd name="connsiteY5" fmla="*/ 13995 h 4258539"/>
              <a:gd name="connsiteX0" fmla="*/ 6139030 w 6158690"/>
              <a:gd name="connsiteY0" fmla="*/ 7625 h 6829115"/>
              <a:gd name="connsiteX1" fmla="*/ 6158690 w 6158690"/>
              <a:gd name="connsiteY1" fmla="*/ 6829115 h 6829115"/>
              <a:gd name="connsiteX2" fmla="*/ 4714772 w 6158690"/>
              <a:gd name="connsiteY2" fmla="*/ 6824196 h 6829115"/>
              <a:gd name="connsiteX3" fmla="*/ 9945 w 6158690"/>
              <a:gd name="connsiteY3" fmla="*/ 6795864 h 6829115"/>
              <a:gd name="connsiteX4" fmla="*/ 1938382 w 6158690"/>
              <a:gd name="connsiteY4" fmla="*/ 5702037 h 6829115"/>
              <a:gd name="connsiteX5" fmla="*/ 6139030 w 6158690"/>
              <a:gd name="connsiteY5" fmla="*/ 7625 h 6829115"/>
              <a:gd name="connsiteX0" fmla="*/ 6136452 w 6156112"/>
              <a:gd name="connsiteY0" fmla="*/ 320152 h 7141642"/>
              <a:gd name="connsiteX1" fmla="*/ 6156112 w 6156112"/>
              <a:gd name="connsiteY1" fmla="*/ 7141642 h 7141642"/>
              <a:gd name="connsiteX2" fmla="*/ 4712194 w 6156112"/>
              <a:gd name="connsiteY2" fmla="*/ 7136723 h 7141642"/>
              <a:gd name="connsiteX3" fmla="*/ 7367 w 6156112"/>
              <a:gd name="connsiteY3" fmla="*/ 7108391 h 7141642"/>
              <a:gd name="connsiteX4" fmla="*/ 2840608 w 6156112"/>
              <a:gd name="connsiteY4" fmla="*/ 228906 h 7141642"/>
              <a:gd name="connsiteX5" fmla="*/ 6136452 w 6156112"/>
              <a:gd name="connsiteY5" fmla="*/ 320152 h 7141642"/>
              <a:gd name="connsiteX0" fmla="*/ 6137839 w 6157499"/>
              <a:gd name="connsiteY0" fmla="*/ 320152 h 7141642"/>
              <a:gd name="connsiteX1" fmla="*/ 6157499 w 6157499"/>
              <a:gd name="connsiteY1" fmla="*/ 7141642 h 7141642"/>
              <a:gd name="connsiteX2" fmla="*/ 4713581 w 6157499"/>
              <a:gd name="connsiteY2" fmla="*/ 7136723 h 7141642"/>
              <a:gd name="connsiteX3" fmla="*/ 8754 w 6157499"/>
              <a:gd name="connsiteY3" fmla="*/ 7108391 h 7141642"/>
              <a:gd name="connsiteX4" fmla="*/ 2841995 w 6157499"/>
              <a:gd name="connsiteY4" fmla="*/ 228906 h 7141642"/>
              <a:gd name="connsiteX5" fmla="*/ 6137839 w 6157499"/>
              <a:gd name="connsiteY5" fmla="*/ 320152 h 7141642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7839 w 6157499"/>
              <a:gd name="connsiteY0" fmla="*/ 146004 h 6967494"/>
              <a:gd name="connsiteX1" fmla="*/ 6157499 w 6157499"/>
              <a:gd name="connsiteY1" fmla="*/ 6967494 h 6967494"/>
              <a:gd name="connsiteX2" fmla="*/ 4713581 w 6157499"/>
              <a:gd name="connsiteY2" fmla="*/ 6962575 h 6967494"/>
              <a:gd name="connsiteX3" fmla="*/ 8754 w 6157499"/>
              <a:gd name="connsiteY3" fmla="*/ 6934243 h 6967494"/>
              <a:gd name="connsiteX4" fmla="*/ 2841995 w 6157499"/>
              <a:gd name="connsiteY4" fmla="*/ 54758 h 6967494"/>
              <a:gd name="connsiteX5" fmla="*/ 6137839 w 6157499"/>
              <a:gd name="connsiteY5" fmla="*/ 146004 h 6967494"/>
              <a:gd name="connsiteX0" fmla="*/ 6138154 w 6157814"/>
              <a:gd name="connsiteY0" fmla="*/ 146004 h 6967494"/>
              <a:gd name="connsiteX1" fmla="*/ 6157814 w 6157814"/>
              <a:gd name="connsiteY1" fmla="*/ 6967494 h 6967494"/>
              <a:gd name="connsiteX2" fmla="*/ 4713896 w 6157814"/>
              <a:gd name="connsiteY2" fmla="*/ 6962575 h 6967494"/>
              <a:gd name="connsiteX3" fmla="*/ 9069 w 6157814"/>
              <a:gd name="connsiteY3" fmla="*/ 6934243 h 6967494"/>
              <a:gd name="connsiteX4" fmla="*/ 2842310 w 6157814"/>
              <a:gd name="connsiteY4" fmla="*/ 54758 h 6967494"/>
              <a:gd name="connsiteX5" fmla="*/ 6138154 w 6157814"/>
              <a:gd name="connsiteY5" fmla="*/ 146004 h 6967494"/>
              <a:gd name="connsiteX0" fmla="*/ 6137646 w 6157306"/>
              <a:gd name="connsiteY0" fmla="*/ 146004 h 6967494"/>
              <a:gd name="connsiteX1" fmla="*/ 6157306 w 6157306"/>
              <a:gd name="connsiteY1" fmla="*/ 6967494 h 6967494"/>
              <a:gd name="connsiteX2" fmla="*/ 4713388 w 6157306"/>
              <a:gd name="connsiteY2" fmla="*/ 6962575 h 6967494"/>
              <a:gd name="connsiteX3" fmla="*/ 8561 w 6157306"/>
              <a:gd name="connsiteY3" fmla="*/ 6934243 h 6967494"/>
              <a:gd name="connsiteX4" fmla="*/ 2841802 w 6157306"/>
              <a:gd name="connsiteY4" fmla="*/ 54758 h 6967494"/>
              <a:gd name="connsiteX5" fmla="*/ 6137646 w 6157306"/>
              <a:gd name="connsiteY5" fmla="*/ 146004 h 6967494"/>
              <a:gd name="connsiteX0" fmla="*/ 6137646 w 6157306"/>
              <a:gd name="connsiteY0" fmla="*/ 91246 h 6912736"/>
              <a:gd name="connsiteX1" fmla="*/ 6157306 w 6157306"/>
              <a:gd name="connsiteY1" fmla="*/ 6912736 h 6912736"/>
              <a:gd name="connsiteX2" fmla="*/ 4713388 w 6157306"/>
              <a:gd name="connsiteY2" fmla="*/ 6907817 h 6912736"/>
              <a:gd name="connsiteX3" fmla="*/ 8561 w 6157306"/>
              <a:gd name="connsiteY3" fmla="*/ 6879485 h 6912736"/>
              <a:gd name="connsiteX4" fmla="*/ 2841802 w 6157306"/>
              <a:gd name="connsiteY4" fmla="*/ 0 h 6912736"/>
              <a:gd name="connsiteX5" fmla="*/ 6137646 w 6157306"/>
              <a:gd name="connsiteY5" fmla="*/ 91246 h 6912736"/>
              <a:gd name="connsiteX0" fmla="*/ 6137403 w 6157063"/>
              <a:gd name="connsiteY0" fmla="*/ 38995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37403 w 6157063"/>
              <a:gd name="connsiteY5" fmla="*/ 38995 h 6860485"/>
              <a:gd name="connsiteX0" fmla="*/ 6137403 w 6157063"/>
              <a:gd name="connsiteY0" fmla="*/ 87295 h 6908785"/>
              <a:gd name="connsiteX1" fmla="*/ 6157063 w 6157063"/>
              <a:gd name="connsiteY1" fmla="*/ 6908785 h 6908785"/>
              <a:gd name="connsiteX2" fmla="*/ 4713145 w 6157063"/>
              <a:gd name="connsiteY2" fmla="*/ 6903866 h 6908785"/>
              <a:gd name="connsiteX3" fmla="*/ 8318 w 6157063"/>
              <a:gd name="connsiteY3" fmla="*/ 6875534 h 6908785"/>
              <a:gd name="connsiteX4" fmla="*/ 2929454 w 6157063"/>
              <a:gd name="connsiteY4" fmla="*/ 48300 h 6908785"/>
              <a:gd name="connsiteX5" fmla="*/ 6137403 w 6157063"/>
              <a:gd name="connsiteY5" fmla="*/ 87295 h 6908785"/>
              <a:gd name="connsiteX0" fmla="*/ 6142574 w 6157063"/>
              <a:gd name="connsiteY0" fmla="*/ 81092 h 6939158"/>
              <a:gd name="connsiteX1" fmla="*/ 6157063 w 6157063"/>
              <a:gd name="connsiteY1" fmla="*/ 6939158 h 6939158"/>
              <a:gd name="connsiteX2" fmla="*/ 4713145 w 6157063"/>
              <a:gd name="connsiteY2" fmla="*/ 6934239 h 6939158"/>
              <a:gd name="connsiteX3" fmla="*/ 8318 w 6157063"/>
              <a:gd name="connsiteY3" fmla="*/ 6905907 h 6939158"/>
              <a:gd name="connsiteX4" fmla="*/ 2929454 w 6157063"/>
              <a:gd name="connsiteY4" fmla="*/ 78673 h 6939158"/>
              <a:gd name="connsiteX5" fmla="*/ 6142574 w 6157063"/>
              <a:gd name="connsiteY5" fmla="*/ 81092 h 6939158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42574 w 6157063"/>
              <a:gd name="connsiteY0" fmla="*/ 2419 h 6860485"/>
              <a:gd name="connsiteX1" fmla="*/ 6157063 w 6157063"/>
              <a:gd name="connsiteY1" fmla="*/ 6860485 h 6860485"/>
              <a:gd name="connsiteX2" fmla="*/ 4713145 w 6157063"/>
              <a:gd name="connsiteY2" fmla="*/ 6855566 h 6860485"/>
              <a:gd name="connsiteX3" fmla="*/ 8318 w 6157063"/>
              <a:gd name="connsiteY3" fmla="*/ 6827234 h 6860485"/>
              <a:gd name="connsiteX4" fmla="*/ 2929454 w 6157063"/>
              <a:gd name="connsiteY4" fmla="*/ 0 h 6860485"/>
              <a:gd name="connsiteX5" fmla="*/ 6142574 w 6157063"/>
              <a:gd name="connsiteY5" fmla="*/ 2419 h 6860485"/>
              <a:gd name="connsiteX0" fmla="*/ 6134256 w 6148745"/>
              <a:gd name="connsiteY0" fmla="*/ 2419 h 6860485"/>
              <a:gd name="connsiteX1" fmla="*/ 6148745 w 6148745"/>
              <a:gd name="connsiteY1" fmla="*/ 6860485 h 6860485"/>
              <a:gd name="connsiteX2" fmla="*/ 4704827 w 6148745"/>
              <a:gd name="connsiteY2" fmla="*/ 6855566 h 6860485"/>
              <a:gd name="connsiteX3" fmla="*/ 0 w 6148745"/>
              <a:gd name="connsiteY3" fmla="*/ 6827234 h 6860485"/>
              <a:gd name="connsiteX4" fmla="*/ 2921136 w 6148745"/>
              <a:gd name="connsiteY4" fmla="*/ 0 h 6860485"/>
              <a:gd name="connsiteX5" fmla="*/ 6134256 w 6148745"/>
              <a:gd name="connsiteY5" fmla="*/ 2419 h 6860485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8 w 6080457"/>
              <a:gd name="connsiteY0" fmla="*/ 2419 h 6861739"/>
              <a:gd name="connsiteX1" fmla="*/ 6080457 w 6080457"/>
              <a:gd name="connsiteY1" fmla="*/ 6860485 h 6861739"/>
              <a:gd name="connsiteX2" fmla="*/ 4636539 w 6080457"/>
              <a:gd name="connsiteY2" fmla="*/ 6855566 h 6861739"/>
              <a:gd name="connsiteX3" fmla="*/ 0 w 6080457"/>
              <a:gd name="connsiteY3" fmla="*/ 6861739 h 6861739"/>
              <a:gd name="connsiteX4" fmla="*/ 2852848 w 6080457"/>
              <a:gd name="connsiteY4" fmla="*/ 0 h 6861739"/>
              <a:gd name="connsiteX5" fmla="*/ 6065968 w 6080457"/>
              <a:gd name="connsiteY5" fmla="*/ 2419 h 6861739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0 h 6863716"/>
              <a:gd name="connsiteX1" fmla="*/ 6080457 w 6080457"/>
              <a:gd name="connsiteY1" fmla="*/ 6862462 h 6863716"/>
              <a:gd name="connsiteX2" fmla="*/ 4636539 w 6080457"/>
              <a:gd name="connsiteY2" fmla="*/ 6857543 h 6863716"/>
              <a:gd name="connsiteX3" fmla="*/ 0 w 6080457"/>
              <a:gd name="connsiteY3" fmla="*/ 6863716 h 6863716"/>
              <a:gd name="connsiteX4" fmla="*/ 2852848 w 6080457"/>
              <a:gd name="connsiteY4" fmla="*/ 1977 h 6863716"/>
              <a:gd name="connsiteX5" fmla="*/ 6065969 w 6080457"/>
              <a:gd name="connsiteY5" fmla="*/ 0 h 6863716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48498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080457"/>
              <a:gd name="connsiteY0" fmla="*/ 11212 h 6874928"/>
              <a:gd name="connsiteX1" fmla="*/ 6080457 w 6080457"/>
              <a:gd name="connsiteY1" fmla="*/ 6873674 h 6874928"/>
              <a:gd name="connsiteX2" fmla="*/ 4636539 w 6080457"/>
              <a:gd name="connsiteY2" fmla="*/ 6868755 h 6874928"/>
              <a:gd name="connsiteX3" fmla="*/ 0 w 6080457"/>
              <a:gd name="connsiteY3" fmla="*/ 6874928 h 6874928"/>
              <a:gd name="connsiteX4" fmla="*/ 2865899 w 6080457"/>
              <a:gd name="connsiteY4" fmla="*/ 0 h 6874928"/>
              <a:gd name="connsiteX5" fmla="*/ 6065969 w 6080457"/>
              <a:gd name="connsiteY5" fmla="*/ 11212 h 6874928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162223"/>
              <a:gd name="connsiteY0" fmla="*/ 479535 h 7343251"/>
              <a:gd name="connsiteX1" fmla="*/ 4733433 w 6162223"/>
              <a:gd name="connsiteY1" fmla="*/ 512568 h 7343251"/>
              <a:gd name="connsiteX2" fmla="*/ 6080457 w 6162223"/>
              <a:gd name="connsiteY2" fmla="*/ 7341997 h 7343251"/>
              <a:gd name="connsiteX3" fmla="*/ 4636539 w 6162223"/>
              <a:gd name="connsiteY3" fmla="*/ 7337078 h 7343251"/>
              <a:gd name="connsiteX4" fmla="*/ 0 w 6162223"/>
              <a:gd name="connsiteY4" fmla="*/ 7343251 h 7343251"/>
              <a:gd name="connsiteX5" fmla="*/ 2865899 w 6162223"/>
              <a:gd name="connsiteY5" fmla="*/ 468323 h 7343251"/>
              <a:gd name="connsiteX6" fmla="*/ 6065969 w 6162223"/>
              <a:gd name="connsiteY6" fmla="*/ 479535 h 7343251"/>
              <a:gd name="connsiteX0" fmla="*/ 6065969 w 6371702"/>
              <a:gd name="connsiteY0" fmla="*/ 11212 h 6874928"/>
              <a:gd name="connsiteX1" fmla="*/ 6080457 w 6371702"/>
              <a:gd name="connsiteY1" fmla="*/ 6873674 h 6874928"/>
              <a:gd name="connsiteX2" fmla="*/ 4636539 w 6371702"/>
              <a:gd name="connsiteY2" fmla="*/ 6868755 h 6874928"/>
              <a:gd name="connsiteX3" fmla="*/ 0 w 6371702"/>
              <a:gd name="connsiteY3" fmla="*/ 6874928 h 6874928"/>
              <a:gd name="connsiteX4" fmla="*/ 2865899 w 6371702"/>
              <a:gd name="connsiteY4" fmla="*/ 0 h 6874928"/>
              <a:gd name="connsiteX5" fmla="*/ 6065969 w 6371702"/>
              <a:gd name="connsiteY5" fmla="*/ 11212 h 6874928"/>
              <a:gd name="connsiteX0" fmla="*/ 6065970 w 6371703"/>
              <a:gd name="connsiteY0" fmla="*/ 11212 h 6874928"/>
              <a:gd name="connsiteX1" fmla="*/ 6080457 w 6371703"/>
              <a:gd name="connsiteY1" fmla="*/ 6873674 h 6874928"/>
              <a:gd name="connsiteX2" fmla="*/ 4636539 w 6371703"/>
              <a:gd name="connsiteY2" fmla="*/ 6868755 h 6874928"/>
              <a:gd name="connsiteX3" fmla="*/ 0 w 6371703"/>
              <a:gd name="connsiteY3" fmla="*/ 6874928 h 6874928"/>
              <a:gd name="connsiteX4" fmla="*/ 2865899 w 6371703"/>
              <a:gd name="connsiteY4" fmla="*/ 0 h 6874928"/>
              <a:gd name="connsiteX5" fmla="*/ 6065970 w 6371703"/>
              <a:gd name="connsiteY5" fmla="*/ 11212 h 6874928"/>
              <a:gd name="connsiteX0" fmla="*/ 6065970 w 6191522"/>
              <a:gd name="connsiteY0" fmla="*/ 11212 h 6874928"/>
              <a:gd name="connsiteX1" fmla="*/ 6080457 w 6191522"/>
              <a:gd name="connsiteY1" fmla="*/ 6873674 h 6874928"/>
              <a:gd name="connsiteX2" fmla="*/ 4636539 w 6191522"/>
              <a:gd name="connsiteY2" fmla="*/ 6868755 h 6874928"/>
              <a:gd name="connsiteX3" fmla="*/ 0 w 6191522"/>
              <a:gd name="connsiteY3" fmla="*/ 6874928 h 6874928"/>
              <a:gd name="connsiteX4" fmla="*/ 2865899 w 6191522"/>
              <a:gd name="connsiteY4" fmla="*/ 0 h 6874928"/>
              <a:gd name="connsiteX5" fmla="*/ 6065970 w 6191522"/>
              <a:gd name="connsiteY5" fmla="*/ 11212 h 6874928"/>
              <a:gd name="connsiteX0" fmla="*/ 6065970 w 6543291"/>
              <a:gd name="connsiteY0" fmla="*/ 11212 h 7242383"/>
              <a:gd name="connsiteX1" fmla="*/ 6489078 w 6543291"/>
              <a:gd name="connsiteY1" fmla="*/ 7242383 h 7242383"/>
              <a:gd name="connsiteX2" fmla="*/ 4636539 w 6543291"/>
              <a:gd name="connsiteY2" fmla="*/ 6868755 h 7242383"/>
              <a:gd name="connsiteX3" fmla="*/ 0 w 6543291"/>
              <a:gd name="connsiteY3" fmla="*/ 6874928 h 7242383"/>
              <a:gd name="connsiteX4" fmla="*/ 2865899 w 6543291"/>
              <a:gd name="connsiteY4" fmla="*/ 0 h 7242383"/>
              <a:gd name="connsiteX5" fmla="*/ 6065970 w 6543291"/>
              <a:gd name="connsiteY5" fmla="*/ 11212 h 7242383"/>
              <a:gd name="connsiteX0" fmla="*/ 6065970 w 6133144"/>
              <a:gd name="connsiteY0" fmla="*/ 11212 h 6874928"/>
              <a:gd name="connsiteX1" fmla="*/ 4636539 w 6133144"/>
              <a:gd name="connsiteY1" fmla="*/ 6868755 h 6874928"/>
              <a:gd name="connsiteX2" fmla="*/ 0 w 6133144"/>
              <a:gd name="connsiteY2" fmla="*/ 6874928 h 6874928"/>
              <a:gd name="connsiteX3" fmla="*/ 2865899 w 6133144"/>
              <a:gd name="connsiteY3" fmla="*/ 0 h 6874928"/>
              <a:gd name="connsiteX4" fmla="*/ 6065970 w 6133144"/>
              <a:gd name="connsiteY4" fmla="*/ 11212 h 6874928"/>
              <a:gd name="connsiteX0" fmla="*/ 4956856 w 5286887"/>
              <a:gd name="connsiteY0" fmla="*/ 0 h 6878464"/>
              <a:gd name="connsiteX1" fmla="*/ 4636539 w 5286887"/>
              <a:gd name="connsiteY1" fmla="*/ 6872291 h 6878464"/>
              <a:gd name="connsiteX2" fmla="*/ 0 w 5286887"/>
              <a:gd name="connsiteY2" fmla="*/ 6878464 h 6878464"/>
              <a:gd name="connsiteX3" fmla="*/ 2865899 w 5286887"/>
              <a:gd name="connsiteY3" fmla="*/ 3536 h 6878464"/>
              <a:gd name="connsiteX4" fmla="*/ 4956856 w 5286887"/>
              <a:gd name="connsiteY4" fmla="*/ 0 h 6878464"/>
              <a:gd name="connsiteX0" fmla="*/ 4956856 w 5206575"/>
              <a:gd name="connsiteY0" fmla="*/ 0 h 6878464"/>
              <a:gd name="connsiteX1" fmla="*/ 4636539 w 5206575"/>
              <a:gd name="connsiteY1" fmla="*/ 6872291 h 6878464"/>
              <a:gd name="connsiteX2" fmla="*/ 0 w 5206575"/>
              <a:gd name="connsiteY2" fmla="*/ 6878464 h 6878464"/>
              <a:gd name="connsiteX3" fmla="*/ 2865899 w 5206575"/>
              <a:gd name="connsiteY3" fmla="*/ 3536 h 6878464"/>
              <a:gd name="connsiteX4" fmla="*/ 4956856 w 5206575"/>
              <a:gd name="connsiteY4" fmla="*/ 0 h 6878464"/>
              <a:gd name="connsiteX0" fmla="*/ 4956856 w 5328114"/>
              <a:gd name="connsiteY0" fmla="*/ 0 h 6878464"/>
              <a:gd name="connsiteX1" fmla="*/ 4826257 w 5328114"/>
              <a:gd name="connsiteY1" fmla="*/ 6872291 h 6878464"/>
              <a:gd name="connsiteX2" fmla="*/ 0 w 5328114"/>
              <a:gd name="connsiteY2" fmla="*/ 6878464 h 6878464"/>
              <a:gd name="connsiteX3" fmla="*/ 2865899 w 5328114"/>
              <a:gd name="connsiteY3" fmla="*/ 3536 h 6878464"/>
              <a:gd name="connsiteX4" fmla="*/ 4956856 w 5328114"/>
              <a:gd name="connsiteY4" fmla="*/ 0 h 6878464"/>
              <a:gd name="connsiteX0" fmla="*/ 4956856 w 4966815"/>
              <a:gd name="connsiteY0" fmla="*/ 0 h 6878464"/>
              <a:gd name="connsiteX1" fmla="*/ 4826257 w 4966815"/>
              <a:gd name="connsiteY1" fmla="*/ 6872291 h 6878464"/>
              <a:gd name="connsiteX2" fmla="*/ 0 w 4966815"/>
              <a:gd name="connsiteY2" fmla="*/ 6878464 h 6878464"/>
              <a:gd name="connsiteX3" fmla="*/ 2865899 w 4966815"/>
              <a:gd name="connsiteY3" fmla="*/ 3536 h 6878464"/>
              <a:gd name="connsiteX4" fmla="*/ 4956856 w 4966815"/>
              <a:gd name="connsiteY4" fmla="*/ 0 h 6878464"/>
              <a:gd name="connsiteX0" fmla="*/ 4956856 w 4975535"/>
              <a:gd name="connsiteY0" fmla="*/ 0 h 6878464"/>
              <a:gd name="connsiteX1" fmla="*/ 4957601 w 4975535"/>
              <a:gd name="connsiteY1" fmla="*/ 6872291 h 6878464"/>
              <a:gd name="connsiteX2" fmla="*/ 0 w 4975535"/>
              <a:gd name="connsiteY2" fmla="*/ 6878464 h 6878464"/>
              <a:gd name="connsiteX3" fmla="*/ 2865899 w 4975535"/>
              <a:gd name="connsiteY3" fmla="*/ 3536 h 6878464"/>
              <a:gd name="connsiteX4" fmla="*/ 4956856 w 4975535"/>
              <a:gd name="connsiteY4" fmla="*/ 0 h 6878464"/>
              <a:gd name="connsiteX0" fmla="*/ 4956856 w 4979573"/>
              <a:gd name="connsiteY0" fmla="*/ 0 h 6878464"/>
              <a:gd name="connsiteX1" fmla="*/ 4957601 w 4979573"/>
              <a:gd name="connsiteY1" fmla="*/ 6872291 h 6878464"/>
              <a:gd name="connsiteX2" fmla="*/ 0 w 4979573"/>
              <a:gd name="connsiteY2" fmla="*/ 6878464 h 6878464"/>
              <a:gd name="connsiteX3" fmla="*/ 2865899 w 4979573"/>
              <a:gd name="connsiteY3" fmla="*/ 3536 h 6878464"/>
              <a:gd name="connsiteX4" fmla="*/ 4956856 w 4979573"/>
              <a:gd name="connsiteY4" fmla="*/ 0 h 6878464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4971450 w 4994167"/>
              <a:gd name="connsiteY0" fmla="*/ 0 h 6872291"/>
              <a:gd name="connsiteX1" fmla="*/ 4972195 w 4994167"/>
              <a:gd name="connsiteY1" fmla="*/ 6872291 h 6872291"/>
              <a:gd name="connsiteX2" fmla="*/ 0 w 4994167"/>
              <a:gd name="connsiteY2" fmla="*/ 6863716 h 6872291"/>
              <a:gd name="connsiteX3" fmla="*/ 2880493 w 4994167"/>
              <a:gd name="connsiteY3" fmla="*/ 3536 h 6872291"/>
              <a:gd name="connsiteX4" fmla="*/ 4971450 w 4994167"/>
              <a:gd name="connsiteY4" fmla="*/ 0 h 6872291"/>
              <a:gd name="connsiteX0" fmla="*/ 5067281 w 5089998"/>
              <a:gd name="connsiteY0" fmla="*/ 11213 h 6883504"/>
              <a:gd name="connsiteX1" fmla="*/ 5068026 w 5089998"/>
              <a:gd name="connsiteY1" fmla="*/ 6883504 h 6883504"/>
              <a:gd name="connsiteX2" fmla="*/ 95831 w 5089998"/>
              <a:gd name="connsiteY2" fmla="*/ 6874929 h 6883504"/>
              <a:gd name="connsiteX3" fmla="*/ 86789 w 5089998"/>
              <a:gd name="connsiteY3" fmla="*/ 0 h 6883504"/>
              <a:gd name="connsiteX4" fmla="*/ 5067281 w 5089998"/>
              <a:gd name="connsiteY4" fmla="*/ 11213 h 6883504"/>
              <a:gd name="connsiteX0" fmla="*/ 4995749 w 5018466"/>
              <a:gd name="connsiteY0" fmla="*/ 11213 h 6883504"/>
              <a:gd name="connsiteX1" fmla="*/ 4996494 w 5018466"/>
              <a:gd name="connsiteY1" fmla="*/ 6883504 h 6883504"/>
              <a:gd name="connsiteX2" fmla="*/ 2884647 w 5018466"/>
              <a:gd name="connsiteY2" fmla="*/ 6845432 h 6883504"/>
              <a:gd name="connsiteX3" fmla="*/ 15257 w 5018466"/>
              <a:gd name="connsiteY3" fmla="*/ 0 h 6883504"/>
              <a:gd name="connsiteX4" fmla="*/ 4995749 w 5018466"/>
              <a:gd name="connsiteY4" fmla="*/ 11213 h 688350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4999909 w 5022626"/>
              <a:gd name="connsiteY0" fmla="*/ 11213 h 7386774"/>
              <a:gd name="connsiteX1" fmla="*/ 5000654 w 5022626"/>
              <a:gd name="connsiteY1" fmla="*/ 6883504 h 7386774"/>
              <a:gd name="connsiteX2" fmla="*/ 2888807 w 5022626"/>
              <a:gd name="connsiteY2" fmla="*/ 6845432 h 7386774"/>
              <a:gd name="connsiteX3" fmla="*/ 19417 w 5022626"/>
              <a:gd name="connsiteY3" fmla="*/ 0 h 7386774"/>
              <a:gd name="connsiteX4" fmla="*/ 4999909 w 5022626"/>
              <a:gd name="connsiteY4" fmla="*/ 11213 h 7386774"/>
              <a:gd name="connsiteX0" fmla="*/ 5007060 w 5029777"/>
              <a:gd name="connsiteY0" fmla="*/ 11213 h 6883504"/>
              <a:gd name="connsiteX1" fmla="*/ 5007805 w 5029777"/>
              <a:gd name="connsiteY1" fmla="*/ 6883504 h 6883504"/>
              <a:gd name="connsiteX2" fmla="*/ 2895958 w 5029777"/>
              <a:gd name="connsiteY2" fmla="*/ 6845432 h 6883504"/>
              <a:gd name="connsiteX3" fmla="*/ 26568 w 5029777"/>
              <a:gd name="connsiteY3" fmla="*/ 0 h 6883504"/>
              <a:gd name="connsiteX4" fmla="*/ 5007060 w 5029777"/>
              <a:gd name="connsiteY4" fmla="*/ 11213 h 6883504"/>
              <a:gd name="connsiteX0" fmla="*/ 5007060 w 5029777"/>
              <a:gd name="connsiteY0" fmla="*/ 11213 h 6883504"/>
              <a:gd name="connsiteX1" fmla="*/ 5007805 w 5029777"/>
              <a:gd name="connsiteY1" fmla="*/ 6883504 h 6883504"/>
              <a:gd name="connsiteX2" fmla="*/ 2895959 w 5029777"/>
              <a:gd name="connsiteY2" fmla="*/ 6845432 h 6883504"/>
              <a:gd name="connsiteX3" fmla="*/ 26568 w 5029777"/>
              <a:gd name="connsiteY3" fmla="*/ 0 h 6883504"/>
              <a:gd name="connsiteX4" fmla="*/ 5007060 w 5029777"/>
              <a:gd name="connsiteY4" fmla="*/ 11213 h 6883504"/>
              <a:gd name="connsiteX0" fmla="*/ 5008244 w 5030961"/>
              <a:gd name="connsiteY0" fmla="*/ 11213 h 6883504"/>
              <a:gd name="connsiteX1" fmla="*/ 5008989 w 5030961"/>
              <a:gd name="connsiteY1" fmla="*/ 6883504 h 6883504"/>
              <a:gd name="connsiteX2" fmla="*/ 2897143 w 5030961"/>
              <a:gd name="connsiteY2" fmla="*/ 6845432 h 6883504"/>
              <a:gd name="connsiteX3" fmla="*/ 27752 w 5030961"/>
              <a:gd name="connsiteY3" fmla="*/ 0 h 6883504"/>
              <a:gd name="connsiteX4" fmla="*/ 5008244 w 5030961"/>
              <a:gd name="connsiteY4" fmla="*/ 11213 h 6883504"/>
              <a:gd name="connsiteX0" fmla="*/ 4980492 w 5003209"/>
              <a:gd name="connsiteY0" fmla="*/ 11213 h 6883504"/>
              <a:gd name="connsiteX1" fmla="*/ 4981237 w 5003209"/>
              <a:gd name="connsiteY1" fmla="*/ 6883504 h 6883504"/>
              <a:gd name="connsiteX2" fmla="*/ 2869391 w 5003209"/>
              <a:gd name="connsiteY2" fmla="*/ 6845432 h 6883504"/>
              <a:gd name="connsiteX3" fmla="*/ 0 w 5003209"/>
              <a:gd name="connsiteY3" fmla="*/ 0 h 6883504"/>
              <a:gd name="connsiteX4" fmla="*/ 4980492 w 5003209"/>
              <a:gd name="connsiteY4" fmla="*/ 11213 h 6883504"/>
              <a:gd name="connsiteX0" fmla="*/ 4980492 w 5003209"/>
              <a:gd name="connsiteY0" fmla="*/ 11213 h 6883504"/>
              <a:gd name="connsiteX1" fmla="*/ 4981237 w 5003209"/>
              <a:gd name="connsiteY1" fmla="*/ 6883504 h 6883504"/>
              <a:gd name="connsiteX2" fmla="*/ 2869391 w 5003209"/>
              <a:gd name="connsiteY2" fmla="*/ 6845432 h 6883504"/>
              <a:gd name="connsiteX3" fmla="*/ 0 w 5003209"/>
              <a:gd name="connsiteY3" fmla="*/ 0 h 6883504"/>
              <a:gd name="connsiteX4" fmla="*/ 4980492 w 500320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69391 w 5009089"/>
              <a:gd name="connsiteY2" fmla="*/ 6845432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69338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69338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69338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75314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5009089"/>
              <a:gd name="connsiteY0" fmla="*/ 11213 h 6883504"/>
              <a:gd name="connsiteX1" fmla="*/ 4981237 w 5009089"/>
              <a:gd name="connsiteY1" fmla="*/ 6883504 h 6883504"/>
              <a:gd name="connsiteX2" fmla="*/ 2887133 w 5009089"/>
              <a:gd name="connsiteY2" fmla="*/ 6875314 h 6883504"/>
              <a:gd name="connsiteX3" fmla="*/ 0 w 5009089"/>
              <a:gd name="connsiteY3" fmla="*/ 0 h 6883504"/>
              <a:gd name="connsiteX4" fmla="*/ 4980492 w 5009089"/>
              <a:gd name="connsiteY4" fmla="*/ 11213 h 6883504"/>
              <a:gd name="connsiteX0" fmla="*/ 4980492 w 4983596"/>
              <a:gd name="connsiteY0" fmla="*/ 11213 h 6883504"/>
              <a:gd name="connsiteX1" fmla="*/ 4981237 w 4983596"/>
              <a:gd name="connsiteY1" fmla="*/ 6883504 h 6883504"/>
              <a:gd name="connsiteX2" fmla="*/ 2887133 w 4983596"/>
              <a:gd name="connsiteY2" fmla="*/ 6875314 h 6883504"/>
              <a:gd name="connsiteX3" fmla="*/ 0 w 4983596"/>
              <a:gd name="connsiteY3" fmla="*/ 0 h 6883504"/>
              <a:gd name="connsiteX4" fmla="*/ 4980492 w 4983596"/>
              <a:gd name="connsiteY4" fmla="*/ 11213 h 6883504"/>
              <a:gd name="connsiteX0" fmla="*/ 4980492 w 4983596"/>
              <a:gd name="connsiteY0" fmla="*/ 11213 h 6883504"/>
              <a:gd name="connsiteX1" fmla="*/ 4981237 w 4983596"/>
              <a:gd name="connsiteY1" fmla="*/ 6883504 h 6883504"/>
              <a:gd name="connsiteX2" fmla="*/ 2887133 w 4983596"/>
              <a:gd name="connsiteY2" fmla="*/ 6875314 h 6883504"/>
              <a:gd name="connsiteX3" fmla="*/ 0 w 4983596"/>
              <a:gd name="connsiteY3" fmla="*/ 0 h 6883504"/>
              <a:gd name="connsiteX4" fmla="*/ 4980492 w 4983596"/>
              <a:gd name="connsiteY4" fmla="*/ 11213 h 6883504"/>
              <a:gd name="connsiteX0" fmla="*/ 4980492 w 4983596"/>
              <a:gd name="connsiteY0" fmla="*/ 5236 h 6877527"/>
              <a:gd name="connsiteX1" fmla="*/ 4981237 w 4983596"/>
              <a:gd name="connsiteY1" fmla="*/ 6877527 h 6877527"/>
              <a:gd name="connsiteX2" fmla="*/ 2887133 w 4983596"/>
              <a:gd name="connsiteY2" fmla="*/ 6869337 h 6877527"/>
              <a:gd name="connsiteX3" fmla="*/ 0 w 4983596"/>
              <a:gd name="connsiteY3" fmla="*/ 0 h 6877527"/>
              <a:gd name="connsiteX4" fmla="*/ 4980492 w 4983596"/>
              <a:gd name="connsiteY4" fmla="*/ 5236 h 6877527"/>
              <a:gd name="connsiteX0" fmla="*/ 4980492 w 4983596"/>
              <a:gd name="connsiteY0" fmla="*/ 5236 h 6877527"/>
              <a:gd name="connsiteX1" fmla="*/ 4981237 w 4983596"/>
              <a:gd name="connsiteY1" fmla="*/ 6877527 h 6877527"/>
              <a:gd name="connsiteX2" fmla="*/ 2887133 w 4983596"/>
              <a:gd name="connsiteY2" fmla="*/ 6869337 h 6877527"/>
              <a:gd name="connsiteX3" fmla="*/ 0 w 4983596"/>
              <a:gd name="connsiteY3" fmla="*/ 0 h 6877527"/>
              <a:gd name="connsiteX4" fmla="*/ 4980492 w 4983596"/>
              <a:gd name="connsiteY4" fmla="*/ 5236 h 6877527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64101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70078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70078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3596"/>
              <a:gd name="connsiteY0" fmla="*/ 0 h 6872291"/>
              <a:gd name="connsiteX1" fmla="*/ 4981237 w 4983596"/>
              <a:gd name="connsiteY1" fmla="*/ 6872291 h 6872291"/>
              <a:gd name="connsiteX2" fmla="*/ 2887133 w 4983596"/>
              <a:gd name="connsiteY2" fmla="*/ 6870078 h 6872291"/>
              <a:gd name="connsiteX3" fmla="*/ 0 w 4983596"/>
              <a:gd name="connsiteY3" fmla="*/ 740 h 6872291"/>
              <a:gd name="connsiteX4" fmla="*/ 4980492 w 4983596"/>
              <a:gd name="connsiteY4" fmla="*/ 0 h 6872291"/>
              <a:gd name="connsiteX0" fmla="*/ 4980492 w 4981460"/>
              <a:gd name="connsiteY0" fmla="*/ 0 h 6872291"/>
              <a:gd name="connsiteX1" fmla="*/ 4981237 w 4981460"/>
              <a:gd name="connsiteY1" fmla="*/ 6872291 h 6872291"/>
              <a:gd name="connsiteX2" fmla="*/ 2887133 w 4981460"/>
              <a:gd name="connsiteY2" fmla="*/ 6870078 h 6872291"/>
              <a:gd name="connsiteX3" fmla="*/ 0 w 4981460"/>
              <a:gd name="connsiteY3" fmla="*/ 740 h 6872291"/>
              <a:gd name="connsiteX4" fmla="*/ 4980492 w 4981460"/>
              <a:gd name="connsiteY4" fmla="*/ 0 h 687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460" h="6872291">
                <a:moveTo>
                  <a:pt x="4980492" y="0"/>
                </a:moveTo>
                <a:cubicBezTo>
                  <a:pt x="4982963" y="2686624"/>
                  <a:pt x="4979742" y="3608234"/>
                  <a:pt x="4981237" y="6872291"/>
                </a:cubicBezTo>
                <a:lnTo>
                  <a:pt x="2887133" y="6870078"/>
                </a:lnTo>
                <a:lnTo>
                  <a:pt x="0" y="740"/>
                </a:lnTo>
                <a:lnTo>
                  <a:pt x="4980492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7167716" cy="101226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3897" y="1515599"/>
            <a:ext cx="7167716" cy="469719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89394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43896" y="1515599"/>
            <a:ext cx="5075903" cy="468010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515599"/>
            <a:ext cx="5110316" cy="468010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E638-5AF9-4B7A-8636-16DCFB2EBC0E}" type="datetime1">
              <a:rPr lang="fi-FI" smtClean="0"/>
              <a:t>8.5.2020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32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1DB-A7A9-4434-8682-453C604461B0}" type="datetime1">
              <a:rPr lang="fi-FI" smtClean="0"/>
              <a:t>8.5.2020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857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4487-9773-4CB1-86E0-E9C21FDD39A4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37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5"/>
          </p:nvPr>
        </p:nvSpPr>
        <p:spPr>
          <a:xfrm>
            <a:off x="2832000" y="0"/>
            <a:ext cx="9360000" cy="6858000"/>
          </a:xfrm>
          <a:custGeom>
            <a:avLst/>
            <a:gdLst>
              <a:gd name="connsiteX0" fmla="*/ 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0 w 9360000"/>
              <a:gd name="connsiteY4" fmla="*/ 0 h 6858000"/>
              <a:gd name="connsiteX0" fmla="*/ 292608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2926080 w 9360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0000" h="6858000">
                <a:moveTo>
                  <a:pt x="2926080" y="0"/>
                </a:moveTo>
                <a:lnTo>
                  <a:pt x="9360000" y="0"/>
                </a:lnTo>
                <a:lnTo>
                  <a:pt x="9360000" y="6858000"/>
                </a:lnTo>
                <a:lnTo>
                  <a:pt x="0" y="6858000"/>
                </a:lnTo>
                <a:lnTo>
                  <a:pt x="2926080" y="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3965755" cy="20057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38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5"/>
          </p:nvPr>
        </p:nvSpPr>
        <p:spPr>
          <a:xfrm>
            <a:off x="-5906" y="-16328"/>
            <a:ext cx="12197906" cy="6874328"/>
          </a:xfrm>
          <a:custGeom>
            <a:avLst/>
            <a:gdLst>
              <a:gd name="connsiteX0" fmla="*/ 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0 w 9360000"/>
              <a:gd name="connsiteY4" fmla="*/ 0 h 6858000"/>
              <a:gd name="connsiteX0" fmla="*/ 2926080 w 9360000"/>
              <a:gd name="connsiteY0" fmla="*/ 0 h 6858000"/>
              <a:gd name="connsiteX1" fmla="*/ 9360000 w 9360000"/>
              <a:gd name="connsiteY1" fmla="*/ 0 h 6858000"/>
              <a:gd name="connsiteX2" fmla="*/ 9360000 w 9360000"/>
              <a:gd name="connsiteY2" fmla="*/ 6858000 h 6858000"/>
              <a:gd name="connsiteX3" fmla="*/ 0 w 9360000"/>
              <a:gd name="connsiteY3" fmla="*/ 6858000 h 6858000"/>
              <a:gd name="connsiteX4" fmla="*/ 2926080 w 9360000"/>
              <a:gd name="connsiteY4" fmla="*/ 0 h 6858000"/>
              <a:gd name="connsiteX0" fmla="*/ 0 w 12214235"/>
              <a:gd name="connsiteY0" fmla="*/ 32658 h 6858000"/>
              <a:gd name="connsiteX1" fmla="*/ 12214235 w 12214235"/>
              <a:gd name="connsiteY1" fmla="*/ 0 h 6858000"/>
              <a:gd name="connsiteX2" fmla="*/ 12214235 w 12214235"/>
              <a:gd name="connsiteY2" fmla="*/ 6858000 h 6858000"/>
              <a:gd name="connsiteX3" fmla="*/ 2854235 w 12214235"/>
              <a:gd name="connsiteY3" fmla="*/ 6858000 h 6858000"/>
              <a:gd name="connsiteX4" fmla="*/ 0 w 12214235"/>
              <a:gd name="connsiteY4" fmla="*/ 32658 h 6858000"/>
              <a:gd name="connsiteX0" fmla="*/ 0 w 12214235"/>
              <a:gd name="connsiteY0" fmla="*/ 32658 h 6858000"/>
              <a:gd name="connsiteX1" fmla="*/ 12214235 w 12214235"/>
              <a:gd name="connsiteY1" fmla="*/ 0 h 6858000"/>
              <a:gd name="connsiteX2" fmla="*/ 12214235 w 12214235"/>
              <a:gd name="connsiteY2" fmla="*/ 6858000 h 6858000"/>
              <a:gd name="connsiteX3" fmla="*/ 2854235 w 12214235"/>
              <a:gd name="connsiteY3" fmla="*/ 6858000 h 6858000"/>
              <a:gd name="connsiteX4" fmla="*/ 0 w 12214235"/>
              <a:gd name="connsiteY4" fmla="*/ 32658 h 6858000"/>
              <a:gd name="connsiteX0" fmla="*/ 0 w 12197906"/>
              <a:gd name="connsiteY0" fmla="*/ 0 h 6874328"/>
              <a:gd name="connsiteX1" fmla="*/ 12197906 w 12197906"/>
              <a:gd name="connsiteY1" fmla="*/ 16328 h 6874328"/>
              <a:gd name="connsiteX2" fmla="*/ 12197906 w 12197906"/>
              <a:gd name="connsiteY2" fmla="*/ 6874328 h 6874328"/>
              <a:gd name="connsiteX3" fmla="*/ 2837906 w 12197906"/>
              <a:gd name="connsiteY3" fmla="*/ 6874328 h 6874328"/>
              <a:gd name="connsiteX4" fmla="*/ 0 w 12197906"/>
              <a:gd name="connsiteY4" fmla="*/ 0 h 687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906" h="6874328">
                <a:moveTo>
                  <a:pt x="0" y="0"/>
                </a:moveTo>
                <a:lnTo>
                  <a:pt x="12197906" y="16328"/>
                </a:lnTo>
                <a:lnTo>
                  <a:pt x="12197906" y="6874328"/>
                </a:lnTo>
                <a:lnTo>
                  <a:pt x="2837906" y="687432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96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suunnikas 3"/>
          <p:cNvSpPr/>
          <p:nvPr userDrawn="1"/>
        </p:nvSpPr>
        <p:spPr>
          <a:xfrm>
            <a:off x="6005690" y="-2"/>
            <a:ext cx="6237906" cy="6858002"/>
          </a:xfrm>
          <a:custGeom>
            <a:avLst/>
            <a:gdLst>
              <a:gd name="connsiteX0" fmla="*/ 0 w 6221708"/>
              <a:gd name="connsiteY0" fmla="*/ 6858002 h 6858002"/>
              <a:gd name="connsiteX1" fmla="*/ 1555427 w 6221708"/>
              <a:gd name="connsiteY1" fmla="*/ 0 h 6858002"/>
              <a:gd name="connsiteX2" fmla="*/ 4666281 w 6221708"/>
              <a:gd name="connsiteY2" fmla="*/ 0 h 6858002"/>
              <a:gd name="connsiteX3" fmla="*/ 6221708 w 6221708"/>
              <a:gd name="connsiteY3" fmla="*/ 6858002 h 6858002"/>
              <a:gd name="connsiteX4" fmla="*/ 0 w 6221708"/>
              <a:gd name="connsiteY4" fmla="*/ 6858002 h 6858002"/>
              <a:gd name="connsiteX0" fmla="*/ 0 w 6237906"/>
              <a:gd name="connsiteY0" fmla="*/ 6858002 h 6858002"/>
              <a:gd name="connsiteX1" fmla="*/ 1555427 w 6237906"/>
              <a:gd name="connsiteY1" fmla="*/ 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517452 w 6237906"/>
              <a:gd name="connsiteY1" fmla="*/ 3810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67527 h 6867527"/>
              <a:gd name="connsiteX1" fmla="*/ 2955602 w 6237906"/>
              <a:gd name="connsiteY1" fmla="*/ 0 h 6867527"/>
              <a:gd name="connsiteX2" fmla="*/ 6237906 w 6237906"/>
              <a:gd name="connsiteY2" fmla="*/ 9525 h 6867527"/>
              <a:gd name="connsiteX3" fmla="*/ 6221708 w 6237906"/>
              <a:gd name="connsiteY3" fmla="*/ 6867527 h 6867527"/>
              <a:gd name="connsiteX4" fmla="*/ 0 w 6237906"/>
              <a:gd name="connsiteY4" fmla="*/ 6867527 h 6867527"/>
              <a:gd name="connsiteX0" fmla="*/ 0 w 6237906"/>
              <a:gd name="connsiteY0" fmla="*/ 6858002 h 6858002"/>
              <a:gd name="connsiteX1" fmla="*/ 30508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9746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7906" h="6858002">
                <a:moveTo>
                  <a:pt x="0" y="6858002"/>
                </a:moveTo>
                <a:lnTo>
                  <a:pt x="2974652" y="9525"/>
                </a:lnTo>
                <a:lnTo>
                  <a:pt x="6237906" y="0"/>
                </a:lnTo>
                <a:cubicBezTo>
                  <a:pt x="6232507" y="2286001"/>
                  <a:pt x="6227107" y="4572001"/>
                  <a:pt x="6221708" y="6858002"/>
                </a:cubicBezTo>
                <a:lnTo>
                  <a:pt x="0" y="6858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34971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2600761" y="6353175"/>
            <a:ext cx="8986838" cy="3635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4663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suunnikas 3"/>
          <p:cNvSpPr/>
          <p:nvPr userDrawn="1"/>
        </p:nvSpPr>
        <p:spPr>
          <a:xfrm>
            <a:off x="5994307" y="-2"/>
            <a:ext cx="6237906" cy="6858002"/>
          </a:xfrm>
          <a:custGeom>
            <a:avLst/>
            <a:gdLst>
              <a:gd name="connsiteX0" fmla="*/ 0 w 6221708"/>
              <a:gd name="connsiteY0" fmla="*/ 6858002 h 6858002"/>
              <a:gd name="connsiteX1" fmla="*/ 1555427 w 6221708"/>
              <a:gd name="connsiteY1" fmla="*/ 0 h 6858002"/>
              <a:gd name="connsiteX2" fmla="*/ 4666281 w 6221708"/>
              <a:gd name="connsiteY2" fmla="*/ 0 h 6858002"/>
              <a:gd name="connsiteX3" fmla="*/ 6221708 w 6221708"/>
              <a:gd name="connsiteY3" fmla="*/ 6858002 h 6858002"/>
              <a:gd name="connsiteX4" fmla="*/ 0 w 6221708"/>
              <a:gd name="connsiteY4" fmla="*/ 6858002 h 6858002"/>
              <a:gd name="connsiteX0" fmla="*/ 0 w 6237906"/>
              <a:gd name="connsiteY0" fmla="*/ 6858002 h 6858002"/>
              <a:gd name="connsiteX1" fmla="*/ 1555427 w 6237906"/>
              <a:gd name="connsiteY1" fmla="*/ 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517452 w 6237906"/>
              <a:gd name="connsiteY1" fmla="*/ 38100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67527 h 6867527"/>
              <a:gd name="connsiteX1" fmla="*/ 2955602 w 6237906"/>
              <a:gd name="connsiteY1" fmla="*/ 0 h 6867527"/>
              <a:gd name="connsiteX2" fmla="*/ 6237906 w 6237906"/>
              <a:gd name="connsiteY2" fmla="*/ 9525 h 6867527"/>
              <a:gd name="connsiteX3" fmla="*/ 6221708 w 6237906"/>
              <a:gd name="connsiteY3" fmla="*/ 6867527 h 6867527"/>
              <a:gd name="connsiteX4" fmla="*/ 0 w 6237906"/>
              <a:gd name="connsiteY4" fmla="*/ 6867527 h 6867527"/>
              <a:gd name="connsiteX0" fmla="*/ 0 w 6237906"/>
              <a:gd name="connsiteY0" fmla="*/ 6858002 h 6858002"/>
              <a:gd name="connsiteX1" fmla="*/ 30508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  <a:gd name="connsiteX0" fmla="*/ 0 w 6237906"/>
              <a:gd name="connsiteY0" fmla="*/ 6858002 h 6858002"/>
              <a:gd name="connsiteX1" fmla="*/ 2974652 w 6237906"/>
              <a:gd name="connsiteY1" fmla="*/ 9525 h 6858002"/>
              <a:gd name="connsiteX2" fmla="*/ 6237906 w 6237906"/>
              <a:gd name="connsiteY2" fmla="*/ 0 h 6858002"/>
              <a:gd name="connsiteX3" fmla="*/ 6221708 w 6237906"/>
              <a:gd name="connsiteY3" fmla="*/ 6858002 h 6858002"/>
              <a:gd name="connsiteX4" fmla="*/ 0 w 623790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7906" h="6858002">
                <a:moveTo>
                  <a:pt x="0" y="6858002"/>
                </a:moveTo>
                <a:lnTo>
                  <a:pt x="2974652" y="9525"/>
                </a:lnTo>
                <a:lnTo>
                  <a:pt x="6237906" y="0"/>
                </a:lnTo>
                <a:cubicBezTo>
                  <a:pt x="6232507" y="2286001"/>
                  <a:pt x="6227107" y="4572001"/>
                  <a:pt x="6221708" y="6858002"/>
                </a:cubicBezTo>
                <a:lnTo>
                  <a:pt x="0" y="68580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841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5562" y="-9531"/>
            <a:ext cx="6199125" cy="6872097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199125"/>
              <a:gd name="connsiteY0" fmla="*/ 6867525 h 6867525"/>
              <a:gd name="connsiteX1" fmla="*/ 2955375 w 6199125"/>
              <a:gd name="connsiteY1" fmla="*/ 9525 h 6867525"/>
              <a:gd name="connsiteX2" fmla="*/ 6199125 w 6199125"/>
              <a:gd name="connsiteY2" fmla="*/ 0 h 6867525"/>
              <a:gd name="connsiteX3" fmla="*/ 6184224 w 6199125"/>
              <a:gd name="connsiteY3" fmla="*/ 6862953 h 6867525"/>
              <a:gd name="connsiteX4" fmla="*/ 0 w 6199125"/>
              <a:gd name="connsiteY4" fmla="*/ 6867525 h 6867525"/>
              <a:gd name="connsiteX0" fmla="*/ 0 w 6199125"/>
              <a:gd name="connsiteY0" fmla="*/ 6867525 h 6872097"/>
              <a:gd name="connsiteX1" fmla="*/ 2955375 w 6199125"/>
              <a:gd name="connsiteY1" fmla="*/ 9525 h 6872097"/>
              <a:gd name="connsiteX2" fmla="*/ 6199125 w 6199125"/>
              <a:gd name="connsiteY2" fmla="*/ 0 h 6872097"/>
              <a:gd name="connsiteX3" fmla="*/ 6184224 w 6199125"/>
              <a:gd name="connsiteY3" fmla="*/ 6872097 h 6872097"/>
              <a:gd name="connsiteX4" fmla="*/ 0 w 6199125"/>
              <a:gd name="connsiteY4" fmla="*/ 6867525 h 687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125" h="6872097">
                <a:moveTo>
                  <a:pt x="0" y="6867525"/>
                </a:moveTo>
                <a:lnTo>
                  <a:pt x="2955375" y="9525"/>
                </a:lnTo>
                <a:lnTo>
                  <a:pt x="6199125" y="0"/>
                </a:lnTo>
                <a:lnTo>
                  <a:pt x="6184224" y="6872097"/>
                </a:lnTo>
                <a:lnTo>
                  <a:pt x="0" y="6867525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8806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rgbClr val="01828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8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2228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0008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5563" y="-9531"/>
            <a:ext cx="6220800" cy="6867525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0800" h="6867525">
                <a:moveTo>
                  <a:pt x="0" y="6867525"/>
                </a:moveTo>
                <a:lnTo>
                  <a:pt x="2955375" y="9525"/>
                </a:lnTo>
                <a:lnTo>
                  <a:pt x="6199125" y="0"/>
                </a:lnTo>
                <a:lnTo>
                  <a:pt x="6220800" y="6867525"/>
                </a:lnTo>
                <a:lnTo>
                  <a:pt x="0" y="6867525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20600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suunnikas 5"/>
          <p:cNvSpPr/>
          <p:nvPr userDrawn="1"/>
        </p:nvSpPr>
        <p:spPr>
          <a:xfrm>
            <a:off x="-4445" y="1515368"/>
            <a:ext cx="8230972" cy="5349363"/>
          </a:xfrm>
          <a:custGeom>
            <a:avLst/>
            <a:gdLst>
              <a:gd name="connsiteX0" fmla="*/ 0 w 8185969"/>
              <a:gd name="connsiteY0" fmla="*/ 5338916 h 5338916"/>
              <a:gd name="connsiteX1" fmla="*/ 1334729 w 8185969"/>
              <a:gd name="connsiteY1" fmla="*/ 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8185969"/>
              <a:gd name="connsiteY0" fmla="*/ 5338916 h 5338916"/>
              <a:gd name="connsiteX1" fmla="*/ 1229 w 8185969"/>
              <a:gd name="connsiteY1" fmla="*/ 19050 h 5338916"/>
              <a:gd name="connsiteX2" fmla="*/ 6851240 w 8185969"/>
              <a:gd name="connsiteY2" fmla="*/ 0 h 5338916"/>
              <a:gd name="connsiteX3" fmla="*/ 8185969 w 8185969"/>
              <a:gd name="connsiteY3" fmla="*/ 5338916 h 5338916"/>
              <a:gd name="connsiteX4" fmla="*/ 0 w 8185969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6023794 w 6851240"/>
              <a:gd name="connsiteY3" fmla="*/ 5310341 h 5338916"/>
              <a:gd name="connsiteX4" fmla="*/ 0 w 6851240"/>
              <a:gd name="connsiteY4" fmla="*/ 5338916 h 5338916"/>
              <a:gd name="connsiteX0" fmla="*/ 0 w 6851240"/>
              <a:gd name="connsiteY0" fmla="*/ 5338916 h 5338916"/>
              <a:gd name="connsiteX1" fmla="*/ 1229 w 6851240"/>
              <a:gd name="connsiteY1" fmla="*/ 19050 h 5338916"/>
              <a:gd name="connsiteX2" fmla="*/ 6851240 w 6851240"/>
              <a:gd name="connsiteY2" fmla="*/ 0 h 5338916"/>
              <a:gd name="connsiteX3" fmla="*/ 5814244 w 6851240"/>
              <a:gd name="connsiteY3" fmla="*/ 5329391 h 5338916"/>
              <a:gd name="connsiteX4" fmla="*/ 0 w 6851240"/>
              <a:gd name="connsiteY4" fmla="*/ 5338916 h 5338916"/>
              <a:gd name="connsiteX0" fmla="*/ 0 w 8051390"/>
              <a:gd name="connsiteY0" fmla="*/ 5338916 h 5338916"/>
              <a:gd name="connsiteX1" fmla="*/ 1229 w 8051390"/>
              <a:gd name="connsiteY1" fmla="*/ 19050 h 5338916"/>
              <a:gd name="connsiteX2" fmla="*/ 8051390 w 8051390"/>
              <a:gd name="connsiteY2" fmla="*/ 0 h 5338916"/>
              <a:gd name="connsiteX3" fmla="*/ 5814244 w 8051390"/>
              <a:gd name="connsiteY3" fmla="*/ 5329391 h 5338916"/>
              <a:gd name="connsiteX4" fmla="*/ 0 w 805139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142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5234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22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8309 w 8116849"/>
              <a:gd name="connsiteY0" fmla="*/ 5338916 h 5338916"/>
              <a:gd name="connsiteX1" fmla="*/ 13 w 8116849"/>
              <a:gd name="connsiteY1" fmla="*/ 9525 h 5338916"/>
              <a:gd name="connsiteX2" fmla="*/ 8116849 w 8116849"/>
              <a:gd name="connsiteY2" fmla="*/ 0 h 5338916"/>
              <a:gd name="connsiteX3" fmla="*/ 5841603 w 8116849"/>
              <a:gd name="connsiteY3" fmla="*/ 5329391 h 5338916"/>
              <a:gd name="connsiteX4" fmla="*/ 8309 w 8116849"/>
              <a:gd name="connsiteY4" fmla="*/ 5338916 h 5338916"/>
              <a:gd name="connsiteX0" fmla="*/ 0 w 8108540"/>
              <a:gd name="connsiteY0" fmla="*/ 5348441 h 5348441"/>
              <a:gd name="connsiteX1" fmla="*/ 1229 w 8108540"/>
              <a:gd name="connsiteY1" fmla="*/ 0 h 5348441"/>
              <a:gd name="connsiteX2" fmla="*/ 8108540 w 8108540"/>
              <a:gd name="connsiteY2" fmla="*/ 9525 h 5348441"/>
              <a:gd name="connsiteX3" fmla="*/ 5833294 w 8108540"/>
              <a:gd name="connsiteY3" fmla="*/ 5338916 h 5348441"/>
              <a:gd name="connsiteX4" fmla="*/ 0 w 8108540"/>
              <a:gd name="connsiteY4" fmla="*/ 5348441 h 5348441"/>
              <a:gd name="connsiteX0" fmla="*/ 0 w 8108540"/>
              <a:gd name="connsiteY0" fmla="*/ 5338916 h 5338916"/>
              <a:gd name="connsiteX1" fmla="*/ 20279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38916 h 5338916"/>
              <a:gd name="connsiteX1" fmla="*/ 10754 w 8108540"/>
              <a:gd name="connsiteY1" fmla="*/ 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0 w 8108540"/>
              <a:gd name="connsiteY0" fmla="*/ 5357966 h 5357966"/>
              <a:gd name="connsiteX1" fmla="*/ 1229 w 8108540"/>
              <a:gd name="connsiteY1" fmla="*/ 0 h 5357966"/>
              <a:gd name="connsiteX2" fmla="*/ 8108540 w 8108540"/>
              <a:gd name="connsiteY2" fmla="*/ 19050 h 5357966"/>
              <a:gd name="connsiteX3" fmla="*/ 5833294 w 8108540"/>
              <a:gd name="connsiteY3" fmla="*/ 5348441 h 5357966"/>
              <a:gd name="connsiteX4" fmla="*/ 0 w 8108540"/>
              <a:gd name="connsiteY4" fmla="*/ 5357966 h 5357966"/>
              <a:gd name="connsiteX0" fmla="*/ 0 w 8108540"/>
              <a:gd name="connsiteY0" fmla="*/ 5338916 h 5338916"/>
              <a:gd name="connsiteX1" fmla="*/ 10754 w 8108540"/>
              <a:gd name="connsiteY1" fmla="*/ 19050 h 5338916"/>
              <a:gd name="connsiteX2" fmla="*/ 8108540 w 8108540"/>
              <a:gd name="connsiteY2" fmla="*/ 0 h 5338916"/>
              <a:gd name="connsiteX3" fmla="*/ 5833294 w 8108540"/>
              <a:gd name="connsiteY3" fmla="*/ 5329391 h 5338916"/>
              <a:gd name="connsiteX4" fmla="*/ 0 w 8108540"/>
              <a:gd name="connsiteY4" fmla="*/ 5338916 h 5338916"/>
              <a:gd name="connsiteX0" fmla="*/ 702 w 8109242"/>
              <a:gd name="connsiteY0" fmla="*/ 5338916 h 5338916"/>
              <a:gd name="connsiteX1" fmla="*/ 73 w 8109242"/>
              <a:gd name="connsiteY1" fmla="*/ 7668 h 5338916"/>
              <a:gd name="connsiteX2" fmla="*/ 8109242 w 8109242"/>
              <a:gd name="connsiteY2" fmla="*/ 0 h 5338916"/>
              <a:gd name="connsiteX3" fmla="*/ 5833996 w 8109242"/>
              <a:gd name="connsiteY3" fmla="*/ 5329391 h 5338916"/>
              <a:gd name="connsiteX4" fmla="*/ 702 w 8109242"/>
              <a:gd name="connsiteY4" fmla="*/ 5338916 h 5338916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33106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112985"/>
              <a:gd name="connsiteY0" fmla="*/ 5342631 h 5342631"/>
              <a:gd name="connsiteX1" fmla="*/ 22 w 8112985"/>
              <a:gd name="connsiteY1" fmla="*/ 0 h 5342631"/>
              <a:gd name="connsiteX2" fmla="*/ 8112985 w 8112985"/>
              <a:gd name="connsiteY2" fmla="*/ 3715 h 5342631"/>
              <a:gd name="connsiteX3" fmla="*/ 5837739 w 8112985"/>
              <a:gd name="connsiteY3" fmla="*/ 5340685 h 5342631"/>
              <a:gd name="connsiteX4" fmla="*/ 4445 w 8112985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83773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5 h 5342631"/>
              <a:gd name="connsiteX4" fmla="*/ 4445 w 8230972"/>
              <a:gd name="connsiteY4" fmla="*/ 5342631 h 5342631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11481 w 8230972"/>
              <a:gd name="connsiteY3" fmla="*/ 5311227 h 5342631"/>
              <a:gd name="connsiteX4" fmla="*/ 4445 w 8230972"/>
              <a:gd name="connsiteY4" fmla="*/ 5342631 h 5342631"/>
              <a:gd name="connsiteX0" fmla="*/ 4445 w 8230972"/>
              <a:gd name="connsiteY0" fmla="*/ 5342631 h 5355417"/>
              <a:gd name="connsiteX1" fmla="*/ 22 w 8230972"/>
              <a:gd name="connsiteY1" fmla="*/ 0 h 5355417"/>
              <a:gd name="connsiteX2" fmla="*/ 8230972 w 8230972"/>
              <a:gd name="connsiteY2" fmla="*/ 3715 h 5355417"/>
              <a:gd name="connsiteX3" fmla="*/ 5940978 w 8230972"/>
              <a:gd name="connsiteY3" fmla="*/ 5355417 h 5355417"/>
              <a:gd name="connsiteX4" fmla="*/ 4445 w 8230972"/>
              <a:gd name="connsiteY4" fmla="*/ 5342631 h 5355417"/>
              <a:gd name="connsiteX0" fmla="*/ 4445 w 8230972"/>
              <a:gd name="connsiteY0" fmla="*/ 5342631 h 5342631"/>
              <a:gd name="connsiteX1" fmla="*/ 22 w 8230972"/>
              <a:gd name="connsiteY1" fmla="*/ 0 h 5342631"/>
              <a:gd name="connsiteX2" fmla="*/ 8230972 w 8230972"/>
              <a:gd name="connsiteY2" fmla="*/ 3715 h 5342631"/>
              <a:gd name="connsiteX3" fmla="*/ 5926229 w 8230972"/>
              <a:gd name="connsiteY3" fmla="*/ 5340688 h 5342631"/>
              <a:gd name="connsiteX4" fmla="*/ 4445 w 8230972"/>
              <a:gd name="connsiteY4" fmla="*/ 5342631 h 534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972" h="5342631">
                <a:moveTo>
                  <a:pt x="4445" y="5342631"/>
                </a:moveTo>
                <a:cubicBezTo>
                  <a:pt x="4855" y="3569342"/>
                  <a:pt x="-388" y="1773289"/>
                  <a:pt x="22" y="0"/>
                </a:cubicBezTo>
                <a:lnTo>
                  <a:pt x="8230972" y="3715"/>
                </a:lnTo>
                <a:lnTo>
                  <a:pt x="5926229" y="5340688"/>
                </a:lnTo>
                <a:lnTo>
                  <a:pt x="4445" y="5342631"/>
                </a:lnTo>
                <a:close/>
              </a:path>
            </a:pathLst>
          </a:custGeom>
          <a:solidFill>
            <a:srgbClr val="01828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19356" y="1525931"/>
            <a:ext cx="6167444" cy="5340632"/>
          </a:xfrm>
          <a:custGeom>
            <a:avLst/>
            <a:gdLst>
              <a:gd name="connsiteX0" fmla="*/ 0 w 6220800"/>
              <a:gd name="connsiteY0" fmla="*/ 6858000 h 6858000"/>
              <a:gd name="connsiteX1" fmla="*/ 1555200 w 6220800"/>
              <a:gd name="connsiteY1" fmla="*/ 0 h 6858000"/>
              <a:gd name="connsiteX2" fmla="*/ 4665600 w 6220800"/>
              <a:gd name="connsiteY2" fmla="*/ 0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6867525 h 6867525"/>
              <a:gd name="connsiteX1" fmla="*/ 1555200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67525 h 6867525"/>
              <a:gd name="connsiteX1" fmla="*/ 2955375 w 6220800"/>
              <a:gd name="connsiteY1" fmla="*/ 9525 h 6867525"/>
              <a:gd name="connsiteX2" fmla="*/ 6199125 w 6220800"/>
              <a:gd name="connsiteY2" fmla="*/ 0 h 6867525"/>
              <a:gd name="connsiteX3" fmla="*/ 6220800 w 6220800"/>
              <a:gd name="connsiteY3" fmla="*/ 6867525 h 6867525"/>
              <a:gd name="connsiteX4" fmla="*/ 0 w 6220800"/>
              <a:gd name="connsiteY4" fmla="*/ 6867525 h 6867525"/>
              <a:gd name="connsiteX0" fmla="*/ 0 w 6220800"/>
              <a:gd name="connsiteY0" fmla="*/ 6858000 h 6858000"/>
              <a:gd name="connsiteX1" fmla="*/ 2955375 w 6220800"/>
              <a:gd name="connsiteY1" fmla="*/ 0 h 6858000"/>
              <a:gd name="connsiteX2" fmla="*/ 6180075 w 6220800"/>
              <a:gd name="connsiteY2" fmla="*/ 1571625 h 6858000"/>
              <a:gd name="connsiteX3" fmla="*/ 6220800 w 6220800"/>
              <a:gd name="connsiteY3" fmla="*/ 6858000 h 6858000"/>
              <a:gd name="connsiteX4" fmla="*/ 0 w 6220800"/>
              <a:gd name="connsiteY4" fmla="*/ 6858000 h 6858000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3810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80075 w 6220800"/>
              <a:gd name="connsiteY2" fmla="*/ 1905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220800"/>
              <a:gd name="connsiteY0" fmla="*/ 5343525 h 5343525"/>
              <a:gd name="connsiteX1" fmla="*/ 2298150 w 6220800"/>
              <a:gd name="connsiteY1" fmla="*/ 19050 h 5343525"/>
              <a:gd name="connsiteX2" fmla="*/ 6170550 w 6220800"/>
              <a:gd name="connsiteY2" fmla="*/ 0 h 5343525"/>
              <a:gd name="connsiteX3" fmla="*/ 6220800 w 6220800"/>
              <a:gd name="connsiteY3" fmla="*/ 5343525 h 5343525"/>
              <a:gd name="connsiteX4" fmla="*/ 0 w 6220800"/>
              <a:gd name="connsiteY4" fmla="*/ 5343525 h 5343525"/>
              <a:gd name="connsiteX0" fmla="*/ 0 w 6220800"/>
              <a:gd name="connsiteY0" fmla="*/ 5324475 h 5324475"/>
              <a:gd name="connsiteX1" fmla="*/ 2298150 w 6220800"/>
              <a:gd name="connsiteY1" fmla="*/ 0 h 5324475"/>
              <a:gd name="connsiteX2" fmla="*/ 6199125 w 6220800"/>
              <a:gd name="connsiteY2" fmla="*/ 0 h 5324475"/>
              <a:gd name="connsiteX3" fmla="*/ 6220800 w 6220800"/>
              <a:gd name="connsiteY3" fmla="*/ 5324475 h 5324475"/>
              <a:gd name="connsiteX4" fmla="*/ 0 w 6220800"/>
              <a:gd name="connsiteY4" fmla="*/ 5324475 h 5324475"/>
              <a:gd name="connsiteX0" fmla="*/ 0 w 6199125"/>
              <a:gd name="connsiteY0" fmla="*/ 5324475 h 5324475"/>
              <a:gd name="connsiteX1" fmla="*/ 2298150 w 6199125"/>
              <a:gd name="connsiteY1" fmla="*/ 0 h 5324475"/>
              <a:gd name="connsiteX2" fmla="*/ 6199125 w 6199125"/>
              <a:gd name="connsiteY2" fmla="*/ 0 h 5324475"/>
              <a:gd name="connsiteX3" fmla="*/ 6163650 w 6199125"/>
              <a:gd name="connsiteY3" fmla="*/ 5314950 h 5324475"/>
              <a:gd name="connsiteX4" fmla="*/ 0 w 6199125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70550"/>
              <a:gd name="connsiteY0" fmla="*/ 5324475 h 5324475"/>
              <a:gd name="connsiteX1" fmla="*/ 2298150 w 6170550"/>
              <a:gd name="connsiteY1" fmla="*/ 0 h 5324475"/>
              <a:gd name="connsiteX2" fmla="*/ 6170550 w 6170550"/>
              <a:gd name="connsiteY2" fmla="*/ 0 h 5324475"/>
              <a:gd name="connsiteX3" fmla="*/ 6163650 w 6170550"/>
              <a:gd name="connsiteY3" fmla="*/ 5314950 h 5324475"/>
              <a:gd name="connsiteX4" fmla="*/ 0 w 6170550"/>
              <a:gd name="connsiteY4" fmla="*/ 5324475 h 5324475"/>
              <a:gd name="connsiteX0" fmla="*/ 0 w 6163650"/>
              <a:gd name="connsiteY0" fmla="*/ 5324475 h 5324475"/>
              <a:gd name="connsiteX1" fmla="*/ 2298150 w 6163650"/>
              <a:gd name="connsiteY1" fmla="*/ 0 h 5324475"/>
              <a:gd name="connsiteX2" fmla="*/ 6161025 w 6163650"/>
              <a:gd name="connsiteY2" fmla="*/ 0 h 5324475"/>
              <a:gd name="connsiteX3" fmla="*/ 6163650 w 6163650"/>
              <a:gd name="connsiteY3" fmla="*/ 5314950 h 5324475"/>
              <a:gd name="connsiteX4" fmla="*/ 0 w 6163650"/>
              <a:gd name="connsiteY4" fmla="*/ 5324475 h 5324475"/>
              <a:gd name="connsiteX0" fmla="*/ 0 w 6167444"/>
              <a:gd name="connsiteY0" fmla="*/ 5316907 h 5316907"/>
              <a:gd name="connsiteX1" fmla="*/ 2301944 w 6167444"/>
              <a:gd name="connsiteY1" fmla="*/ 0 h 5316907"/>
              <a:gd name="connsiteX2" fmla="*/ 6164819 w 6167444"/>
              <a:gd name="connsiteY2" fmla="*/ 0 h 5316907"/>
              <a:gd name="connsiteX3" fmla="*/ 6167444 w 6167444"/>
              <a:gd name="connsiteY3" fmla="*/ 5314950 h 5316907"/>
              <a:gd name="connsiteX4" fmla="*/ 0 w 6167444"/>
              <a:gd name="connsiteY4" fmla="*/ 5316907 h 5316907"/>
              <a:gd name="connsiteX0" fmla="*/ 0 w 6167444"/>
              <a:gd name="connsiteY0" fmla="*/ 5316907 h 5326302"/>
              <a:gd name="connsiteX1" fmla="*/ 2301944 w 6167444"/>
              <a:gd name="connsiteY1" fmla="*/ 0 h 5326302"/>
              <a:gd name="connsiteX2" fmla="*/ 6164819 w 6167444"/>
              <a:gd name="connsiteY2" fmla="*/ 0 h 5326302"/>
              <a:gd name="connsiteX3" fmla="*/ 6167444 w 6167444"/>
              <a:gd name="connsiteY3" fmla="*/ 5326302 h 5326302"/>
              <a:gd name="connsiteX4" fmla="*/ 0 w 6167444"/>
              <a:gd name="connsiteY4" fmla="*/ 5316907 h 53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7444" h="5326302">
                <a:moveTo>
                  <a:pt x="0" y="5316907"/>
                </a:moveTo>
                <a:lnTo>
                  <a:pt x="2301944" y="0"/>
                </a:lnTo>
                <a:lnTo>
                  <a:pt x="6164819" y="0"/>
                </a:lnTo>
                <a:lnTo>
                  <a:pt x="6167444" y="5326302"/>
                </a:lnTo>
                <a:lnTo>
                  <a:pt x="0" y="5316907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56674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7" y="513981"/>
            <a:ext cx="3416893" cy="750466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62000" y="1965325"/>
            <a:ext cx="5682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62000" y="3461656"/>
            <a:ext cx="5431971" cy="214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0347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7" r:id="rId2"/>
    <p:sldLayoutId id="2147483698" r:id="rId3"/>
    <p:sldLayoutId id="2147483696" r:id="rId4"/>
    <p:sldLayoutId id="2147483699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43897" y="504000"/>
            <a:ext cx="8082872" cy="101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43897" y="1515600"/>
            <a:ext cx="9940414" cy="455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28149" y="6387121"/>
            <a:ext cx="27432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2E4298-11B0-4432-9F53-A14EF405A9C6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06953" y="6387121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05308" y="6387121"/>
            <a:ext cx="505691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32E1D9-9C4A-4BEA-95F0-31304F0632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6" y="6414332"/>
            <a:ext cx="1606610" cy="2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683" r:id="rId2"/>
    <p:sldLayoutId id="2147483686" r:id="rId3"/>
    <p:sldLayoutId id="2147483662" r:id="rId4"/>
    <p:sldLayoutId id="2147483664" r:id="rId5"/>
    <p:sldLayoutId id="214748366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52425" indent="-352425" algn="l" defTabSz="914400" rtl="0" eaLnBrk="1" latinLnBrk="0" hangingPunct="1">
        <a:lnSpc>
          <a:spcPct val="114000"/>
        </a:lnSpc>
        <a:spcBef>
          <a:spcPts val="0"/>
        </a:spcBef>
        <a:spcAft>
          <a:spcPts val="1000"/>
        </a:spcAft>
        <a:buClr>
          <a:srgbClr val="018285"/>
        </a:buClr>
        <a:buSzPct val="12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22313" indent="-369888" algn="l" defTabSz="914400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Clr>
          <a:srgbClr val="018285"/>
        </a:buClr>
        <a:buSzPct val="120000"/>
        <a:buFont typeface="Verdana" panose="020B0604030504040204" pitchFamily="34" charset="0"/>
        <a:buChar char="›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77900" indent="-255588" algn="l" defTabSz="9144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Clr>
          <a:srgbClr val="01828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50950" indent="-2730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943897" y="678426"/>
            <a:ext cx="9940414" cy="101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"/>
          </p:nvPr>
        </p:nvSpPr>
        <p:spPr>
          <a:xfrm>
            <a:off x="943897" y="1825625"/>
            <a:ext cx="99404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2425" marR="0" lvl="0" indent="-352425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Muokkaa tekstin perustyylejä</a:t>
            </a:r>
          </a:p>
          <a:p>
            <a:pPr marL="722313" marR="0" lvl="1" indent="-369888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toinen taso</a:t>
            </a:r>
          </a:p>
          <a:p>
            <a:pPr marL="977900" marR="0" lvl="2" indent="-255588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kolmas taso</a:t>
            </a:r>
          </a:p>
          <a:p>
            <a:pPr marL="1250950" marR="0" lvl="3" indent="-2730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Neljäs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6" y="6414332"/>
            <a:ext cx="1606610" cy="2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2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2800" b="1" kern="1200" dirty="0">
          <a:solidFill>
            <a:srgbClr val="00808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52425" marR="0" indent="-352425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1000"/>
        </a:spcAft>
        <a:buClr>
          <a:srgbClr val="018285"/>
        </a:buClr>
        <a:buSzPct val="120000"/>
        <a:buFont typeface="Verdana" panose="020B0604030504040204" pitchFamily="34" charset="0"/>
        <a:buChar char="›"/>
        <a:tabLst/>
        <a:defRPr lang="fi-FI" sz="24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22313" marR="0" indent="-369888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900"/>
        </a:spcAft>
        <a:buClr>
          <a:srgbClr val="018285"/>
        </a:buClr>
        <a:buSzPct val="120000"/>
        <a:buFont typeface="Verdana" panose="020B0604030504040204" pitchFamily="34" charset="0"/>
        <a:buChar char="›"/>
        <a:tabLst/>
        <a:defRPr lang="fi-FI" sz="22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77900" marR="0" indent="-255588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800"/>
        </a:spcAft>
        <a:buClr>
          <a:srgbClr val="018285"/>
        </a:buClr>
        <a:buSzTx/>
        <a:buFont typeface="Arial" panose="020B0604020202020204" pitchFamily="34" charset="0"/>
        <a:buChar char="•"/>
        <a:tabLst/>
        <a:defRPr lang="fi-FI" sz="20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50950" marR="0" indent="-27305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fi-FI" sz="16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erenmittaus@traficom.fi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9432" y="1729408"/>
            <a:ext cx="10253978" cy="246490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v-SE" u="sng" dirty="0" smtClean="0"/>
              <a:t>IHO S-44-krav för sjömätning av farleder</a:t>
            </a:r>
            <a:br>
              <a:rPr lang="sv-SE" u="sng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endParaRPr lang="sv-SE" sz="2800" dirty="0">
              <a:solidFill>
                <a:srgbClr val="FF0000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19432" y="4641574"/>
            <a:ext cx="5431971" cy="15429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Seppo Mäkinen</a:t>
            </a:r>
            <a:r>
              <a:rPr lang="fi-FI" smtClean="0"/>
              <a:t>, Traficom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950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7B0F-4B54-4004-B77C-622DC056BA21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Traficom / Hydrographic Office / Seppo Mäkinen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10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11014" y="1027553"/>
            <a:ext cx="5304568" cy="5196174"/>
          </a:xfrm>
          <a:ln>
            <a:solidFill>
              <a:srgbClr val="00808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Manualen innehåller bl.a.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En beskrivning av uppdraget och området: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400" dirty="0" smtClean="0"/>
              <a:t>Kartutdrag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400" dirty="0" smtClean="0"/>
              <a:t>Koordinatsystem och transformationer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400" dirty="0" smtClean="0"/>
              <a:t>Vattenstånd, kartdatum och uppgifter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Personal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Fartyg och mätningsapparatur: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400" dirty="0" smtClean="0"/>
              <a:t>Fartygets interna koordinater, rörelser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400" dirty="0" smtClean="0"/>
              <a:t>Kalibrering av sensorer och system, tester av sensorer och testning av helheten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Arbetsprocess för sjömätningen och kvalitetskontroll under pågående arbete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Arbetsprocess för databearbetning och kvalitetskontroll under pågående arbete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Protokoll utarbetade under arbetets gång och rapportering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Dataleverans och kvalitetsrapporter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v-SE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v-SE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v-SE" sz="1600" dirty="0" smtClean="0"/>
          </a:p>
          <a:p>
            <a:endParaRPr lang="sv-SE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11014" y="319005"/>
            <a:ext cx="11334541" cy="553275"/>
          </a:xfrm>
        </p:spPr>
        <p:txBody>
          <a:bodyPr>
            <a:normAutofit/>
          </a:bodyPr>
          <a:lstStyle/>
          <a:p>
            <a:r>
              <a:rPr lang="sv-SE" sz="2400" b="0"/>
              <a:t>Exempel på data om data (metadata) i sjömätningen</a:t>
            </a:r>
            <a:endParaRPr lang="fi-FI" sz="2400"/>
          </a:p>
        </p:txBody>
      </p:sp>
      <p:sp>
        <p:nvSpPr>
          <p:cNvPr id="8" name="Sisällön paikkamerkki 5"/>
          <p:cNvSpPr txBox="1">
            <a:spLocks/>
          </p:cNvSpPr>
          <p:nvPr/>
        </p:nvSpPr>
        <p:spPr>
          <a:xfrm>
            <a:off x="5878284" y="1027552"/>
            <a:ext cx="5551716" cy="5196175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52425" indent="-35242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2313" indent="-3698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018285"/>
              </a:buClr>
              <a:buSzPct val="120000"/>
              <a:buFont typeface="Verdana" panose="020B0604030504040204" pitchFamily="34" charset="0"/>
              <a:buChar char="›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77900" indent="-2555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01828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0950" indent="-2730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sv-SE" dirty="0" smtClean="0"/>
              <a:t>Kvalitetssäkringen innehåller bl.a.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Procedurer och förfaranden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Mätningsapparaturens kravenlighet och kalibrering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Sjömätningsdata, alla observationer, klassificering: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400" dirty="0" smtClean="0"/>
              <a:t>Begränsningarna i </a:t>
            </a:r>
            <a:r>
              <a:rPr lang="sv-SE" sz="1400" u="sng" dirty="0" smtClean="0">
                <a:uFill>
                  <a:solidFill>
                    <a:srgbClr val="FF0000"/>
                  </a:solidFill>
                </a:uFill>
              </a:rPr>
              <a:t>svepets</a:t>
            </a:r>
            <a:r>
              <a:rPr lang="sv-SE" sz="1400" dirty="0" smtClean="0"/>
              <a:t> öppningsvinklar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400" dirty="0" smtClean="0"/>
              <a:t>Analys av tvivelaktiga observationer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400" dirty="0" smtClean="0"/>
              <a:t>Ratade observationer flaggas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400" dirty="0" smtClean="0"/>
              <a:t>Förbjudet att rata faktiska observationer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400" dirty="0" smtClean="0"/>
              <a:t>Minimering av systematiska fel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Analys av täckningen, analys av korsande linjer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 dirty="0" smtClean="0"/>
              <a:t>Datahelheter, rådata (originalobservationer), bibliotek</a:t>
            </a:r>
          </a:p>
          <a:p>
            <a:pPr marL="352425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sv-SE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srgbClr val="008080"/>
                </a:solidFill>
              </a:rPr>
              <a:t>KVALITET OCH SPÅRBARHET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261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7B0F-4B54-4004-B77C-622DC056BA21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Traficom / Hydrographic Office / Seppo Mäkinen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11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709938" y="1184003"/>
            <a:ext cx="10361411" cy="4031091"/>
          </a:xfrm>
        </p:spPr>
        <p:txBody>
          <a:bodyPr>
            <a:normAutofit/>
          </a:bodyPr>
          <a:lstStyle/>
          <a:p>
            <a:pPr marL="180975" lvl="1" indent="0">
              <a:buNone/>
            </a:pPr>
            <a:r>
              <a:rPr lang="fi-FI" u="sng" dirty="0"/>
              <a:t>https://puolustusvoimat.fi/sv/artikeln/-/asset_publisher/jarjestelmallinen-merenmittaus  </a:t>
            </a:r>
            <a:endParaRPr lang="fi-FI" u="sng" dirty="0" smtClean="0"/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dirty="0" smtClean="0"/>
              <a:t> </a:t>
            </a:r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dirty="0" err="1" smtClean="0"/>
              <a:t>Enligt</a:t>
            </a:r>
            <a:r>
              <a:rPr lang="fi-FI" dirty="0" smtClean="0"/>
              <a:t> </a:t>
            </a:r>
            <a:r>
              <a:rPr lang="fi-FI" dirty="0" err="1"/>
              <a:t>territorialövervaknings</a:t>
            </a:r>
            <a:r>
              <a:rPr lang="fi-FI" dirty="0"/>
              <a:t>-</a:t>
            </a:r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dirty="0" err="1"/>
              <a:t>lagen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Huvudstaben</a:t>
            </a:r>
            <a:r>
              <a:rPr lang="fi-FI" dirty="0"/>
              <a:t> </a:t>
            </a:r>
            <a:r>
              <a:rPr lang="fi-FI" dirty="0" err="1"/>
              <a:t>behörig</a:t>
            </a:r>
            <a:endParaRPr lang="fi-FI" dirty="0"/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dirty="0" err="1"/>
              <a:t>myndighet</a:t>
            </a:r>
            <a:endParaRPr lang="fi-FI" dirty="0"/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fi-FI" dirty="0"/>
          </a:p>
          <a:p>
            <a:pPr marL="1800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webbsidan</a:t>
            </a:r>
            <a:r>
              <a:rPr lang="fi-FI" dirty="0"/>
              <a:t> </a:t>
            </a:r>
            <a:r>
              <a:rPr lang="fi-FI" dirty="0" err="1"/>
              <a:t>finns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länkar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aktuella</a:t>
            </a:r>
            <a:r>
              <a:rPr lang="fi-FI" dirty="0"/>
              <a:t> </a:t>
            </a:r>
            <a:r>
              <a:rPr lang="fi-FI" dirty="0" err="1"/>
              <a:t>dokument</a:t>
            </a:r>
            <a:r>
              <a:rPr lang="fi-FI" dirty="0"/>
              <a:t>.</a:t>
            </a:r>
          </a:p>
          <a:p>
            <a:pPr marL="352425" lvl="1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813268" y="504000"/>
            <a:ext cx="10867103" cy="601319"/>
          </a:xfrm>
        </p:spPr>
        <p:txBody>
          <a:bodyPr>
            <a:normAutofit fontScale="90000"/>
          </a:bodyPr>
          <a:lstStyle/>
          <a:p>
            <a:r>
              <a:rPr lang="sv-SE" b="0"/>
              <a:t>Sjömätning inom territorialvattnen är tillståndspliktig verksamhet  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70" y="2277346"/>
            <a:ext cx="5874612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3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Tack</a:t>
            </a:r>
            <a:r>
              <a:rPr lang="fi-FI"/>
              <a:t>!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s</a:t>
            </a:r>
            <a:r>
              <a:rPr lang="fi-FI" smtClean="0"/>
              <a:t>eppo.makinen@traficom.fi</a:t>
            </a:r>
            <a:endParaRPr lang="fi-FI"/>
          </a:p>
          <a:p>
            <a:r>
              <a:rPr lang="fi-FI"/>
              <a:t>www.traficom.fi</a:t>
            </a:r>
          </a:p>
          <a:p>
            <a:r>
              <a:rPr lang="fi-FI"/>
              <a:t>@</a:t>
            </a:r>
            <a:r>
              <a:rPr lang="fi-FI" err="1"/>
              <a:t>TraficomFinland</a:t>
            </a: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31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2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75086" y="329945"/>
            <a:ext cx="10830222" cy="697202"/>
          </a:xfrm>
        </p:spPr>
        <p:txBody>
          <a:bodyPr>
            <a:noAutofit/>
          </a:bodyPr>
          <a:lstStyle/>
          <a:p>
            <a:r>
              <a:rPr lang="sv-SE" sz="3200" b="0"/>
              <a:t>SOLAS V-krav på framställning av sjökort</a:t>
            </a:r>
          </a:p>
        </p:txBody>
      </p:sp>
      <p:sp>
        <p:nvSpPr>
          <p:cNvPr id="5" name="Suorakulmio 4"/>
          <p:cNvSpPr/>
          <p:nvPr/>
        </p:nvSpPr>
        <p:spPr>
          <a:xfrm>
            <a:off x="475086" y="1231428"/>
            <a:ext cx="112513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Finland har ratificerat den Internationella sjöfartsorganisationen IMO:s internationella konvention om säkerhet för människoliv till sjöss (SOLAS-konventionen).</a:t>
            </a:r>
          </a:p>
          <a:p>
            <a:endParaRPr lang="sv-SE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Enligt konventionens V kap. har medlemsstaterna förbundit sig att arrangera insamling, bearbetning, publicering och uppdatering av sjökortsdata för sjöfartens behov, i samarbete med andra stater och på ett så enhetligt sätt som möjligt.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Samordning,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specifikationer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och standardisering  hanteras inom Internationella hydrografiska organisationen (International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Hydrographic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IHO.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Informationen på sjökort ska vara aktuell och överensstämmande. Sjökortet är ett officiellt navigationshjälpmedel, som handelsfartyg förutsätts använda sig av (IMO SOLAS-konventionen, kap. V regel 27).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0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Regelverket tillämpas på sjöområden där fartyg som är införda i fartygsregistret seglar.</a:t>
            </a:r>
            <a:endParaRPr lang="sv-SE" sz="20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0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3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8235" y="299389"/>
            <a:ext cx="6280641" cy="697202"/>
          </a:xfrm>
        </p:spPr>
        <p:txBody>
          <a:bodyPr>
            <a:noAutofit/>
          </a:bodyPr>
          <a:lstStyle/>
          <a:p>
            <a:r>
              <a:rPr lang="sv-SE" b="0"/>
              <a:t>Sjömätningsstandarden S-44 ed5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288235" y="815523"/>
            <a:ext cx="60020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>
                <a:latin typeface="Arial" pitchFamily="34" charset="0"/>
                <a:cs typeface="Arial" pitchFamily="34" charset="0"/>
              </a:rPr>
              <a:t>Gällande standard S-44 ed5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publicerades </a:t>
            </a:r>
            <a:r>
              <a:rPr lang="sv-SE" dirty="0">
                <a:latin typeface="Arial" pitchFamily="34" charset="0"/>
                <a:cs typeface="Arial" pitchFamily="34" charset="0"/>
              </a:rPr>
              <a:t>i februari 2008 och föregående standard - ed4 - 1998. Standarden behöver ses över på grund av den snabba tekniska utvecklingen.</a:t>
            </a:r>
          </a:p>
          <a:p>
            <a:pPr algn="l"/>
            <a:endParaRPr lang="sv-SE" dirty="0">
              <a:latin typeface="Arial" pitchFamily="34" charset="0"/>
              <a:cs typeface="Arial" pitchFamily="34" charset="0"/>
            </a:endParaRPr>
          </a:p>
          <a:p>
            <a:r>
              <a:rPr lang="sv-SE" u="sng" dirty="0">
                <a:latin typeface="Arial" pitchFamily="34" charset="0"/>
                <a:cs typeface="Arial" pitchFamily="34" charset="0"/>
              </a:rPr>
              <a:t>S-44 är likväl en </a:t>
            </a:r>
            <a:r>
              <a:rPr lang="sv-SE" u="sng" dirty="0" smtClean="0">
                <a:latin typeface="Arial" pitchFamily="34" charset="0"/>
                <a:cs typeface="Arial" pitchFamily="34" charset="0"/>
              </a:rPr>
              <a:t>helhet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>
                <a:latin typeface="Arial" pitchFamily="34" charset="0"/>
                <a:cs typeface="Arial" pitchFamily="34" charset="0"/>
              </a:rPr>
              <a:t>och det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viktiga i standarden är </a:t>
            </a:r>
            <a:r>
              <a:rPr lang="sv-SE" dirty="0">
                <a:latin typeface="Arial" pitchFamily="34" charset="0"/>
                <a:cs typeface="Arial" pitchFamily="34" charset="0"/>
              </a:rPr>
              <a:t>inte bara de tabeller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som införts, för att göra </a:t>
            </a:r>
            <a:r>
              <a:rPr lang="sv-SE" dirty="0">
                <a:latin typeface="Arial" pitchFamily="34" charset="0"/>
                <a:cs typeface="Arial" pitchFamily="34" charset="0"/>
              </a:rPr>
              <a:t>det lättare att gestalta de noggrannhetskrav som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gäller för </a:t>
            </a:r>
            <a:r>
              <a:rPr lang="sv-SE" dirty="0">
                <a:latin typeface="Arial" pitchFamily="34" charset="0"/>
                <a:cs typeface="Arial" pitchFamily="34" charset="0"/>
              </a:rPr>
              <a:t>olika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mätningsklasser </a:t>
            </a:r>
            <a:r>
              <a:rPr lang="sv-SE" dirty="0">
                <a:latin typeface="Arial" pitchFamily="34" charset="0"/>
                <a:cs typeface="Arial" pitchFamily="34" charset="0"/>
              </a:rPr>
              <a:t>och därmed bidrar till att ta fram kvalitativt högtstående och tillförlitliga djupdata för </a:t>
            </a:r>
            <a:r>
              <a:rPr lang="sv-SE" u="sng" dirty="0" smtClean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sjöfartens </a:t>
            </a:r>
            <a:r>
              <a:rPr lang="sv-SE" u="sng" dirty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behov</a:t>
            </a:r>
            <a:r>
              <a:rPr lang="sv-SE" dirty="0">
                <a:latin typeface="Arial" pitchFamily="34" charset="0"/>
                <a:cs typeface="Arial" pitchFamily="34" charset="0"/>
              </a:rPr>
              <a:t>. Standardiseringsarbetet involverar också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grundläggande metadata</a:t>
            </a:r>
            <a:r>
              <a:rPr lang="sv-SE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sv-SE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v-SE" dirty="0">
                <a:latin typeface="Arial" pitchFamily="34" charset="0"/>
                <a:cs typeface="Arial" pitchFamily="34" charset="0"/>
              </a:rPr>
              <a:t>Sjökortsmyndigheten ansvarar för de data som redovisas på sjökorten.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108" y="299389"/>
            <a:ext cx="4062200" cy="589853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18" y="5062840"/>
            <a:ext cx="4072627" cy="1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3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4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8235" y="314326"/>
            <a:ext cx="11522763" cy="1037395"/>
          </a:xfrm>
        </p:spPr>
        <p:txBody>
          <a:bodyPr>
            <a:noAutofit/>
          </a:bodyPr>
          <a:lstStyle/>
          <a:p>
            <a:r>
              <a:rPr lang="sv-SE" sz="3200" b="0" dirty="0"/>
              <a:t>Kraven enligt S-44 </a:t>
            </a:r>
            <a:r>
              <a:rPr lang="sv-SE" sz="3200" b="0" dirty="0" smtClean="0"/>
              <a:t>ed5 och FSIS-44  </a:t>
            </a:r>
            <a:endParaRPr lang="sv-SE" sz="3200" b="0" dirty="0"/>
          </a:p>
        </p:txBody>
      </p:sp>
      <p:sp>
        <p:nvSpPr>
          <p:cNvPr id="15" name="TextBox 6"/>
          <p:cNvSpPr txBox="1"/>
          <p:nvPr/>
        </p:nvSpPr>
        <p:spPr>
          <a:xfrm>
            <a:off x="266450" y="925788"/>
            <a:ext cx="115564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smtClean="0">
                <a:latin typeface="Arial" pitchFamily="34" charset="0"/>
                <a:cs typeface="Arial" pitchFamily="34" charset="0"/>
              </a:rPr>
              <a:t>Sjömätningsstandarden utgör en helhet som i första hand är avsedd som riktlinje för IHO-medlemsstaternas sjökortsmyndigheter i anslutning till utgivningen av sjökort. Standarden är en minimistandard som man kommit överens om och arbetet kan även utföras noggrannare för att garantera </a:t>
            </a:r>
            <a:r>
              <a:rPr lang="sv-SE" u="sng" dirty="0" smtClean="0">
                <a:latin typeface="Arial" pitchFamily="34" charset="0"/>
                <a:cs typeface="Arial" pitchFamily="34" charset="0"/>
              </a:rPr>
              <a:t>handelssjöfartens säkerhet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 För varje precisionsklass (order) ställer standarden krav på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mätosäkerhet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yttäckning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och objektdetektion.</a:t>
            </a: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För analys av osäkerheter används i allmänhet minstakvadratmetoden. 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v-SE" dirty="0" smtClean="0">
                <a:latin typeface="Arial" pitchFamily="34" charset="0"/>
                <a:cs typeface="Arial" pitchFamily="34" charset="0"/>
              </a:rPr>
              <a:t>I detta syfte förutsätts följande av sjömätningen: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spårbarhet (kalibrering av sensorer och system, testning, regelbunden mätning av referensobjekt)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tillräcklig kontroll av miljöomständigheterna och registrering av data (bl.a. ljudets hastighet i vattnet,  vattenstånd, sjögång och vattnets rörelser)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extra observationer (matematisk statistik: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 2σ / 3σ, 95%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säkerhetsintervall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/ 99%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säkerhetsintervall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bedömning av felbudget på förhand 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apriori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 och i efterhand 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aposteriori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kontroll av mätinstrument och -apparatur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Specifikation med avseende på mätinstrumenten (bl.a. GNSS, MBES)</a:t>
            </a:r>
          </a:p>
          <a:p>
            <a:pPr algn="l"/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v-SE" dirty="0" smtClean="0">
                <a:latin typeface="Arial" pitchFamily="34" charset="0"/>
                <a:cs typeface="Arial" pitchFamily="34" charset="0"/>
              </a:rPr>
              <a:t>Att observera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Traficom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kräver minst noggrannhetsklassen Special Order i alla farledsmätningar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3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5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8235" y="314326"/>
            <a:ext cx="11522763" cy="578809"/>
          </a:xfrm>
        </p:spPr>
        <p:txBody>
          <a:bodyPr>
            <a:noAutofit/>
          </a:bodyPr>
          <a:lstStyle/>
          <a:p>
            <a:r>
              <a:rPr lang="sv-SE" sz="3200" b="0"/>
              <a:t>Gällande krav enligt S-44 ed5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98" y="893135"/>
            <a:ext cx="8899751" cy="5354322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4188367" y="1044227"/>
            <a:ext cx="2233386" cy="520323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05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6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8235" y="314326"/>
            <a:ext cx="11522763" cy="1037395"/>
          </a:xfrm>
        </p:spPr>
        <p:txBody>
          <a:bodyPr>
            <a:noAutofit/>
          </a:bodyPr>
          <a:lstStyle/>
          <a:p>
            <a:r>
              <a:rPr lang="sv-SE" sz="3200" b="0"/>
              <a:t>Krav enligt FSIS-44 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288235" y="1149680"/>
            <a:ext cx="44432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>
                <a:latin typeface="Arial" pitchFamily="34" charset="0"/>
                <a:cs typeface="Arial" pitchFamily="34" charset="0"/>
              </a:rPr>
              <a:t>FSIS-44 är Sveriges och Finlands gemensamma nationella realisering av  </a:t>
            </a:r>
            <a:r>
              <a:rPr lang="sv-SE" dirty="0" err="1">
                <a:latin typeface="Arial" pitchFamily="34" charset="0"/>
                <a:cs typeface="Arial" pitchFamily="34" charset="0"/>
              </a:rPr>
              <a:t>IHO:s</a:t>
            </a:r>
            <a:r>
              <a:rPr lang="sv-SE" dirty="0">
                <a:latin typeface="Arial" pitchFamily="34" charset="0"/>
                <a:cs typeface="Arial" pitchFamily="34" charset="0"/>
              </a:rPr>
              <a:t> S-44 ed5-sjömätningsstandard (december 2010).</a:t>
            </a:r>
          </a:p>
          <a:p>
            <a:pPr algn="l"/>
            <a:endParaRPr lang="sv-SE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v-SE" dirty="0">
                <a:latin typeface="Arial" pitchFamily="34" charset="0"/>
                <a:cs typeface="Arial" pitchFamily="34" charset="0"/>
              </a:rPr>
              <a:t>FSIS-44 inbegriper även en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striktare </a:t>
            </a:r>
            <a:r>
              <a:rPr lang="sv-SE" dirty="0">
                <a:latin typeface="Arial" pitchFamily="34" charset="0"/>
                <a:cs typeface="Arial" pitchFamily="34" charset="0"/>
              </a:rPr>
              <a:t>mätningsklass </a:t>
            </a:r>
            <a:r>
              <a:rPr lang="sv-SE" dirty="0" err="1">
                <a:latin typeface="Arial" pitchFamily="34" charset="0"/>
                <a:cs typeface="Arial" pitchFamily="34" charset="0"/>
              </a:rPr>
              <a:t>Exclusive</a:t>
            </a:r>
            <a:r>
              <a:rPr lang="sv-SE" dirty="0">
                <a:latin typeface="Arial" pitchFamily="34" charset="0"/>
                <a:cs typeface="Arial" pitchFamily="34" charset="0"/>
              </a:rPr>
              <a:t> Order, som tillsammans med mätningsklassen Special Order får användas för farledsmätningar.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94" y="980923"/>
            <a:ext cx="6643960" cy="5217858"/>
          </a:xfrm>
          <a:prstGeom prst="rect">
            <a:avLst/>
          </a:prstGeom>
        </p:spPr>
      </p:pic>
      <p:sp>
        <p:nvSpPr>
          <p:cNvPr id="8" name="Ellipsi 7"/>
          <p:cNvSpPr/>
          <p:nvPr/>
        </p:nvSpPr>
        <p:spPr>
          <a:xfrm>
            <a:off x="6240026" y="833023"/>
            <a:ext cx="3235570" cy="570845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636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132D-E7B0-466F-B6AF-59202F68D6D3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Traficom / Hydrographic Office / Seppo Mäkinen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7</a:t>
            </a:fld>
            <a:endParaRPr lang="fi-FI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88235" y="314326"/>
            <a:ext cx="11522763" cy="1037395"/>
          </a:xfrm>
        </p:spPr>
        <p:txBody>
          <a:bodyPr>
            <a:noAutofit/>
          </a:bodyPr>
          <a:lstStyle/>
          <a:p>
            <a:r>
              <a:rPr lang="sv-SE" sz="3200" b="0"/>
              <a:t>Krav enligt S-44 ed5 &amp; FSIS-44  </a:t>
            </a:r>
          </a:p>
        </p:txBody>
      </p:sp>
      <p:sp>
        <p:nvSpPr>
          <p:cNvPr id="7" name="Suorakulmio 1"/>
          <p:cNvSpPr>
            <a:spLocks noChangeArrowheads="1"/>
          </p:cNvSpPr>
          <p:nvPr/>
        </p:nvSpPr>
        <p:spPr bwMode="auto">
          <a:xfrm>
            <a:off x="577548" y="1009079"/>
            <a:ext cx="10980605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pitchFamily="27" charset="-128"/>
              </a:defRPr>
            </a:lvl9pPr>
          </a:lstStyle>
          <a:p>
            <a:pPr algn="l" eaLnBrk="1" hangingPunct="1">
              <a:defRPr/>
            </a:pPr>
            <a:r>
              <a:rPr lang="sv-SE" altLang="fi-FI" dirty="0" smtClean="0">
                <a:solidFill>
                  <a:schemeClr val="tx1"/>
                </a:solidFill>
              </a:rPr>
              <a:t>Kvalitetskrav (I egenskap av beställare förutsätter </a:t>
            </a:r>
            <a:r>
              <a:rPr lang="sv-SE" altLang="fi-FI" dirty="0" err="1" smtClean="0">
                <a:solidFill>
                  <a:schemeClr val="tx1"/>
                </a:solidFill>
              </a:rPr>
              <a:t>Traficom</a:t>
            </a:r>
            <a:r>
              <a:rPr lang="sv-SE" altLang="fi-FI" dirty="0" smtClean="0">
                <a:solidFill>
                  <a:schemeClr val="tx1"/>
                </a:solidFill>
              </a:rPr>
              <a:t> i beställningens tekniska specifikation) gällande observationerna:</a:t>
            </a:r>
          </a:p>
          <a:p>
            <a:pPr algn="l" eaLnBrk="1" hangingPunct="1">
              <a:defRPr/>
            </a:pPr>
            <a:endParaRPr lang="sv-SE" altLang="fi-FI" sz="900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  <a:defRPr/>
            </a:pPr>
            <a:r>
              <a:rPr lang="sv-SE" dirty="0" smtClean="0">
                <a:solidFill>
                  <a:schemeClr val="tx1"/>
                </a:solidFill>
              </a:rPr>
              <a:t> Programmet ska observera alla systematiska fel och effekter </a:t>
            </a:r>
          </a:p>
          <a:p>
            <a:pPr algn="l" eaLnBrk="1" hangingPunct="1">
              <a:buFont typeface="Arial" charset="0"/>
              <a:buChar char="•"/>
              <a:defRPr/>
            </a:pPr>
            <a:r>
              <a:rPr lang="sv-SE" dirty="0" smtClean="0">
                <a:solidFill>
                  <a:schemeClr val="tx1"/>
                </a:solidFill>
              </a:rPr>
              <a:t> Alla felaktiga mätdata (</a:t>
            </a:r>
            <a:r>
              <a:rPr lang="sv-SE" dirty="0" err="1" smtClean="0">
                <a:solidFill>
                  <a:schemeClr val="tx1"/>
                </a:solidFill>
              </a:rPr>
              <a:t>outliers</a:t>
            </a:r>
            <a:r>
              <a:rPr lang="sv-SE" dirty="0" smtClean="0">
                <a:solidFill>
                  <a:schemeClr val="tx1"/>
                </a:solidFill>
              </a:rPr>
              <a:t>) ska flaggas   </a:t>
            </a:r>
          </a:p>
          <a:p>
            <a:pPr algn="l" eaLnBrk="1" hangingPunct="1">
              <a:buFont typeface="Arial" charset="0"/>
              <a:buChar char="•"/>
              <a:defRPr/>
            </a:pPr>
            <a:r>
              <a:rPr lang="sv-SE" dirty="0" smtClean="0">
                <a:solidFill>
                  <a:schemeClr val="tx1"/>
                </a:solidFill>
              </a:rPr>
              <a:t> Alla observationer som ligger utanför </a:t>
            </a:r>
            <a:r>
              <a:rPr lang="sv-SE" dirty="0" smtClean="0">
                <a:solidFill>
                  <a:srgbClr val="FF0000"/>
                </a:solidFill>
              </a:rPr>
              <a:t>felbudgeten</a:t>
            </a:r>
            <a:r>
              <a:rPr lang="sv-SE" dirty="0" smtClean="0">
                <a:solidFill>
                  <a:schemeClr val="tx1"/>
                </a:solidFill>
              </a:rPr>
              <a:t> (kan likväl ligga inom toleransen för den valda </a:t>
            </a:r>
            <a:r>
              <a:rPr lang="sv-SE" dirty="0" smtClean="0">
                <a:solidFill>
                  <a:srgbClr val="0070C0"/>
                </a:solidFill>
              </a:rPr>
              <a:t>mätningsklassen</a:t>
            </a:r>
            <a:r>
              <a:rPr lang="sv-SE" dirty="0" smtClean="0">
                <a:solidFill>
                  <a:schemeClr val="tx1"/>
                </a:solidFill>
              </a:rPr>
              <a:t>) ska behandlas som tvivelaktiga som bör kontrolleras (slumpmässiga fel).</a:t>
            </a:r>
          </a:p>
          <a:p>
            <a:pPr algn="l" eaLnBrk="1" hangingPunct="1">
              <a:buFont typeface="Arial" charset="0"/>
              <a:buChar char="•"/>
              <a:defRPr/>
            </a:pPr>
            <a:endParaRPr lang="sv-SE" dirty="0" smtClean="0">
              <a:solidFill>
                <a:schemeClr val="tx1"/>
              </a:solidFill>
            </a:endParaRPr>
          </a:p>
          <a:p>
            <a:pPr marL="1028700" lvl="1">
              <a:buFont typeface="Wingdings" panose="05000000000000000000" pitchFamily="2" charset="2"/>
              <a:buChar char="Ø"/>
              <a:defRPr/>
            </a:pPr>
            <a:r>
              <a:rPr lang="sv-SE" altLang="fi-FI" dirty="0" smtClean="0">
                <a:solidFill>
                  <a:srgbClr val="00B0F0"/>
                </a:solidFill>
              </a:rPr>
              <a:t>Alla observerade systematiska fel och effekter ska observeras och flaggas </a:t>
            </a:r>
          </a:p>
          <a:p>
            <a:pPr marL="1028700" lvl="1">
              <a:buFont typeface="Wingdings" panose="05000000000000000000" pitchFamily="2" charset="2"/>
              <a:buChar char="Ø"/>
              <a:defRPr/>
            </a:pPr>
            <a:r>
              <a:rPr lang="sv-SE" altLang="fi-FI" dirty="0" smtClean="0">
                <a:solidFill>
                  <a:srgbClr val="00B0F0"/>
                </a:solidFill>
              </a:rPr>
              <a:t>Datakvalitén ska kontrolleras under hela mätprocessen.</a:t>
            </a:r>
            <a:endParaRPr lang="sv-SE" altLang="fi-FI" dirty="0">
              <a:solidFill>
                <a:srgbClr val="00B0F0"/>
              </a:solidFill>
            </a:endParaRPr>
          </a:p>
        </p:txBody>
      </p:sp>
      <p:grpSp>
        <p:nvGrpSpPr>
          <p:cNvPr id="5" name="Ryhmä 4"/>
          <p:cNvGrpSpPr/>
          <p:nvPr/>
        </p:nvGrpSpPr>
        <p:grpSpPr>
          <a:xfrm>
            <a:off x="2426146" y="3617499"/>
            <a:ext cx="7246938" cy="2487147"/>
            <a:chOff x="2306953" y="3772584"/>
            <a:chExt cx="7246938" cy="248714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391" y="4559518"/>
              <a:ext cx="6175375" cy="1700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uora yhdysviiva 8"/>
            <p:cNvCxnSpPr/>
            <p:nvPr/>
          </p:nvCxnSpPr>
          <p:spPr bwMode="auto">
            <a:xfrm>
              <a:off x="8448991" y="5716806"/>
              <a:ext cx="11049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uora yhdysviiva 10"/>
            <p:cNvCxnSpPr/>
            <p:nvPr/>
          </p:nvCxnSpPr>
          <p:spPr bwMode="auto">
            <a:xfrm>
              <a:off x="8448991" y="5270718"/>
              <a:ext cx="11049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 bwMode="auto">
            <a:xfrm>
              <a:off x="2306953" y="5935881"/>
              <a:ext cx="7040563" cy="0"/>
            </a:xfrm>
            <a:prstGeom prst="line">
              <a:avLst/>
            </a:prstGeom>
            <a:ln w="25400">
              <a:solidFill>
                <a:srgbClr val="0088C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 bwMode="auto">
            <a:xfrm>
              <a:off x="2306953" y="4924643"/>
              <a:ext cx="7002463" cy="0"/>
            </a:xfrm>
            <a:prstGeom prst="line">
              <a:avLst/>
            </a:prstGeom>
            <a:ln w="25400">
              <a:solidFill>
                <a:srgbClr val="0088C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iruutu 21"/>
            <p:cNvSpPr txBox="1">
              <a:spLocks noChangeArrowheads="1"/>
            </p:cNvSpPr>
            <p:nvPr/>
          </p:nvSpPr>
          <p:spPr bwMode="auto">
            <a:xfrm>
              <a:off x="2391091" y="3834031"/>
              <a:ext cx="2274887" cy="6477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>
                  <a:solidFill>
                    <a:srgbClr val="0088CE"/>
                  </a:solidFill>
                  <a:latin typeface="Arial" panose="020B0604020202020204" pitchFamily="34" charset="0"/>
                </a:rPr>
                <a:t>IHO S-44 &amp; FSIS-44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>
                  <a:solidFill>
                    <a:srgbClr val="0088CE"/>
                  </a:solidFill>
                  <a:latin typeface="Arial" panose="020B0604020202020204" pitchFamily="34" charset="0"/>
                </a:rPr>
                <a:t>Order </a:t>
              </a:r>
              <a:r>
                <a:rPr lang="fi-FI" altLang="fi-FI" sz="1800" err="1">
                  <a:solidFill>
                    <a:srgbClr val="0088CE"/>
                  </a:solidFill>
                  <a:latin typeface="Arial" panose="020B0604020202020204" pitchFamily="34" charset="0"/>
                </a:rPr>
                <a:t>limits</a:t>
              </a:r>
              <a:endParaRPr lang="fi-FI" altLang="fi-FI" sz="1800">
                <a:solidFill>
                  <a:srgbClr val="0088C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kstiruutu 23"/>
            <p:cNvSpPr txBox="1">
              <a:spLocks noChangeArrowheads="1"/>
            </p:cNvSpPr>
            <p:nvPr/>
          </p:nvSpPr>
          <p:spPr bwMode="auto">
            <a:xfrm>
              <a:off x="6948804" y="3772584"/>
              <a:ext cx="2436812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err="1">
                  <a:solidFill>
                    <a:srgbClr val="FF0000"/>
                  </a:solidFill>
                  <a:latin typeface="Arial" panose="020B0604020202020204" pitchFamily="34" charset="0"/>
                </a:rPr>
                <a:t>Stated</a:t>
              </a:r>
              <a:r>
                <a:rPr lang="fi-FI" altLang="fi-FI" sz="18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fi-FI" altLang="fi-FI" sz="1800" err="1">
                  <a:solidFill>
                    <a:srgbClr val="FF0000"/>
                  </a:solidFill>
                  <a:latin typeface="Arial" panose="020B0604020202020204" pitchFamily="34" charset="0"/>
                </a:rPr>
                <a:t>error</a:t>
              </a:r>
              <a:r>
                <a:rPr lang="fi-FI" altLang="fi-FI" sz="18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fi-FI" altLang="fi-FI" sz="1800" err="1">
                  <a:solidFill>
                    <a:srgbClr val="FF0000"/>
                  </a:solidFill>
                  <a:latin typeface="Arial" panose="020B0604020202020204" pitchFamily="34" charset="0"/>
                </a:rPr>
                <a:t>budget</a:t>
              </a:r>
              <a:r>
                <a:rPr lang="fi-FI" altLang="fi-FI" sz="18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fi-FI" altLang="fi-FI" sz="1800" err="1">
                  <a:solidFill>
                    <a:srgbClr val="FF0000"/>
                  </a:solidFill>
                  <a:latin typeface="Arial" panose="020B0604020202020204" pitchFamily="34" charset="0"/>
                </a:rPr>
                <a:t>based</a:t>
              </a:r>
              <a:r>
                <a:rPr lang="fi-FI" altLang="fi-FI" sz="1800">
                  <a:solidFill>
                    <a:srgbClr val="FF0000"/>
                  </a:solidFill>
                  <a:latin typeface="Arial" panose="020B0604020202020204" pitchFamily="34" charset="0"/>
                </a:rPr>
                <a:t> on </a:t>
              </a:r>
              <a:r>
                <a:rPr lang="fi-FI" altLang="fi-FI" sz="1800" err="1">
                  <a:solidFill>
                    <a:srgbClr val="FF0000"/>
                  </a:solidFill>
                  <a:latin typeface="Arial" panose="020B0604020202020204" pitchFamily="34" charset="0"/>
                </a:rPr>
                <a:t>equipment</a:t>
              </a:r>
              <a:endParaRPr lang="fi-FI" altLang="fi-FI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7" name="Suora yhdysviiva 16"/>
            <p:cNvCxnSpPr/>
            <p:nvPr/>
          </p:nvCxnSpPr>
          <p:spPr>
            <a:xfrm>
              <a:off x="2426016" y="4775418"/>
              <a:ext cx="0" cy="1295400"/>
            </a:xfrm>
            <a:prstGeom prst="line">
              <a:avLst/>
            </a:prstGeom>
            <a:ln w="19050">
              <a:solidFill>
                <a:srgbClr val="008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/>
            <p:cNvCxnSpPr/>
            <p:nvPr/>
          </p:nvCxnSpPr>
          <p:spPr>
            <a:xfrm>
              <a:off x="9347516" y="5080218"/>
              <a:ext cx="0" cy="73183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/>
          </p:nvCxnSpPr>
          <p:spPr>
            <a:xfrm flipH="1">
              <a:off x="2319653" y="4864318"/>
              <a:ext cx="211138" cy="120650"/>
            </a:xfrm>
            <a:prstGeom prst="line">
              <a:avLst/>
            </a:prstGeom>
            <a:ln w="19050">
              <a:solidFill>
                <a:srgbClr val="008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flipH="1">
              <a:off x="2306953" y="5875556"/>
              <a:ext cx="211138" cy="120650"/>
            </a:xfrm>
            <a:prstGeom prst="line">
              <a:avLst/>
            </a:prstGeom>
            <a:ln w="19050">
              <a:solidFill>
                <a:srgbClr val="008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flipH="1">
              <a:off x="9279253" y="5189756"/>
              <a:ext cx="136525" cy="1174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uora yhdysviiva 21"/>
            <p:cNvCxnSpPr/>
            <p:nvPr/>
          </p:nvCxnSpPr>
          <p:spPr>
            <a:xfrm flipH="1">
              <a:off x="9279253" y="5658068"/>
              <a:ext cx="136525" cy="1174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nuoliyhdysviiva 22"/>
            <p:cNvCxnSpPr/>
            <p:nvPr/>
          </p:nvCxnSpPr>
          <p:spPr>
            <a:xfrm>
              <a:off x="2426016" y="4481731"/>
              <a:ext cx="0" cy="382587"/>
            </a:xfrm>
            <a:prstGeom prst="straightConnector1">
              <a:avLst/>
            </a:prstGeom>
            <a:ln w="28575">
              <a:solidFill>
                <a:srgbClr val="0088C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nuoliyhdysviiva 23"/>
            <p:cNvCxnSpPr/>
            <p:nvPr/>
          </p:nvCxnSpPr>
          <p:spPr>
            <a:xfrm>
              <a:off x="9385616" y="4481731"/>
              <a:ext cx="0" cy="66992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936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7B0F-4B54-4004-B77C-622DC056BA21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Traficom / Hydrographic Office / Seppo Mäkinen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8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11015" y="864157"/>
            <a:ext cx="11696282" cy="5037879"/>
          </a:xfrm>
        </p:spPr>
        <p:txBody>
          <a:bodyPr>
            <a:normAutofit/>
          </a:bodyPr>
          <a:lstStyle/>
          <a:p>
            <a:r>
              <a:rPr lang="sv-SE" dirty="0" smtClean="0"/>
              <a:t>Förtrogenhet med kriterierna: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2000" dirty="0" smtClean="0"/>
              <a:t>Apparaturen, dess beteende och användning skall vara känd.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2000" dirty="0" smtClean="0"/>
              <a:t>Instrument och apparatur testas i sin helhet innan arbetet inleds: både på plats och med ett referensobjekt.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2000" dirty="0" smtClean="0"/>
              <a:t>Fartygen ska vara lämpliga för arbetet.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2000" dirty="0" smtClean="0"/>
              <a:t>Personalen är inskolad, förtrogen med standarderna, apparaturen och applikationerna – känner till de krav som arbetet ställer.</a:t>
            </a:r>
          </a:p>
          <a:p>
            <a:pPr marL="352425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sv-SE" sz="1600" dirty="0" smtClean="0"/>
          </a:p>
          <a:p>
            <a:r>
              <a:rPr lang="sv-SE" dirty="0" smtClean="0"/>
              <a:t>Kontroll under fältarbetets gång och kvalitetskontroll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2000" dirty="0" smtClean="0"/>
              <a:t>Applikationerna för insamling av data stöder kvalitetsarbetet ute på fältet.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2000" dirty="0" smtClean="0"/>
              <a:t>Täckningen hålls kontinuerligt under uppsikt.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2000" dirty="0" smtClean="0"/>
              <a:t>Tjänsteproducenten utarbetar sina egna arbetsmetoder och checklistor därefter. </a:t>
            </a:r>
          </a:p>
          <a:p>
            <a:pPr marL="352425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sv-SE" sz="1600" dirty="0" smtClean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11015" y="310883"/>
            <a:ext cx="11334541" cy="553275"/>
          </a:xfrm>
        </p:spPr>
        <p:txBody>
          <a:bodyPr>
            <a:normAutofit/>
          </a:bodyPr>
          <a:lstStyle/>
          <a:p>
            <a:r>
              <a:rPr lang="sv-SE" sz="2400" b="0" dirty="0"/>
              <a:t>Hur uppfylla kraven i S-44 och FSIS-44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5616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7B0F-4B54-4004-B77C-622DC056BA21}" type="datetime1">
              <a:rPr lang="fi-FI" smtClean="0"/>
              <a:t>8.5.2020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Traficom / Hydrographic Office / Seppo Mäkinen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E1D9-9C4A-4BEA-95F0-31304F063251}" type="slidenum">
              <a:rPr lang="fi-FI" smtClean="0"/>
              <a:t>9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11015" y="864157"/>
            <a:ext cx="11696282" cy="5522964"/>
          </a:xfrm>
        </p:spPr>
        <p:txBody>
          <a:bodyPr>
            <a:normAutofit/>
          </a:bodyPr>
          <a:lstStyle/>
          <a:p>
            <a:pPr marL="352425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sv-SE" sz="1600" dirty="0" smtClean="0"/>
          </a:p>
          <a:p>
            <a:r>
              <a:rPr lang="sv-SE" dirty="0" smtClean="0"/>
              <a:t>Hantering och leverans av sjömätningsdata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2000" dirty="0" smtClean="0"/>
              <a:t>Datat hanteras enligt anvisningarna, sparas i rätt filformat och bibliotek. 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2000" dirty="0" smtClean="0"/>
              <a:t>Materialet och metadata är fullkomligt spårbara. </a:t>
            </a:r>
          </a:p>
          <a:p>
            <a:pPr marL="352425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sv-SE" sz="1600" dirty="0" smtClean="0"/>
          </a:p>
          <a:p>
            <a:r>
              <a:rPr lang="sv-SE" dirty="0"/>
              <a:t>Som beställare har TRAFICOM utarbetat tekniska krav och specifikationer för sjömätningsdata och dess kvalitet med anknytning till varje enskilt område och mätningsklass. Specifikationerna är offentliga och tillgängliga på begäran: </a:t>
            </a:r>
            <a:r>
              <a:rPr lang="sv-SE" dirty="0">
                <a:hlinkClick r:id="rId2"/>
              </a:rPr>
              <a:t>merenmittaus@traficom.fi</a:t>
            </a:r>
            <a:r>
              <a:rPr lang="sv-SE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v-SE" sz="11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dirty="0" smtClean="0"/>
              <a:t>Sjökortsmyndigheten förmår bedöma kvalitén hos levererade data, vilket slutanvändarna av sjökortsprodukterna dvs. sjöfolket drar nytta av. </a:t>
            </a:r>
            <a:endParaRPr lang="sv-SE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11015" y="310883"/>
            <a:ext cx="11334541" cy="553275"/>
          </a:xfrm>
        </p:spPr>
        <p:txBody>
          <a:bodyPr>
            <a:normAutofit/>
          </a:bodyPr>
          <a:lstStyle/>
          <a:p>
            <a:r>
              <a:rPr lang="sv-SE" sz="2400" b="0" dirty="0"/>
              <a:t>Hur uppfylla kraven i S-44 och FSIS-44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75208260"/>
      </p:ext>
    </p:extLst>
  </p:cSld>
  <p:clrMapOvr>
    <a:masterClrMapping/>
  </p:clrMapOvr>
</p:sld>
</file>

<file path=ppt/theme/theme1.xml><?xml version="1.0" encoding="utf-8"?>
<a:theme xmlns:a="http://schemas.openxmlformats.org/drawingml/2006/main" name="Traficom otsikkosivu">
  <a:themeElements>
    <a:clrScheme name="Traficom2">
      <a:dk1>
        <a:srgbClr val="292929"/>
      </a:dk1>
      <a:lt1>
        <a:srgbClr val="FFFFFF"/>
      </a:lt1>
      <a:dk2>
        <a:srgbClr val="018285"/>
      </a:dk2>
      <a:lt2>
        <a:srgbClr val="FF7D00"/>
      </a:lt2>
      <a:accent1>
        <a:srgbClr val="018285"/>
      </a:accent1>
      <a:accent2>
        <a:srgbClr val="159637"/>
      </a:accent2>
      <a:accent3>
        <a:srgbClr val="0058B1"/>
      </a:accent3>
      <a:accent4>
        <a:srgbClr val="81D600"/>
      </a:accent4>
      <a:accent5>
        <a:srgbClr val="C50084"/>
      </a:accent5>
      <a:accent6>
        <a:srgbClr val="009EE1"/>
      </a:accent6>
      <a:hlink>
        <a:srgbClr val="018285"/>
      </a:hlink>
      <a:folHlink>
        <a:srgbClr val="0058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ficom perussivu">
  <a:themeElements>
    <a:clrScheme name="Traficom2">
      <a:dk1>
        <a:srgbClr val="292929"/>
      </a:dk1>
      <a:lt1>
        <a:srgbClr val="FFFFFF"/>
      </a:lt1>
      <a:dk2>
        <a:srgbClr val="018285"/>
      </a:dk2>
      <a:lt2>
        <a:srgbClr val="FF7D00"/>
      </a:lt2>
      <a:accent1>
        <a:srgbClr val="018285"/>
      </a:accent1>
      <a:accent2>
        <a:srgbClr val="159637"/>
      </a:accent2>
      <a:accent3>
        <a:srgbClr val="0058B1"/>
      </a:accent3>
      <a:accent4>
        <a:srgbClr val="81D600"/>
      </a:accent4>
      <a:accent5>
        <a:srgbClr val="C50084"/>
      </a:accent5>
      <a:accent6>
        <a:srgbClr val="009EE1"/>
      </a:accent6>
      <a:hlink>
        <a:srgbClr val="018285"/>
      </a:hlink>
      <a:folHlink>
        <a:srgbClr val="0058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aficom kuvadia">
  <a:themeElements>
    <a:clrScheme name="Traficom2">
      <a:dk1>
        <a:srgbClr val="292929"/>
      </a:dk1>
      <a:lt1>
        <a:srgbClr val="FFFFFF"/>
      </a:lt1>
      <a:dk2>
        <a:srgbClr val="018285"/>
      </a:dk2>
      <a:lt2>
        <a:srgbClr val="FF7D00"/>
      </a:lt2>
      <a:accent1>
        <a:srgbClr val="018285"/>
      </a:accent1>
      <a:accent2>
        <a:srgbClr val="159637"/>
      </a:accent2>
      <a:accent3>
        <a:srgbClr val="0058B1"/>
      </a:accent3>
      <a:accent4>
        <a:srgbClr val="81D600"/>
      </a:accent4>
      <a:accent5>
        <a:srgbClr val="C50084"/>
      </a:accent5>
      <a:accent6>
        <a:srgbClr val="009EE1"/>
      </a:accent6>
      <a:hlink>
        <a:srgbClr val="018285"/>
      </a:hlink>
      <a:folHlink>
        <a:srgbClr val="0058B1"/>
      </a:folHlink>
    </a:clrScheme>
    <a:fontScheme name="Mukautettu 1">
      <a:majorFont>
        <a:latin typeface="Calibri Ligh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21360C-8369-4DC5-A1F8-EC6CE362DB3E}">
  <we:reference id="617cfbec-311d-4cc2-abc7-4812d5c83349" version="1.0.0.0" store="\\trafi.intra\sysvol\trafi.intra\scripts\Manifest" storeType="Filesystem"/>
  <we:alternateReferences/>
  <we:properties>
    <we:property name="usedImages" value="{&quot;null/4577&quot;:{&quot;imageServerUrl&quot;:&quot;https://kuvapankki.trafi.fi/CIP/&quot;,&quot;imageId&quot;:&quot;null/4577&quot;,&quot;imageTitle&quot;:&quot;0926-3th75ecS-vastavalo-430398-2.jpg&quot;,&quot;imageUserAdded&quot;:&quot;elina.uotila@trafi.fi&quot;,&quot;imageDateAdded&quot;:&quot;2018-11-01T19:27:09.564Z&quot;,&quot;catalog&quot;:&quot;Trafi&quot;},&quot;null/5277&quot;:{&quot;imageServerUrl&quot;:&quot;https://kuvapankki.trafi.fi/CIP/&quot;,&quot;imageId&quot;:&quot;null/5277&quot;,&quot;imageTitle&quot;:&quot;shutterstock_216481951.jpg&quot;,&quot;imageUserAdded&quot;:&quot;elina.uotila@trafi.fi&quot;,&quot;imageDateAdded&quot;:&quot;2018-11-01T19:27:53.800Z&quot;,&quot;catalog&quot;:&quot;Trafi&quot;},&quot;null/6346&quot;:{&quot;imageServerUrl&quot;:&quot;https://kuvapankki.trafi.fi/CIP/&quot;,&quot;imageId&quot;:&quot;null/6346&quot;,&quot;imageTitle&quot;:&quot;metro3.jpg&quot;,&quot;imageUserAdded&quot;:&quot;elina.uotila@trafi.fi&quot;,&quot;imageDateAdded&quot;:&quot;2018-11-20T16:50:50.176Z&quot;,&quot;catalog&quot;:&quot;Trafi&quot;},&quot;null/4026&quot;:{&quot;imageServerUrl&quot;:&quot;https://kuvapankki.trafi.fi/CIP/&quot;,&quot;imageId&quot;:&quot;null/4026&quot;,&quot;imageTitle&quot;:&quot;shutterstock_113206087.jpg&quot;,&quot;imageUserAdded&quot;:&quot;elina.uotila@trafi.fi&quot;,&quot;imageDateAdded&quot;:&quot;2018-11-07T12:27:24.715Z&quot;,&quot;catalog&quot;:&quot;Trafi&quot;},&quot;null/1704&quot;:{&quot;imageServerUrl&quot;:&quot;https://kuvapankki.trafi.fi/CIP/&quot;,&quot;imageId&quot;:&quot;null/1704&quot;,&quot;imageTitle&quot;:&quot;_AN37727.jpg&quot;,&quot;imageUserAdded&quot;:&quot;elina.uotila@trafi.fi&quot;,&quot;imageDateAdded&quot;:&quot;2018-11-13T10:06:31.352Z&quot;,&quot;catalog&quot;:&quot;Trafi&quot;},&quot;null/6351&quot;:{&quot;imageServerUrl&quot;:&quot;https://kuvapankki.trafi.fi/CIP/&quot;,&quot;imageId&quot;:&quot;null/6351&quot;,&quot;imageTitle&quot;:&quot;metro8.jpg&quot;,&quot;imageUserAdded&quot;:&quot;elina.uotila@trafi.fi&quot;,&quot;imageDateAdded&quot;:&quot;2018-11-07T12:27:59.427Z&quot;,&quot;catalog&quot;:&quot;Trafi&quot;},&quot;null/6228&quot;:{&quot;imageServerUrl&quot;:&quot;https://kuvapankki.trafi.fi/CIP/&quot;,&quot;imageId&quot;:&quot;null/6228&quot;,&quot;imageTitle&quot;:&quot;Trafi-Autoilija_MI_7401_hires.jpg&quot;,&quot;imageUserAdded&quot;:&quot;elina.uotila@trafi.fi&quot;,&quot;imageDateAdded&quot;:&quot;2018-11-07T12:33:47.589Z&quot;,&quot;catalog&quot;:&quot;Trafi&quot;},&quot;null/1180&quot;:{&quot;imageServerUrl&quot;:&quot;https://kuvapankki.trafi.fi/CIP/&quot;,&quot;imageId&quot;:&quot;null/1180&quot;,&quot;imageTitle&quot;:&quot;Rodeo_179686w.jpg&quot;,&quot;imageUserAdded&quot;:&quot;elina.uotila@trafi.fi&quot;,&quot;imageDateAdded&quot;:&quot;2018-11-07T12:37:37.974Z&quot;,&quot;catalog&quot;:&quot;Trafi&quot;},&quot;null/5237&quot;:{&quot;imageServerUrl&quot;:&quot;https://kuvapankki.trafi.fi/CIP/&quot;,&quot;imageId&quot;:&quot;null/5237&quot;,&quot;imageTitle&quot;:&quot;shutterstock_161748899.jpg&quot;,&quot;imageUserAdded&quot;:&quot;elina.uotila@trafi.fi&quot;,&quot;imageDateAdded&quot;:&quot;2018-11-07T13:33:04.222Z&quot;,&quot;catalog&quot;:&quot;Trafi&quot;},&quot;null/1579&quot;:{&quot;imageServerUrl&quot;:&quot;https://kuvapankki.trafi.fi/CIP/&quot;,&quot;imageId&quot;:&quot;null/1579&quot;,&quot;imageTitle&quot;:&quot;_AN31701.jpg&quot;,&quot;imageUserAdded&quot;:&quot;elina.uotila@trafi.fi&quot;,&quot;imageDateAdded&quot;:&quot;2018-11-07T13:34:27.912Z&quot;,&quot;catalog&quot;:&quot;Trafi&quot;},&quot;null/289&quot;:{&quot;imageServerUrl&quot;:&quot;https://kuvapankki.trafi.fi/CIP/&quot;,&quot;imageId&quot;:&quot;null/289&quot;,&quot;imageTitle&quot;:&quot;_MG_9792.JPG&quot;,&quot;imageUserAdded&quot;:&quot;elina.uotila@trafi.fi&quot;,&quot;imageDateAdded&quot;:&quot;2018-11-07T13:36:57.118Z&quot;,&quot;catalog&quot;:&quot;Trafi&quot;},&quot;null/3866&quot;:{&quot;imageServerUrl&quot;:&quot;https://kuvapankki.trafi.fi/CIP/&quot;,&quot;imageId&quot;:&quot;null/3866&quot;,&quot;imageTitle&quot;:&quot;__3_1338.tif&quot;,&quot;imageUserAdded&quot;:&quot;elina.uotila@trafi.fi&quot;,&quot;imageDateAdded&quot;:&quot;2018-11-07T13:59:59.967Z&quot;,&quot;catalog&quot;:&quot;Trafi&quot;},&quot;null/5091&quot;:{&quot;imageServerUrl&quot;:&quot;https://kuvapankki.trafi.fi/CIP/&quot;,&quot;imageId&quot;:&quot;null/5091&quot;,&quot;imageTitle&quot;:&quot;shutterstock_81122968_muokkaus_ajokortti.jpg&quot;,&quot;imageUserAdded&quot;:&quot;elina.uotila@trafi.fi&quot;,&quot;imageDateAdded&quot;:&quot;2018-11-07T14:14:04.466Z&quot;,&quot;catalog&quot;:&quot;Trafi&quot;},&quot;null/4993&quot;:{&quot;imageServerUrl&quot;:&quot;https://kuvapankki.trafi.fi/CIP/&quot;,&quot;imageId&quot;:&quot;null/4993&quot;,&quot;imageTitle&quot;:&quot;ROJT120814070.jpg&quot;,&quot;imageUserAdded&quot;:&quot;elina.uotila@trafi.fi&quot;,&quot;imageDateAdded&quot;:&quot;2018-11-07T14:34:08.654Z&quot;,&quot;catalog&quot;:&quot;Trafi&quot;},&quot;null/5058&quot;:{&quot;imageServerUrl&quot;:&quot;https://kuvapankki.trafi.fi/CIP/&quot;,&quot;imageId&quot;:&quot;null/5058&quot;,&quot;imageTitle&quot;:&quot;59021.jpg&quot;,&quot;imageUserAdded&quot;:&quot;elina.uotila@trafi.fi&quot;,&quot;imageDateAdded&quot;:&quot;2018-11-07T14:34:44.743Z&quot;,&quot;catalog&quot;:&quot;Trafi&quot;},&quot;null/4576&quot;:{&quot;imageServerUrl&quot;:&quot;https://kuvapankki.trafi.fi/CIP/&quot;,&quot;imageId&quot;:&quot;null/4576&quot;,&quot;imageTitle&quot;:&quot;0926-FI83I5As-vastavalo-260011-2.jpg&quot;,&quot;imageUserAdded&quot;:&quot;elina.uotila@trafi.fi&quot;,&quot;imageDateAdded&quot;:&quot;2018-11-20T16:52:09.046Z&quot;,&quot;catalog&quot;:&quot;Trafi&quot;}}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TyTosDocumentType xmlns="49bfba61-6e83-40bd-a5fb-b45c77de2667">mallipohja</SaTyTosDocumentType>
    <od82ff796f8549e7b48b0e43c70930a6 xmlns="49bfba61-6e83-40bd-a5fb-b45c77de26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Suomi</TermName>
          <TermId xmlns="http://schemas.microsoft.com/office/infopath/2007/PartnerControls">88d960e6-e76c-48a2-b607-f1600797b640</TermId>
        </TermInfo>
      </Terms>
    </od82ff796f8549e7b48b0e43c70930a6>
    <SaTyDocumentStatus xmlns="49bfba61-6e83-40bd-a5fb-b45c77de2667">Luonnos</SaTyDocumentStatus>
    <SaTyTosDocumentTypeId xmlns="49bfba61-6e83-40bd-a5fb-b45c77de2667" xsi:nil="true"/>
    <SaTyTosIssueGroup xmlns="49bfba61-6e83-40bd-a5fb-b45c77de2667" xsi:nil="true"/>
    <SaTyDocumentYear xmlns="49bfba61-6e83-40bd-a5fb-b45c77de2667">2019</SaTyDocumentYear>
    <SaTyTosPreservation xmlns="49bfba61-6e83-40bd-a5fb-b45c77de2667">3 v</SaTyTosPreservation>
    <TaxCatchAll xmlns="986746b9-21ea-4a10-94d5-c7e2d54bbe5a">
      <Value>1</Value>
      <Value>3</Value>
    </TaxCatchAll>
    <SaTyDocumentArchive xmlns="49bfba61-6e83-40bd-a5fb-b45c77de2667">false</SaTyDocumentArchive>
    <SaTyTosPublicity xmlns="49bfba61-6e83-40bd-a5fb-b45c77de2667">Julkinen</SaTyTosPublicity>
    <eb88049090c34051aae092bae2056bc2 xmlns="49bfba61-6e83-40bd-a5fb-b45c77de26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Mallipohja</TermName>
          <TermId xmlns="http://schemas.microsoft.com/office/infopath/2007/PartnerControls">8556560e-d2f7-4107-a309-72029ebfa072</TermId>
        </TermInfo>
      </Terms>
    </eb88049090c34051aae092bae2056bc2>
    <SaTyTosTaskGroupId xmlns="49bfba61-6e83-40bd-a5fb-b45c77de2667">Viestintä</SaTyTosTaskGroupId>
    <p39f2945831442ffb2b72677709d8610 xmlns="986746b9-21ea-4a10-94d5-c7e2d54bbe5a">
      <Terms xmlns="http://schemas.microsoft.com/office/infopath/2007/PartnerControls"/>
    </p39f2945831442ffb2b72677709d8610>
    <SaTyTosTaskGroup xmlns="49bfba61-6e83-40bd-a5fb-b45c77de2667">Viestintä</SaTyTosTaskGroup>
    <SaTyTosIssueGroupId xmlns="49bfba61-6e83-40bd-a5fb-b45c77de2667" xsi:nil="true"/>
    <f4b386671deb464d8bb6062959db37ce xmlns="986746b9-21ea-4a10-94d5-c7e2d54bbe5a">
      <Terms xmlns="http://schemas.microsoft.com/office/infopath/2007/PartnerControls"/>
    </f4b386671deb464d8bb6062959db37ce>
    <SaTyDocumentUserData xmlns="49bfba61-6e83-40bd-a5fb-b45c77de2667">false</SaTyDocumentUserData>
    <g947cab29b3b46f18713a0acc4648f6c xmlns="986746b9-21ea-4a10-94d5-c7e2d54bbe5a">
      <Terms xmlns="http://schemas.microsoft.com/office/infopath/2007/PartnerControls"/>
    </g947cab29b3b46f18713a0acc4648f6c>
    <a9215f07bdd34c12927c30fd8ee294e2 xmlns="986746b9-21ea-4a10-94d5-c7e2d54bbe5a">
      <Terms xmlns="http://schemas.microsoft.com/office/infopath/2007/PartnerControls"/>
    </a9215f07bdd34c12927c30fd8ee294e2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raficom esitys kuvaton (fi)" ma:contentTypeID="0x0101000EC482A17D284AEE8290D09FC0D2D6D200C589622A2BFC49F09A63EB8A040062500036EF1402FBDA0D42924B1A4FE150B2A7" ma:contentTypeVersion="18" ma:contentTypeDescription="" ma:contentTypeScope="" ma:versionID="e49149ee31f31a61d523fe843b475b25">
  <xsd:schema xmlns:xsd="http://www.w3.org/2001/XMLSchema" xmlns:xs="http://www.w3.org/2001/XMLSchema" xmlns:p="http://schemas.microsoft.com/office/2006/metadata/properties" xmlns:ns2="49bfba61-6e83-40bd-a5fb-b45c77de2667" xmlns:ns3="986746b9-21ea-4a10-94d5-c7e2d54bbe5a" targetNamespace="http://schemas.microsoft.com/office/2006/metadata/properties" ma:root="true" ma:fieldsID="2acb1373cdefd83fd47575032f406e84" ns2:_="" ns3:_="">
    <xsd:import namespace="49bfba61-6e83-40bd-a5fb-b45c77de2667"/>
    <xsd:import namespace="986746b9-21ea-4a10-94d5-c7e2d54bbe5a"/>
    <xsd:element name="properties">
      <xsd:complexType>
        <xsd:sequence>
          <xsd:element name="documentManagement">
            <xsd:complexType>
              <xsd:all>
                <xsd:element ref="ns2:SaTyDocumentArchive" minOccurs="0"/>
                <xsd:element ref="ns2:SaTyTosTaskGroup" minOccurs="0"/>
                <xsd:element ref="ns2:SaTyTosTaskGroupId" minOccurs="0"/>
                <xsd:element ref="ns2:SaTyTosIssueGroup" minOccurs="0"/>
                <xsd:element ref="ns2:SaTyTosIssueGroupId" minOccurs="0"/>
                <xsd:element ref="ns2:SaTyTosDocumentType" minOccurs="0"/>
                <xsd:element ref="ns2:SaTyTosDocumentTypeId" minOccurs="0"/>
                <xsd:element ref="ns2:SaTyTosPreservation" minOccurs="0"/>
                <xsd:element ref="ns2:SaTyDocumentYear" minOccurs="0"/>
                <xsd:element ref="ns2:SaTyDocumentStatus" minOccurs="0"/>
                <xsd:element ref="ns2:SaTyTosPublicity" minOccurs="0"/>
                <xsd:element ref="ns3:a9215f07bdd34c12927c30fd8ee294e2" minOccurs="0"/>
                <xsd:element ref="ns3:TaxCatchAll" minOccurs="0"/>
                <xsd:element ref="ns3:TaxCatchAllLabel" minOccurs="0"/>
                <xsd:element ref="ns3:f4b386671deb464d8bb6062959db37ce" minOccurs="0"/>
                <xsd:element ref="ns3:p39f2945831442ffb2b72677709d8610" minOccurs="0"/>
                <xsd:element ref="ns3:g947cab29b3b46f18713a0acc4648f6c" minOccurs="0"/>
                <xsd:element ref="ns2:SaTyDocumentUserData" minOccurs="0"/>
                <xsd:element ref="ns2:eb88049090c34051aae092bae2056bc2" minOccurs="0"/>
                <xsd:element ref="ns2:od82ff796f8549e7b48b0e43c70930a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fba61-6e83-40bd-a5fb-b45c77de2667" elementFormDefault="qualified">
    <xsd:import namespace="http://schemas.microsoft.com/office/2006/documentManagement/types"/>
    <xsd:import namespace="http://schemas.microsoft.com/office/infopath/2007/PartnerControls"/>
    <xsd:element name="SaTyDocumentArchive" ma:index="8" nillable="true" ma:displayName="Arkistoitava" ma:default="0" ma:description="" ma:internalName="SaTyDocumentArchive">
      <xsd:simpleType>
        <xsd:restriction base="dms:Boolean"/>
      </xsd:simpleType>
    </xsd:element>
    <xsd:element name="SaTyTosTaskGroup" ma:index="9" nillable="true" ma:displayName="Tehtävä" ma:hidden="true" ma:indexed="true" ma:internalName="SaTyTosTaskGroup" ma:readOnly="false">
      <xsd:simpleType>
        <xsd:restriction base="dms:Text">
          <xsd:maxLength value="255"/>
        </xsd:restriction>
      </xsd:simpleType>
    </xsd:element>
    <xsd:element name="SaTyTosTaskGroupId" ma:index="10" nillable="true" ma:displayName="Tehtävän tunnus" ma:hidden="true" ma:indexed="true" ma:internalName="SaTyTosTaskGroupId">
      <xsd:simpleType>
        <xsd:restriction base="dms:Text"/>
      </xsd:simpleType>
    </xsd:element>
    <xsd:element name="SaTyTosIssueGroup" ma:index="11" nillable="true" ma:displayName="Tehtävän tarkenne" ma:hidden="true" ma:indexed="true" ma:internalName="SaTyTosIssueGroup" ma:readOnly="false">
      <xsd:simpleType>
        <xsd:restriction base="dms:Text">
          <xsd:maxLength value="255"/>
        </xsd:restriction>
      </xsd:simpleType>
    </xsd:element>
    <xsd:element name="SaTyTosIssueGroupId" ma:index="12" nillable="true" ma:displayName="Tehtävän tarkenteen tunnus" ma:hidden="true" ma:indexed="true" ma:internalName="SaTyTosIssueGroupId">
      <xsd:simpleType>
        <xsd:restriction base="dms:Text"/>
      </xsd:simpleType>
    </xsd:element>
    <xsd:element name="SaTyTosDocumentType" ma:index="13" nillable="true" ma:displayName="Dokumenttityyppi" ma:indexed="true" ma:internalName="SaTyTosDocumentType">
      <xsd:simpleType>
        <xsd:restriction base="dms:Text"/>
      </xsd:simpleType>
    </xsd:element>
    <xsd:element name="SaTyTosDocumentTypeId" ma:index="14" nillable="true" ma:displayName="Dokumenttityypin tunnus" ma:hidden="true" ma:indexed="true" ma:internalName="SaTyTosDocumentTypeId">
      <xsd:simpleType>
        <xsd:restriction base="dms:Text"/>
      </xsd:simpleType>
    </xsd:element>
    <xsd:element name="SaTyTosPreservation" ma:index="15" nillable="true" ma:displayName="Säilytysaika" ma:hidden="true" ma:indexed="true" ma:internalName="SaTyTosPreservation">
      <xsd:simpleType>
        <xsd:restriction base="dms:Text"/>
      </xsd:simpleType>
    </xsd:element>
    <xsd:element name="SaTyDocumentYear" ma:index="16" nillable="true" ma:displayName="Vuosi" ma:decimals="0" ma:hidden="true" ma:internalName="SaTyDocumentYear" ma:percentage="FALSE">
      <xsd:simpleType>
        <xsd:restriction base="dms:Number">
          <xsd:maxInclusive value="2050"/>
          <xsd:minInclusive value="2010"/>
        </xsd:restriction>
      </xsd:simpleType>
    </xsd:element>
    <xsd:element name="SaTyDocumentStatus" ma:index="17" nillable="true" ma:displayName="Tila" ma:default="Luonnos" ma:internalName="SaTyDocumentStatus">
      <xsd:simpleType>
        <xsd:restriction base="dms:Choice">
          <xsd:enumeration value="Luonnos"/>
          <xsd:enumeration value="Valmis"/>
          <xsd:enumeration value="Arkistoitu"/>
        </xsd:restriction>
      </xsd:simpleType>
    </xsd:element>
    <xsd:element name="SaTyTosPublicity" ma:index="20" nillable="true" ma:displayName="Julkisuus" ma:hidden="true" ma:internalName="SaTyTosPublicity">
      <xsd:simpleType>
        <xsd:restriction base="dms:Text"/>
      </xsd:simpleType>
    </xsd:element>
    <xsd:element name="SaTyDocumentUserData" ma:index="31" nillable="true" ma:displayName="Henkilötietoja" ma:default="0" ma:hidden="true" ma:internalName="SaTyDocumentUserData">
      <xsd:simpleType>
        <xsd:restriction base="dms:Boolean"/>
      </xsd:simpleType>
    </xsd:element>
    <xsd:element name="eb88049090c34051aae092bae2056bc2" ma:index="32" nillable="true" ma:taxonomy="true" ma:internalName="eb88049090c34051aae092bae2056bc2" ma:taxonomyFieldName="SaTyTosKeywords" ma:displayName="Asiasanat" ma:default="" ma:fieldId="{eb880490-90c3-4051-aae0-92bae2056bc2}" ma:sspId="40397ff5-035d-43a5-8834-729ee8c332fa" ma:termSetId="aed3fbe3-f150-4fcf-a9b0-5f9dadd90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d82ff796f8549e7b48b0e43c70930a6" ma:index="33" nillable="true" ma:taxonomy="true" ma:internalName="od82ff796f8549e7b48b0e43c70930a6" ma:taxonomyFieldName="SaTyDocumentLanguage" ma:displayName="Kieli" ma:default="1;#Suomi|88d960e6-e76c-48a2-b607-f1600797b640" ma:fieldId="{8d82ff79-6f85-49e7-b48b-0e43c70930a6}" ma:sspId="40397ff5-035d-43a5-8834-729ee8c332fa" ma:termSetId="41152fb4-de1c-44ce-adb6-521cf362b6a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746b9-21ea-4a10-94d5-c7e2d54bbe5a" elementFormDefault="qualified">
    <xsd:import namespace="http://schemas.microsoft.com/office/2006/documentManagement/types"/>
    <xsd:import namespace="http://schemas.microsoft.com/office/infopath/2007/PartnerControls"/>
    <xsd:element name="a9215f07bdd34c12927c30fd8ee294e2" ma:index="21" nillable="true" ma:taxonomy="true" ma:internalName="a9215f07bdd34c12927c30fd8ee294e2" ma:taxonomyFieldName="SaTyDocumentOrganisation" ma:displayName="Organisaatiorakenne" ma:default="" ma:fieldId="{a9215f07-bdd3-4c12-927c-30fd8ee294e2}" ma:sspId="40397ff5-035d-43a5-8834-729ee8c332fa" ma:termSetId="4e8fc55d-bf43-4adc-9421-b3b49beece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description="" ma:hidden="true" ma:list="{bcea8f53-4ecf-4bd6-a9b3-89bec2158b27}" ma:internalName="TaxCatchAll" ma:showField="CatchAllData" ma:web="49bfba61-6e83-40bd-a5fb-b45c77de26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description="" ma:hidden="true" ma:list="{bcea8f53-4ecf-4bd6-a9b3-89bec2158b27}" ma:internalName="TaxCatchAllLabel" ma:readOnly="true" ma:showField="CatchAllDataLabel" ma:web="49bfba61-6e83-40bd-a5fb-b45c77de26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b386671deb464d8bb6062959db37ce" ma:index="25" nillable="true" ma:taxonomy="true" ma:internalName="f4b386671deb464d8bb6062959db37ce" ma:taxonomyFieldName="SaTyDocumentQuartal" ma:displayName="Osavuosi" ma:default="" ma:fieldId="{f4b38667-1deb-464d-8bb6-062959db37ce}" ma:sspId="40397ff5-035d-43a5-8834-729ee8c332fa" ma:termSetId="895a9155-bcdc-4b0f-80ed-bd9ee6ec1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9f2945831442ffb2b72677709d8610" ma:index="27" nillable="true" ma:taxonomy="true" ma:internalName="p39f2945831442ffb2b72677709d8610" ma:taxonomyFieldName="SaTyDocumentMonth" ma:displayName="Kuukausi" ma:default="" ma:fieldId="{939f2945-8314-42ff-b2b7-2677709d8610}" ma:sspId="40397ff5-035d-43a5-8834-729ee8c332fa" ma:termSetId="9349d5b0-8d30-4cc9-9bbe-b194ef7e75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7cab29b3b46f18713a0acc4648f6c" ma:index="29" nillable="true" ma:taxonomy="true" ma:internalName="g947cab29b3b46f18713a0acc4648f6c" ma:taxonomyFieldName="SaTyDocumentOtherTag" ma:displayName="Muu yksilöivä tieto" ma:default="" ma:fieldId="{0947cab2-9b3b-46f1-8713-a0acc4648f6c}" ma:sspId="40397ff5-035d-43a5-8834-729ee8c332fa" ma:termSetId="fd54c402-2e62-4cf2-a566-0b7c3971290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40397ff5-035d-43a5-8834-729ee8c332fa" ContentTypeId="0x0101000EC482A17D284AEE8290D09FC0D2D6D2" PreviousValue="true"/>
</file>

<file path=customXml/itemProps1.xml><?xml version="1.0" encoding="utf-8"?>
<ds:datastoreItem xmlns:ds="http://schemas.openxmlformats.org/officeDocument/2006/customXml" ds:itemID="{C7749C1C-F7D5-4B29-B1F6-21C3A7BF36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20FDFF-30EF-4BB8-A239-6ED73B005793}">
  <ds:schemaRefs>
    <ds:schemaRef ds:uri="http://purl.org/dc/terms/"/>
    <ds:schemaRef ds:uri="http://schemas.openxmlformats.org/package/2006/metadata/core-properties"/>
    <ds:schemaRef ds:uri="986746b9-21ea-4a10-94d5-c7e2d54bbe5a"/>
    <ds:schemaRef ds:uri="http://schemas.microsoft.com/office/2006/documentManagement/types"/>
    <ds:schemaRef ds:uri="49bfba61-6e83-40bd-a5fb-b45c77de266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F6453E-A3C5-4723-9B5A-17D63A75B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fba61-6e83-40bd-a5fb-b45c77de2667"/>
    <ds:schemaRef ds:uri="986746b9-21ea-4a10-94d5-c7e2d54bb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3A6FEF6-47C7-421D-B1CE-9B7ABCC5045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5964</TotalTime>
  <Words>997</Words>
  <Application>Microsoft Office PowerPoint</Application>
  <PresentationFormat>Laajakuva</PresentationFormat>
  <Paragraphs>140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Verdana</vt:lpstr>
      <vt:lpstr>Wingdings</vt:lpstr>
      <vt:lpstr>ヒラギノ角ゴ Pro W3</vt:lpstr>
      <vt:lpstr>Traficom otsikkosivu</vt:lpstr>
      <vt:lpstr>Traficom perussivu</vt:lpstr>
      <vt:lpstr>1_Traficom kuvadia</vt:lpstr>
      <vt:lpstr>IHO S-44-krav för sjömätning av farleder  </vt:lpstr>
      <vt:lpstr>SOLAS V-krav på framställning av sjökort</vt:lpstr>
      <vt:lpstr>Sjömätningsstandarden S-44 ed5</vt:lpstr>
      <vt:lpstr>Kraven enligt S-44 ed5 och FSIS-44  </vt:lpstr>
      <vt:lpstr>Gällande krav enligt S-44 ed5 </vt:lpstr>
      <vt:lpstr>Krav enligt FSIS-44 </vt:lpstr>
      <vt:lpstr>Krav enligt S-44 ed5 &amp; FSIS-44  </vt:lpstr>
      <vt:lpstr>Hur uppfylla kraven i S-44 och FSIS-44 </vt:lpstr>
      <vt:lpstr>Hur uppfylla kraven i S-44 och FSIS-44 </vt:lpstr>
      <vt:lpstr>Exempel på data om data (metadata) i sjömätningen</vt:lpstr>
      <vt:lpstr>Sjömätning inom territorialvattnen är tillståndspliktig verksamhet  </vt:lpstr>
      <vt:lpstr>Tack!</vt:lpstr>
    </vt:vector>
  </TitlesOfParts>
  <Company>Trafi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Uotila Elina</dc:creator>
  <cp:lastModifiedBy>Lång Risto</cp:lastModifiedBy>
  <cp:revision>502</cp:revision>
  <cp:lastPrinted>2019-09-12T10:35:39Z</cp:lastPrinted>
  <dcterms:created xsi:type="dcterms:W3CDTF">2018-10-31T18:18:34Z</dcterms:created>
  <dcterms:modified xsi:type="dcterms:W3CDTF">2020-05-08T04:51:34Z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TyDocumentQuartal">
    <vt:lpwstr/>
  </property>
  <property fmtid="{D5CDD505-2E9C-101B-9397-08002B2CF9AE}" pid="3" name="ContentTypeId">
    <vt:lpwstr>0x0101000EC482A17D284AEE8290D09FC0D2D6D200C589622A2BFC49F09A63EB8A040062500036EF1402FBDA0D42924B1A4FE150B2A7</vt:lpwstr>
  </property>
  <property fmtid="{D5CDD505-2E9C-101B-9397-08002B2CF9AE}" pid="4" name="SaTyDocumentOrganisation">
    <vt:lpwstr/>
  </property>
  <property fmtid="{D5CDD505-2E9C-101B-9397-08002B2CF9AE}" pid="5" name="SaTyDocumentMonth">
    <vt:lpwstr/>
  </property>
  <property fmtid="{D5CDD505-2E9C-101B-9397-08002B2CF9AE}" pid="6" name="SaTyDocumentLanguage">
    <vt:lpwstr>1;#Suomi|88d960e6-e76c-48a2-b607-f1600797b640</vt:lpwstr>
  </property>
  <property fmtid="{D5CDD505-2E9C-101B-9397-08002B2CF9AE}" pid="7" name="SaTyTosKeywords">
    <vt:lpwstr>3;#Mallipohja|8556560e-d2f7-4107-a309-72029ebfa072</vt:lpwstr>
  </property>
  <property fmtid="{D5CDD505-2E9C-101B-9397-08002B2CF9AE}" pid="8" name="SaTyDocumentOtherTag">
    <vt:lpwstr/>
  </property>
</Properties>
</file>