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58" r:id="rId6"/>
    <p:sldMasterId id="2147483739" r:id="rId7"/>
  </p:sldMasterIdLst>
  <p:notesMasterIdLst>
    <p:notesMasterId r:id="rId20"/>
  </p:notesMasterIdLst>
  <p:sldIdLst>
    <p:sldId id="349" r:id="rId8"/>
    <p:sldId id="369" r:id="rId9"/>
    <p:sldId id="385" r:id="rId10"/>
    <p:sldId id="374" r:id="rId11"/>
    <p:sldId id="383" r:id="rId12"/>
    <p:sldId id="384" r:id="rId13"/>
    <p:sldId id="382" r:id="rId14"/>
    <p:sldId id="393" r:id="rId15"/>
    <p:sldId id="396" r:id="rId16"/>
    <p:sldId id="395" r:id="rId17"/>
    <p:sldId id="394" r:id="rId18"/>
    <p:sldId id="352" r:id="rId19"/>
  </p:sldIdLst>
  <p:sldSz cx="12192000" cy="6858000"/>
  <p:notesSz cx="7099300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7FFC4"/>
    <a:srgbClr val="018285"/>
    <a:srgbClr val="0058B1"/>
    <a:srgbClr val="15963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5" autoAdjust="0"/>
    <p:restoredTop sz="95332" autoAdjust="0"/>
  </p:normalViewPr>
  <p:slideViewPr>
    <p:cSldViewPr snapToGrid="0">
      <p:cViewPr varScale="1">
        <p:scale>
          <a:sx n="69" d="100"/>
          <a:sy n="69" d="100"/>
        </p:scale>
        <p:origin x="3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17D4607-7A0A-4831-BA8B-45AD4A07B8D4}" type="datetimeFigureOut">
              <a:rPr lang="fi-FI" smtClean="0"/>
              <a:t>8.5.2020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582987E-5F77-48AA-929B-8ABF94030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6005690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9381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6340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18524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8E5B-FBFE-49A6-8F18-94F3AA41179C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6" y="1515599"/>
            <a:ext cx="10127453" cy="4697631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8037734" cy="1012262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278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Traficom / </a:t>
            </a:r>
            <a:r>
              <a:rPr lang="fi-FI" dirty="0" err="1" smtClean="0"/>
              <a:t>Hydrographic</a:t>
            </a:r>
            <a:r>
              <a:rPr lang="fi-FI" dirty="0" smtClean="0"/>
              <a:t> Office / Seppo Mäkinen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61334" y="0"/>
            <a:ext cx="5032685" cy="6862350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  <a:gd name="connsiteX0" fmla="*/ 6155481 w 6158690"/>
              <a:gd name="connsiteY0" fmla="*/ 13995 h 4258539"/>
              <a:gd name="connsiteX1" fmla="*/ 6158690 w 6158690"/>
              <a:gd name="connsiteY1" fmla="*/ 4258539 h 4258539"/>
              <a:gd name="connsiteX2" fmla="*/ 4714772 w 6158690"/>
              <a:gd name="connsiteY2" fmla="*/ 4253620 h 4258539"/>
              <a:gd name="connsiteX3" fmla="*/ 9945 w 6158690"/>
              <a:gd name="connsiteY3" fmla="*/ 4225288 h 4258539"/>
              <a:gd name="connsiteX4" fmla="*/ 1938382 w 6158690"/>
              <a:gd name="connsiteY4" fmla="*/ 3131461 h 4258539"/>
              <a:gd name="connsiteX5" fmla="*/ 6155481 w 6158690"/>
              <a:gd name="connsiteY5" fmla="*/ 13995 h 4258539"/>
              <a:gd name="connsiteX0" fmla="*/ 6139030 w 6158690"/>
              <a:gd name="connsiteY0" fmla="*/ 7625 h 6829115"/>
              <a:gd name="connsiteX1" fmla="*/ 6158690 w 6158690"/>
              <a:gd name="connsiteY1" fmla="*/ 6829115 h 6829115"/>
              <a:gd name="connsiteX2" fmla="*/ 4714772 w 6158690"/>
              <a:gd name="connsiteY2" fmla="*/ 6824196 h 6829115"/>
              <a:gd name="connsiteX3" fmla="*/ 9945 w 6158690"/>
              <a:gd name="connsiteY3" fmla="*/ 6795864 h 6829115"/>
              <a:gd name="connsiteX4" fmla="*/ 1938382 w 6158690"/>
              <a:gd name="connsiteY4" fmla="*/ 5702037 h 6829115"/>
              <a:gd name="connsiteX5" fmla="*/ 6139030 w 6158690"/>
              <a:gd name="connsiteY5" fmla="*/ 7625 h 6829115"/>
              <a:gd name="connsiteX0" fmla="*/ 6136452 w 6156112"/>
              <a:gd name="connsiteY0" fmla="*/ 320152 h 7141642"/>
              <a:gd name="connsiteX1" fmla="*/ 6156112 w 6156112"/>
              <a:gd name="connsiteY1" fmla="*/ 7141642 h 7141642"/>
              <a:gd name="connsiteX2" fmla="*/ 4712194 w 6156112"/>
              <a:gd name="connsiteY2" fmla="*/ 7136723 h 7141642"/>
              <a:gd name="connsiteX3" fmla="*/ 7367 w 6156112"/>
              <a:gd name="connsiteY3" fmla="*/ 7108391 h 7141642"/>
              <a:gd name="connsiteX4" fmla="*/ 2840608 w 6156112"/>
              <a:gd name="connsiteY4" fmla="*/ 228906 h 7141642"/>
              <a:gd name="connsiteX5" fmla="*/ 6136452 w 6156112"/>
              <a:gd name="connsiteY5" fmla="*/ 320152 h 7141642"/>
              <a:gd name="connsiteX0" fmla="*/ 6137839 w 6157499"/>
              <a:gd name="connsiteY0" fmla="*/ 320152 h 7141642"/>
              <a:gd name="connsiteX1" fmla="*/ 6157499 w 6157499"/>
              <a:gd name="connsiteY1" fmla="*/ 7141642 h 7141642"/>
              <a:gd name="connsiteX2" fmla="*/ 4713581 w 6157499"/>
              <a:gd name="connsiteY2" fmla="*/ 7136723 h 7141642"/>
              <a:gd name="connsiteX3" fmla="*/ 8754 w 6157499"/>
              <a:gd name="connsiteY3" fmla="*/ 7108391 h 7141642"/>
              <a:gd name="connsiteX4" fmla="*/ 2841995 w 6157499"/>
              <a:gd name="connsiteY4" fmla="*/ 228906 h 7141642"/>
              <a:gd name="connsiteX5" fmla="*/ 6137839 w 6157499"/>
              <a:gd name="connsiteY5" fmla="*/ 320152 h 7141642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8154 w 6157814"/>
              <a:gd name="connsiteY0" fmla="*/ 146004 h 6967494"/>
              <a:gd name="connsiteX1" fmla="*/ 6157814 w 6157814"/>
              <a:gd name="connsiteY1" fmla="*/ 6967494 h 6967494"/>
              <a:gd name="connsiteX2" fmla="*/ 4713896 w 6157814"/>
              <a:gd name="connsiteY2" fmla="*/ 6962575 h 6967494"/>
              <a:gd name="connsiteX3" fmla="*/ 9069 w 6157814"/>
              <a:gd name="connsiteY3" fmla="*/ 6934243 h 6967494"/>
              <a:gd name="connsiteX4" fmla="*/ 2842310 w 6157814"/>
              <a:gd name="connsiteY4" fmla="*/ 54758 h 6967494"/>
              <a:gd name="connsiteX5" fmla="*/ 6138154 w 6157814"/>
              <a:gd name="connsiteY5" fmla="*/ 146004 h 6967494"/>
              <a:gd name="connsiteX0" fmla="*/ 6137646 w 6157306"/>
              <a:gd name="connsiteY0" fmla="*/ 146004 h 6967494"/>
              <a:gd name="connsiteX1" fmla="*/ 6157306 w 6157306"/>
              <a:gd name="connsiteY1" fmla="*/ 6967494 h 6967494"/>
              <a:gd name="connsiteX2" fmla="*/ 4713388 w 6157306"/>
              <a:gd name="connsiteY2" fmla="*/ 6962575 h 6967494"/>
              <a:gd name="connsiteX3" fmla="*/ 8561 w 6157306"/>
              <a:gd name="connsiteY3" fmla="*/ 6934243 h 6967494"/>
              <a:gd name="connsiteX4" fmla="*/ 2841802 w 6157306"/>
              <a:gd name="connsiteY4" fmla="*/ 54758 h 6967494"/>
              <a:gd name="connsiteX5" fmla="*/ 6137646 w 6157306"/>
              <a:gd name="connsiteY5" fmla="*/ 146004 h 6967494"/>
              <a:gd name="connsiteX0" fmla="*/ 6137646 w 6157306"/>
              <a:gd name="connsiteY0" fmla="*/ 91246 h 6912736"/>
              <a:gd name="connsiteX1" fmla="*/ 6157306 w 6157306"/>
              <a:gd name="connsiteY1" fmla="*/ 6912736 h 6912736"/>
              <a:gd name="connsiteX2" fmla="*/ 4713388 w 6157306"/>
              <a:gd name="connsiteY2" fmla="*/ 6907817 h 6912736"/>
              <a:gd name="connsiteX3" fmla="*/ 8561 w 6157306"/>
              <a:gd name="connsiteY3" fmla="*/ 6879485 h 6912736"/>
              <a:gd name="connsiteX4" fmla="*/ 2841802 w 6157306"/>
              <a:gd name="connsiteY4" fmla="*/ 0 h 6912736"/>
              <a:gd name="connsiteX5" fmla="*/ 6137646 w 6157306"/>
              <a:gd name="connsiteY5" fmla="*/ 91246 h 6912736"/>
              <a:gd name="connsiteX0" fmla="*/ 6137403 w 6157063"/>
              <a:gd name="connsiteY0" fmla="*/ 38995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37403 w 6157063"/>
              <a:gd name="connsiteY5" fmla="*/ 38995 h 6860485"/>
              <a:gd name="connsiteX0" fmla="*/ 6137403 w 6157063"/>
              <a:gd name="connsiteY0" fmla="*/ 87295 h 6908785"/>
              <a:gd name="connsiteX1" fmla="*/ 6157063 w 6157063"/>
              <a:gd name="connsiteY1" fmla="*/ 6908785 h 6908785"/>
              <a:gd name="connsiteX2" fmla="*/ 4713145 w 6157063"/>
              <a:gd name="connsiteY2" fmla="*/ 6903866 h 6908785"/>
              <a:gd name="connsiteX3" fmla="*/ 8318 w 6157063"/>
              <a:gd name="connsiteY3" fmla="*/ 6875534 h 6908785"/>
              <a:gd name="connsiteX4" fmla="*/ 2929454 w 6157063"/>
              <a:gd name="connsiteY4" fmla="*/ 48300 h 6908785"/>
              <a:gd name="connsiteX5" fmla="*/ 6137403 w 6157063"/>
              <a:gd name="connsiteY5" fmla="*/ 87295 h 6908785"/>
              <a:gd name="connsiteX0" fmla="*/ 6142574 w 6157063"/>
              <a:gd name="connsiteY0" fmla="*/ 81092 h 6939158"/>
              <a:gd name="connsiteX1" fmla="*/ 6157063 w 6157063"/>
              <a:gd name="connsiteY1" fmla="*/ 6939158 h 6939158"/>
              <a:gd name="connsiteX2" fmla="*/ 4713145 w 6157063"/>
              <a:gd name="connsiteY2" fmla="*/ 6934239 h 6939158"/>
              <a:gd name="connsiteX3" fmla="*/ 8318 w 6157063"/>
              <a:gd name="connsiteY3" fmla="*/ 6905907 h 6939158"/>
              <a:gd name="connsiteX4" fmla="*/ 2929454 w 6157063"/>
              <a:gd name="connsiteY4" fmla="*/ 78673 h 6939158"/>
              <a:gd name="connsiteX5" fmla="*/ 6142574 w 6157063"/>
              <a:gd name="connsiteY5" fmla="*/ 81092 h 6939158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34256 w 6148745"/>
              <a:gd name="connsiteY0" fmla="*/ 2419 h 6860485"/>
              <a:gd name="connsiteX1" fmla="*/ 6148745 w 6148745"/>
              <a:gd name="connsiteY1" fmla="*/ 6860485 h 6860485"/>
              <a:gd name="connsiteX2" fmla="*/ 4704827 w 6148745"/>
              <a:gd name="connsiteY2" fmla="*/ 6855566 h 6860485"/>
              <a:gd name="connsiteX3" fmla="*/ 0 w 6148745"/>
              <a:gd name="connsiteY3" fmla="*/ 6827234 h 6860485"/>
              <a:gd name="connsiteX4" fmla="*/ 2921136 w 6148745"/>
              <a:gd name="connsiteY4" fmla="*/ 0 h 6860485"/>
              <a:gd name="connsiteX5" fmla="*/ 6134256 w 6148745"/>
              <a:gd name="connsiteY5" fmla="*/ 2419 h 6860485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48498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371702"/>
              <a:gd name="connsiteY0" fmla="*/ 11212 h 6874928"/>
              <a:gd name="connsiteX1" fmla="*/ 6080457 w 6371702"/>
              <a:gd name="connsiteY1" fmla="*/ 6873674 h 6874928"/>
              <a:gd name="connsiteX2" fmla="*/ 4636539 w 6371702"/>
              <a:gd name="connsiteY2" fmla="*/ 6868755 h 6874928"/>
              <a:gd name="connsiteX3" fmla="*/ 0 w 6371702"/>
              <a:gd name="connsiteY3" fmla="*/ 6874928 h 6874928"/>
              <a:gd name="connsiteX4" fmla="*/ 2865899 w 6371702"/>
              <a:gd name="connsiteY4" fmla="*/ 0 h 6874928"/>
              <a:gd name="connsiteX5" fmla="*/ 6065969 w 6371702"/>
              <a:gd name="connsiteY5" fmla="*/ 11212 h 6874928"/>
              <a:gd name="connsiteX0" fmla="*/ 6065970 w 6371703"/>
              <a:gd name="connsiteY0" fmla="*/ 11212 h 6874928"/>
              <a:gd name="connsiteX1" fmla="*/ 6080457 w 6371703"/>
              <a:gd name="connsiteY1" fmla="*/ 6873674 h 6874928"/>
              <a:gd name="connsiteX2" fmla="*/ 4636539 w 6371703"/>
              <a:gd name="connsiteY2" fmla="*/ 6868755 h 6874928"/>
              <a:gd name="connsiteX3" fmla="*/ 0 w 6371703"/>
              <a:gd name="connsiteY3" fmla="*/ 6874928 h 6874928"/>
              <a:gd name="connsiteX4" fmla="*/ 2865899 w 6371703"/>
              <a:gd name="connsiteY4" fmla="*/ 0 h 6874928"/>
              <a:gd name="connsiteX5" fmla="*/ 6065970 w 6371703"/>
              <a:gd name="connsiteY5" fmla="*/ 11212 h 6874928"/>
              <a:gd name="connsiteX0" fmla="*/ 6065970 w 6191522"/>
              <a:gd name="connsiteY0" fmla="*/ 11212 h 6874928"/>
              <a:gd name="connsiteX1" fmla="*/ 6080457 w 6191522"/>
              <a:gd name="connsiteY1" fmla="*/ 6873674 h 6874928"/>
              <a:gd name="connsiteX2" fmla="*/ 4636539 w 6191522"/>
              <a:gd name="connsiteY2" fmla="*/ 6868755 h 6874928"/>
              <a:gd name="connsiteX3" fmla="*/ 0 w 6191522"/>
              <a:gd name="connsiteY3" fmla="*/ 6874928 h 6874928"/>
              <a:gd name="connsiteX4" fmla="*/ 2865899 w 6191522"/>
              <a:gd name="connsiteY4" fmla="*/ 0 h 6874928"/>
              <a:gd name="connsiteX5" fmla="*/ 6065970 w 6191522"/>
              <a:gd name="connsiteY5" fmla="*/ 11212 h 6874928"/>
              <a:gd name="connsiteX0" fmla="*/ 6065970 w 6543291"/>
              <a:gd name="connsiteY0" fmla="*/ 11212 h 7242383"/>
              <a:gd name="connsiteX1" fmla="*/ 6489078 w 6543291"/>
              <a:gd name="connsiteY1" fmla="*/ 7242383 h 7242383"/>
              <a:gd name="connsiteX2" fmla="*/ 4636539 w 6543291"/>
              <a:gd name="connsiteY2" fmla="*/ 6868755 h 7242383"/>
              <a:gd name="connsiteX3" fmla="*/ 0 w 6543291"/>
              <a:gd name="connsiteY3" fmla="*/ 6874928 h 7242383"/>
              <a:gd name="connsiteX4" fmla="*/ 2865899 w 6543291"/>
              <a:gd name="connsiteY4" fmla="*/ 0 h 7242383"/>
              <a:gd name="connsiteX5" fmla="*/ 6065970 w 6543291"/>
              <a:gd name="connsiteY5" fmla="*/ 11212 h 7242383"/>
              <a:gd name="connsiteX0" fmla="*/ 6065970 w 6133144"/>
              <a:gd name="connsiteY0" fmla="*/ 11212 h 6874928"/>
              <a:gd name="connsiteX1" fmla="*/ 4636539 w 6133144"/>
              <a:gd name="connsiteY1" fmla="*/ 6868755 h 6874928"/>
              <a:gd name="connsiteX2" fmla="*/ 0 w 6133144"/>
              <a:gd name="connsiteY2" fmla="*/ 6874928 h 6874928"/>
              <a:gd name="connsiteX3" fmla="*/ 2865899 w 6133144"/>
              <a:gd name="connsiteY3" fmla="*/ 0 h 6874928"/>
              <a:gd name="connsiteX4" fmla="*/ 6065970 w 6133144"/>
              <a:gd name="connsiteY4" fmla="*/ 11212 h 6874928"/>
              <a:gd name="connsiteX0" fmla="*/ 4956856 w 5286887"/>
              <a:gd name="connsiteY0" fmla="*/ 0 h 6878464"/>
              <a:gd name="connsiteX1" fmla="*/ 4636539 w 5286887"/>
              <a:gd name="connsiteY1" fmla="*/ 6872291 h 6878464"/>
              <a:gd name="connsiteX2" fmla="*/ 0 w 5286887"/>
              <a:gd name="connsiteY2" fmla="*/ 6878464 h 6878464"/>
              <a:gd name="connsiteX3" fmla="*/ 2865899 w 5286887"/>
              <a:gd name="connsiteY3" fmla="*/ 3536 h 6878464"/>
              <a:gd name="connsiteX4" fmla="*/ 4956856 w 5286887"/>
              <a:gd name="connsiteY4" fmla="*/ 0 h 6878464"/>
              <a:gd name="connsiteX0" fmla="*/ 4956856 w 5206575"/>
              <a:gd name="connsiteY0" fmla="*/ 0 h 6878464"/>
              <a:gd name="connsiteX1" fmla="*/ 4636539 w 5206575"/>
              <a:gd name="connsiteY1" fmla="*/ 6872291 h 6878464"/>
              <a:gd name="connsiteX2" fmla="*/ 0 w 5206575"/>
              <a:gd name="connsiteY2" fmla="*/ 6878464 h 6878464"/>
              <a:gd name="connsiteX3" fmla="*/ 2865899 w 5206575"/>
              <a:gd name="connsiteY3" fmla="*/ 3536 h 6878464"/>
              <a:gd name="connsiteX4" fmla="*/ 4956856 w 5206575"/>
              <a:gd name="connsiteY4" fmla="*/ 0 h 6878464"/>
              <a:gd name="connsiteX0" fmla="*/ 4956856 w 5328114"/>
              <a:gd name="connsiteY0" fmla="*/ 0 h 6878464"/>
              <a:gd name="connsiteX1" fmla="*/ 4826257 w 5328114"/>
              <a:gd name="connsiteY1" fmla="*/ 6872291 h 6878464"/>
              <a:gd name="connsiteX2" fmla="*/ 0 w 5328114"/>
              <a:gd name="connsiteY2" fmla="*/ 6878464 h 6878464"/>
              <a:gd name="connsiteX3" fmla="*/ 2865899 w 5328114"/>
              <a:gd name="connsiteY3" fmla="*/ 3536 h 6878464"/>
              <a:gd name="connsiteX4" fmla="*/ 4956856 w 5328114"/>
              <a:gd name="connsiteY4" fmla="*/ 0 h 6878464"/>
              <a:gd name="connsiteX0" fmla="*/ 4956856 w 4966815"/>
              <a:gd name="connsiteY0" fmla="*/ 0 h 6878464"/>
              <a:gd name="connsiteX1" fmla="*/ 4826257 w 4966815"/>
              <a:gd name="connsiteY1" fmla="*/ 6872291 h 6878464"/>
              <a:gd name="connsiteX2" fmla="*/ 0 w 4966815"/>
              <a:gd name="connsiteY2" fmla="*/ 6878464 h 6878464"/>
              <a:gd name="connsiteX3" fmla="*/ 2865899 w 4966815"/>
              <a:gd name="connsiteY3" fmla="*/ 3536 h 6878464"/>
              <a:gd name="connsiteX4" fmla="*/ 4956856 w 4966815"/>
              <a:gd name="connsiteY4" fmla="*/ 0 h 6878464"/>
              <a:gd name="connsiteX0" fmla="*/ 4956856 w 4975535"/>
              <a:gd name="connsiteY0" fmla="*/ 0 h 6878464"/>
              <a:gd name="connsiteX1" fmla="*/ 4957601 w 4975535"/>
              <a:gd name="connsiteY1" fmla="*/ 6872291 h 6878464"/>
              <a:gd name="connsiteX2" fmla="*/ 0 w 4975535"/>
              <a:gd name="connsiteY2" fmla="*/ 6878464 h 6878464"/>
              <a:gd name="connsiteX3" fmla="*/ 2865899 w 4975535"/>
              <a:gd name="connsiteY3" fmla="*/ 3536 h 6878464"/>
              <a:gd name="connsiteX4" fmla="*/ 4956856 w 4975535"/>
              <a:gd name="connsiteY4" fmla="*/ 0 h 6878464"/>
              <a:gd name="connsiteX0" fmla="*/ 4956856 w 4979573"/>
              <a:gd name="connsiteY0" fmla="*/ 0 h 6878464"/>
              <a:gd name="connsiteX1" fmla="*/ 4957601 w 4979573"/>
              <a:gd name="connsiteY1" fmla="*/ 6872291 h 6878464"/>
              <a:gd name="connsiteX2" fmla="*/ 0 w 4979573"/>
              <a:gd name="connsiteY2" fmla="*/ 6878464 h 6878464"/>
              <a:gd name="connsiteX3" fmla="*/ 2865899 w 4979573"/>
              <a:gd name="connsiteY3" fmla="*/ 3536 h 6878464"/>
              <a:gd name="connsiteX4" fmla="*/ 4956856 w 4979573"/>
              <a:gd name="connsiteY4" fmla="*/ 0 h 6878464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72861"/>
              <a:gd name="connsiteY0" fmla="*/ 0 h 6878268"/>
              <a:gd name="connsiteX1" fmla="*/ 4972195 w 4972861"/>
              <a:gd name="connsiteY1" fmla="*/ 6878268 h 6878268"/>
              <a:gd name="connsiteX2" fmla="*/ 0 w 4972861"/>
              <a:gd name="connsiteY2" fmla="*/ 6869693 h 6878268"/>
              <a:gd name="connsiteX3" fmla="*/ 2880493 w 4972861"/>
              <a:gd name="connsiteY3" fmla="*/ 9513 h 6878268"/>
              <a:gd name="connsiteX4" fmla="*/ 4971450 w 4972861"/>
              <a:gd name="connsiteY4" fmla="*/ 0 h 6878268"/>
              <a:gd name="connsiteX0" fmla="*/ 4971450 w 4972861"/>
              <a:gd name="connsiteY0" fmla="*/ 0 h 6878268"/>
              <a:gd name="connsiteX1" fmla="*/ 4972195 w 4972861"/>
              <a:gd name="connsiteY1" fmla="*/ 6878268 h 6878268"/>
              <a:gd name="connsiteX2" fmla="*/ 0 w 4972861"/>
              <a:gd name="connsiteY2" fmla="*/ 6869693 h 6878268"/>
              <a:gd name="connsiteX3" fmla="*/ 2880493 w 4972861"/>
              <a:gd name="connsiteY3" fmla="*/ 9513 h 6878268"/>
              <a:gd name="connsiteX4" fmla="*/ 4971450 w 4972861"/>
              <a:gd name="connsiteY4" fmla="*/ 0 h 6878268"/>
              <a:gd name="connsiteX0" fmla="*/ 4971450 w 4972861"/>
              <a:gd name="connsiteY0" fmla="*/ 0 h 6872291"/>
              <a:gd name="connsiteX1" fmla="*/ 4972195 w 4972861"/>
              <a:gd name="connsiteY1" fmla="*/ 6872291 h 6872291"/>
              <a:gd name="connsiteX2" fmla="*/ 0 w 4972861"/>
              <a:gd name="connsiteY2" fmla="*/ 6863716 h 6872291"/>
              <a:gd name="connsiteX3" fmla="*/ 2880493 w 4972861"/>
              <a:gd name="connsiteY3" fmla="*/ 3536 h 6872291"/>
              <a:gd name="connsiteX4" fmla="*/ 4971450 w 4972861"/>
              <a:gd name="connsiteY4" fmla="*/ 0 h 6872291"/>
              <a:gd name="connsiteX0" fmla="*/ 4971450 w 4972861"/>
              <a:gd name="connsiteY0" fmla="*/ 0 h 6872291"/>
              <a:gd name="connsiteX1" fmla="*/ 4972195 w 4972861"/>
              <a:gd name="connsiteY1" fmla="*/ 6872291 h 6872291"/>
              <a:gd name="connsiteX2" fmla="*/ 0 w 4972861"/>
              <a:gd name="connsiteY2" fmla="*/ 6863716 h 6872291"/>
              <a:gd name="connsiteX3" fmla="*/ 2880493 w 4972861"/>
              <a:gd name="connsiteY3" fmla="*/ 3536 h 6872291"/>
              <a:gd name="connsiteX4" fmla="*/ 4971450 w 4972861"/>
              <a:gd name="connsiteY4" fmla="*/ 0 h 6872291"/>
              <a:gd name="connsiteX0" fmla="*/ 4975401 w 4976812"/>
              <a:gd name="connsiteY0" fmla="*/ 0 h 6879722"/>
              <a:gd name="connsiteX1" fmla="*/ 4976146 w 4976812"/>
              <a:gd name="connsiteY1" fmla="*/ 6872291 h 6879722"/>
              <a:gd name="connsiteX2" fmla="*/ 0 w 4976812"/>
              <a:gd name="connsiteY2" fmla="*/ 6879722 h 6879722"/>
              <a:gd name="connsiteX3" fmla="*/ 2884444 w 4976812"/>
              <a:gd name="connsiteY3" fmla="*/ 3536 h 6879722"/>
              <a:gd name="connsiteX4" fmla="*/ 4975401 w 4976812"/>
              <a:gd name="connsiteY4" fmla="*/ 0 h 6879722"/>
              <a:gd name="connsiteX0" fmla="*/ 4975401 w 4976812"/>
              <a:gd name="connsiteY0" fmla="*/ 0 h 6879722"/>
              <a:gd name="connsiteX1" fmla="*/ 4976146 w 4976812"/>
              <a:gd name="connsiteY1" fmla="*/ 6872292 h 6879722"/>
              <a:gd name="connsiteX2" fmla="*/ 0 w 4976812"/>
              <a:gd name="connsiteY2" fmla="*/ 6879722 h 6879722"/>
              <a:gd name="connsiteX3" fmla="*/ 2884444 w 4976812"/>
              <a:gd name="connsiteY3" fmla="*/ 3536 h 6879722"/>
              <a:gd name="connsiteX4" fmla="*/ 4975401 w 4976812"/>
              <a:gd name="connsiteY4" fmla="*/ 0 h 6879722"/>
              <a:gd name="connsiteX0" fmla="*/ 4975401 w 4979001"/>
              <a:gd name="connsiteY0" fmla="*/ 0 h 6879722"/>
              <a:gd name="connsiteX1" fmla="*/ 4976146 w 4979001"/>
              <a:gd name="connsiteY1" fmla="*/ 6872292 h 6879722"/>
              <a:gd name="connsiteX2" fmla="*/ 0 w 4979001"/>
              <a:gd name="connsiteY2" fmla="*/ 6879722 h 6879722"/>
              <a:gd name="connsiteX3" fmla="*/ 2884444 w 4979001"/>
              <a:gd name="connsiteY3" fmla="*/ 3536 h 6879722"/>
              <a:gd name="connsiteX4" fmla="*/ 4975401 w 4979001"/>
              <a:gd name="connsiteY4" fmla="*/ 0 h 6879722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475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9870"/>
              <a:gd name="connsiteY0" fmla="*/ 4475 h 6880310"/>
              <a:gd name="connsiteX1" fmla="*/ 4979870 w 4979870"/>
              <a:gd name="connsiteY1" fmla="*/ 6880310 h 6880310"/>
              <a:gd name="connsiteX2" fmla="*/ 0 w 4979870"/>
              <a:gd name="connsiteY2" fmla="*/ 6880191 h 6880310"/>
              <a:gd name="connsiteX3" fmla="*/ 2884444 w 4979870"/>
              <a:gd name="connsiteY3" fmla="*/ 0 h 6880310"/>
              <a:gd name="connsiteX4" fmla="*/ 4975401 w 4979870"/>
              <a:gd name="connsiteY4" fmla="*/ 4475 h 6880310"/>
              <a:gd name="connsiteX0" fmla="*/ 4975401 w 4979870"/>
              <a:gd name="connsiteY0" fmla="*/ 700 h 6880310"/>
              <a:gd name="connsiteX1" fmla="*/ 4979870 w 4979870"/>
              <a:gd name="connsiteY1" fmla="*/ 6880310 h 6880310"/>
              <a:gd name="connsiteX2" fmla="*/ 0 w 4979870"/>
              <a:gd name="connsiteY2" fmla="*/ 6880191 h 6880310"/>
              <a:gd name="connsiteX3" fmla="*/ 2884444 w 4979870"/>
              <a:gd name="connsiteY3" fmla="*/ 0 h 6880310"/>
              <a:gd name="connsiteX4" fmla="*/ 4975401 w 4979870"/>
              <a:gd name="connsiteY4" fmla="*/ 700 h 6880310"/>
              <a:gd name="connsiteX0" fmla="*/ 4975401 w 4979870"/>
              <a:gd name="connsiteY0" fmla="*/ 4475 h 6884085"/>
              <a:gd name="connsiteX1" fmla="*/ 4979870 w 4979870"/>
              <a:gd name="connsiteY1" fmla="*/ 6884085 h 6884085"/>
              <a:gd name="connsiteX2" fmla="*/ 0 w 4979870"/>
              <a:gd name="connsiteY2" fmla="*/ 6883966 h 6884085"/>
              <a:gd name="connsiteX3" fmla="*/ 2884444 w 4979870"/>
              <a:gd name="connsiteY3" fmla="*/ 0 h 6884085"/>
              <a:gd name="connsiteX4" fmla="*/ 4975401 w 4979870"/>
              <a:gd name="connsiteY4" fmla="*/ 4475 h 68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870" h="6884085">
                <a:moveTo>
                  <a:pt x="4975401" y="4475"/>
                </a:moveTo>
                <a:cubicBezTo>
                  <a:pt x="4975884" y="1999863"/>
                  <a:pt x="4978426" y="5618144"/>
                  <a:pt x="4979870" y="6884085"/>
                </a:cubicBezTo>
                <a:lnTo>
                  <a:pt x="0" y="6883966"/>
                </a:lnTo>
                <a:cubicBezTo>
                  <a:pt x="172103" y="6463703"/>
                  <a:pt x="1442222" y="3440095"/>
                  <a:pt x="2884444" y="0"/>
                </a:cubicBezTo>
                <a:lnTo>
                  <a:pt x="4975401" y="4475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7" y="1515599"/>
            <a:ext cx="7167716" cy="4697631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7167716" cy="1012262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39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38C-C739-4F73-A539-9DB047F10ABC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60400" y="0"/>
            <a:ext cx="5025600" cy="6858000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  <a:gd name="connsiteX0" fmla="*/ 6155481 w 6158690"/>
              <a:gd name="connsiteY0" fmla="*/ 13995 h 4258539"/>
              <a:gd name="connsiteX1" fmla="*/ 6158690 w 6158690"/>
              <a:gd name="connsiteY1" fmla="*/ 4258539 h 4258539"/>
              <a:gd name="connsiteX2" fmla="*/ 4714772 w 6158690"/>
              <a:gd name="connsiteY2" fmla="*/ 4253620 h 4258539"/>
              <a:gd name="connsiteX3" fmla="*/ 9945 w 6158690"/>
              <a:gd name="connsiteY3" fmla="*/ 4225288 h 4258539"/>
              <a:gd name="connsiteX4" fmla="*/ 1938382 w 6158690"/>
              <a:gd name="connsiteY4" fmla="*/ 3131461 h 4258539"/>
              <a:gd name="connsiteX5" fmla="*/ 6155481 w 6158690"/>
              <a:gd name="connsiteY5" fmla="*/ 13995 h 4258539"/>
              <a:gd name="connsiteX0" fmla="*/ 6139030 w 6158690"/>
              <a:gd name="connsiteY0" fmla="*/ 7625 h 6829115"/>
              <a:gd name="connsiteX1" fmla="*/ 6158690 w 6158690"/>
              <a:gd name="connsiteY1" fmla="*/ 6829115 h 6829115"/>
              <a:gd name="connsiteX2" fmla="*/ 4714772 w 6158690"/>
              <a:gd name="connsiteY2" fmla="*/ 6824196 h 6829115"/>
              <a:gd name="connsiteX3" fmla="*/ 9945 w 6158690"/>
              <a:gd name="connsiteY3" fmla="*/ 6795864 h 6829115"/>
              <a:gd name="connsiteX4" fmla="*/ 1938382 w 6158690"/>
              <a:gd name="connsiteY4" fmla="*/ 5702037 h 6829115"/>
              <a:gd name="connsiteX5" fmla="*/ 6139030 w 6158690"/>
              <a:gd name="connsiteY5" fmla="*/ 7625 h 6829115"/>
              <a:gd name="connsiteX0" fmla="*/ 6136452 w 6156112"/>
              <a:gd name="connsiteY0" fmla="*/ 320152 h 7141642"/>
              <a:gd name="connsiteX1" fmla="*/ 6156112 w 6156112"/>
              <a:gd name="connsiteY1" fmla="*/ 7141642 h 7141642"/>
              <a:gd name="connsiteX2" fmla="*/ 4712194 w 6156112"/>
              <a:gd name="connsiteY2" fmla="*/ 7136723 h 7141642"/>
              <a:gd name="connsiteX3" fmla="*/ 7367 w 6156112"/>
              <a:gd name="connsiteY3" fmla="*/ 7108391 h 7141642"/>
              <a:gd name="connsiteX4" fmla="*/ 2840608 w 6156112"/>
              <a:gd name="connsiteY4" fmla="*/ 228906 h 7141642"/>
              <a:gd name="connsiteX5" fmla="*/ 6136452 w 6156112"/>
              <a:gd name="connsiteY5" fmla="*/ 320152 h 7141642"/>
              <a:gd name="connsiteX0" fmla="*/ 6137839 w 6157499"/>
              <a:gd name="connsiteY0" fmla="*/ 320152 h 7141642"/>
              <a:gd name="connsiteX1" fmla="*/ 6157499 w 6157499"/>
              <a:gd name="connsiteY1" fmla="*/ 7141642 h 7141642"/>
              <a:gd name="connsiteX2" fmla="*/ 4713581 w 6157499"/>
              <a:gd name="connsiteY2" fmla="*/ 7136723 h 7141642"/>
              <a:gd name="connsiteX3" fmla="*/ 8754 w 6157499"/>
              <a:gd name="connsiteY3" fmla="*/ 7108391 h 7141642"/>
              <a:gd name="connsiteX4" fmla="*/ 2841995 w 6157499"/>
              <a:gd name="connsiteY4" fmla="*/ 228906 h 7141642"/>
              <a:gd name="connsiteX5" fmla="*/ 6137839 w 6157499"/>
              <a:gd name="connsiteY5" fmla="*/ 320152 h 7141642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8154 w 6157814"/>
              <a:gd name="connsiteY0" fmla="*/ 146004 h 6967494"/>
              <a:gd name="connsiteX1" fmla="*/ 6157814 w 6157814"/>
              <a:gd name="connsiteY1" fmla="*/ 6967494 h 6967494"/>
              <a:gd name="connsiteX2" fmla="*/ 4713896 w 6157814"/>
              <a:gd name="connsiteY2" fmla="*/ 6962575 h 6967494"/>
              <a:gd name="connsiteX3" fmla="*/ 9069 w 6157814"/>
              <a:gd name="connsiteY3" fmla="*/ 6934243 h 6967494"/>
              <a:gd name="connsiteX4" fmla="*/ 2842310 w 6157814"/>
              <a:gd name="connsiteY4" fmla="*/ 54758 h 6967494"/>
              <a:gd name="connsiteX5" fmla="*/ 6138154 w 6157814"/>
              <a:gd name="connsiteY5" fmla="*/ 146004 h 6967494"/>
              <a:gd name="connsiteX0" fmla="*/ 6137646 w 6157306"/>
              <a:gd name="connsiteY0" fmla="*/ 146004 h 6967494"/>
              <a:gd name="connsiteX1" fmla="*/ 6157306 w 6157306"/>
              <a:gd name="connsiteY1" fmla="*/ 6967494 h 6967494"/>
              <a:gd name="connsiteX2" fmla="*/ 4713388 w 6157306"/>
              <a:gd name="connsiteY2" fmla="*/ 6962575 h 6967494"/>
              <a:gd name="connsiteX3" fmla="*/ 8561 w 6157306"/>
              <a:gd name="connsiteY3" fmla="*/ 6934243 h 6967494"/>
              <a:gd name="connsiteX4" fmla="*/ 2841802 w 6157306"/>
              <a:gd name="connsiteY4" fmla="*/ 54758 h 6967494"/>
              <a:gd name="connsiteX5" fmla="*/ 6137646 w 6157306"/>
              <a:gd name="connsiteY5" fmla="*/ 146004 h 6967494"/>
              <a:gd name="connsiteX0" fmla="*/ 6137646 w 6157306"/>
              <a:gd name="connsiteY0" fmla="*/ 91246 h 6912736"/>
              <a:gd name="connsiteX1" fmla="*/ 6157306 w 6157306"/>
              <a:gd name="connsiteY1" fmla="*/ 6912736 h 6912736"/>
              <a:gd name="connsiteX2" fmla="*/ 4713388 w 6157306"/>
              <a:gd name="connsiteY2" fmla="*/ 6907817 h 6912736"/>
              <a:gd name="connsiteX3" fmla="*/ 8561 w 6157306"/>
              <a:gd name="connsiteY3" fmla="*/ 6879485 h 6912736"/>
              <a:gd name="connsiteX4" fmla="*/ 2841802 w 6157306"/>
              <a:gd name="connsiteY4" fmla="*/ 0 h 6912736"/>
              <a:gd name="connsiteX5" fmla="*/ 6137646 w 6157306"/>
              <a:gd name="connsiteY5" fmla="*/ 91246 h 6912736"/>
              <a:gd name="connsiteX0" fmla="*/ 6137403 w 6157063"/>
              <a:gd name="connsiteY0" fmla="*/ 38995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37403 w 6157063"/>
              <a:gd name="connsiteY5" fmla="*/ 38995 h 6860485"/>
              <a:gd name="connsiteX0" fmla="*/ 6137403 w 6157063"/>
              <a:gd name="connsiteY0" fmla="*/ 87295 h 6908785"/>
              <a:gd name="connsiteX1" fmla="*/ 6157063 w 6157063"/>
              <a:gd name="connsiteY1" fmla="*/ 6908785 h 6908785"/>
              <a:gd name="connsiteX2" fmla="*/ 4713145 w 6157063"/>
              <a:gd name="connsiteY2" fmla="*/ 6903866 h 6908785"/>
              <a:gd name="connsiteX3" fmla="*/ 8318 w 6157063"/>
              <a:gd name="connsiteY3" fmla="*/ 6875534 h 6908785"/>
              <a:gd name="connsiteX4" fmla="*/ 2929454 w 6157063"/>
              <a:gd name="connsiteY4" fmla="*/ 48300 h 6908785"/>
              <a:gd name="connsiteX5" fmla="*/ 6137403 w 6157063"/>
              <a:gd name="connsiteY5" fmla="*/ 87295 h 6908785"/>
              <a:gd name="connsiteX0" fmla="*/ 6142574 w 6157063"/>
              <a:gd name="connsiteY0" fmla="*/ 81092 h 6939158"/>
              <a:gd name="connsiteX1" fmla="*/ 6157063 w 6157063"/>
              <a:gd name="connsiteY1" fmla="*/ 6939158 h 6939158"/>
              <a:gd name="connsiteX2" fmla="*/ 4713145 w 6157063"/>
              <a:gd name="connsiteY2" fmla="*/ 6934239 h 6939158"/>
              <a:gd name="connsiteX3" fmla="*/ 8318 w 6157063"/>
              <a:gd name="connsiteY3" fmla="*/ 6905907 h 6939158"/>
              <a:gd name="connsiteX4" fmla="*/ 2929454 w 6157063"/>
              <a:gd name="connsiteY4" fmla="*/ 78673 h 6939158"/>
              <a:gd name="connsiteX5" fmla="*/ 6142574 w 6157063"/>
              <a:gd name="connsiteY5" fmla="*/ 81092 h 6939158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34256 w 6148745"/>
              <a:gd name="connsiteY0" fmla="*/ 2419 h 6860485"/>
              <a:gd name="connsiteX1" fmla="*/ 6148745 w 6148745"/>
              <a:gd name="connsiteY1" fmla="*/ 6860485 h 6860485"/>
              <a:gd name="connsiteX2" fmla="*/ 4704827 w 6148745"/>
              <a:gd name="connsiteY2" fmla="*/ 6855566 h 6860485"/>
              <a:gd name="connsiteX3" fmla="*/ 0 w 6148745"/>
              <a:gd name="connsiteY3" fmla="*/ 6827234 h 6860485"/>
              <a:gd name="connsiteX4" fmla="*/ 2921136 w 6148745"/>
              <a:gd name="connsiteY4" fmla="*/ 0 h 6860485"/>
              <a:gd name="connsiteX5" fmla="*/ 6134256 w 6148745"/>
              <a:gd name="connsiteY5" fmla="*/ 2419 h 6860485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48498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371702"/>
              <a:gd name="connsiteY0" fmla="*/ 11212 h 6874928"/>
              <a:gd name="connsiteX1" fmla="*/ 6080457 w 6371702"/>
              <a:gd name="connsiteY1" fmla="*/ 6873674 h 6874928"/>
              <a:gd name="connsiteX2" fmla="*/ 4636539 w 6371702"/>
              <a:gd name="connsiteY2" fmla="*/ 6868755 h 6874928"/>
              <a:gd name="connsiteX3" fmla="*/ 0 w 6371702"/>
              <a:gd name="connsiteY3" fmla="*/ 6874928 h 6874928"/>
              <a:gd name="connsiteX4" fmla="*/ 2865899 w 6371702"/>
              <a:gd name="connsiteY4" fmla="*/ 0 h 6874928"/>
              <a:gd name="connsiteX5" fmla="*/ 6065969 w 6371702"/>
              <a:gd name="connsiteY5" fmla="*/ 11212 h 6874928"/>
              <a:gd name="connsiteX0" fmla="*/ 6065970 w 6371703"/>
              <a:gd name="connsiteY0" fmla="*/ 11212 h 6874928"/>
              <a:gd name="connsiteX1" fmla="*/ 6080457 w 6371703"/>
              <a:gd name="connsiteY1" fmla="*/ 6873674 h 6874928"/>
              <a:gd name="connsiteX2" fmla="*/ 4636539 w 6371703"/>
              <a:gd name="connsiteY2" fmla="*/ 6868755 h 6874928"/>
              <a:gd name="connsiteX3" fmla="*/ 0 w 6371703"/>
              <a:gd name="connsiteY3" fmla="*/ 6874928 h 6874928"/>
              <a:gd name="connsiteX4" fmla="*/ 2865899 w 6371703"/>
              <a:gd name="connsiteY4" fmla="*/ 0 h 6874928"/>
              <a:gd name="connsiteX5" fmla="*/ 6065970 w 6371703"/>
              <a:gd name="connsiteY5" fmla="*/ 11212 h 6874928"/>
              <a:gd name="connsiteX0" fmla="*/ 6065970 w 6191522"/>
              <a:gd name="connsiteY0" fmla="*/ 11212 h 6874928"/>
              <a:gd name="connsiteX1" fmla="*/ 6080457 w 6191522"/>
              <a:gd name="connsiteY1" fmla="*/ 6873674 h 6874928"/>
              <a:gd name="connsiteX2" fmla="*/ 4636539 w 6191522"/>
              <a:gd name="connsiteY2" fmla="*/ 6868755 h 6874928"/>
              <a:gd name="connsiteX3" fmla="*/ 0 w 6191522"/>
              <a:gd name="connsiteY3" fmla="*/ 6874928 h 6874928"/>
              <a:gd name="connsiteX4" fmla="*/ 2865899 w 6191522"/>
              <a:gd name="connsiteY4" fmla="*/ 0 h 6874928"/>
              <a:gd name="connsiteX5" fmla="*/ 6065970 w 6191522"/>
              <a:gd name="connsiteY5" fmla="*/ 11212 h 6874928"/>
              <a:gd name="connsiteX0" fmla="*/ 6065970 w 6543291"/>
              <a:gd name="connsiteY0" fmla="*/ 11212 h 7242383"/>
              <a:gd name="connsiteX1" fmla="*/ 6489078 w 6543291"/>
              <a:gd name="connsiteY1" fmla="*/ 7242383 h 7242383"/>
              <a:gd name="connsiteX2" fmla="*/ 4636539 w 6543291"/>
              <a:gd name="connsiteY2" fmla="*/ 6868755 h 7242383"/>
              <a:gd name="connsiteX3" fmla="*/ 0 w 6543291"/>
              <a:gd name="connsiteY3" fmla="*/ 6874928 h 7242383"/>
              <a:gd name="connsiteX4" fmla="*/ 2865899 w 6543291"/>
              <a:gd name="connsiteY4" fmla="*/ 0 h 7242383"/>
              <a:gd name="connsiteX5" fmla="*/ 6065970 w 6543291"/>
              <a:gd name="connsiteY5" fmla="*/ 11212 h 7242383"/>
              <a:gd name="connsiteX0" fmla="*/ 6065970 w 6133144"/>
              <a:gd name="connsiteY0" fmla="*/ 11212 h 6874928"/>
              <a:gd name="connsiteX1" fmla="*/ 4636539 w 6133144"/>
              <a:gd name="connsiteY1" fmla="*/ 6868755 h 6874928"/>
              <a:gd name="connsiteX2" fmla="*/ 0 w 6133144"/>
              <a:gd name="connsiteY2" fmla="*/ 6874928 h 6874928"/>
              <a:gd name="connsiteX3" fmla="*/ 2865899 w 6133144"/>
              <a:gd name="connsiteY3" fmla="*/ 0 h 6874928"/>
              <a:gd name="connsiteX4" fmla="*/ 6065970 w 6133144"/>
              <a:gd name="connsiteY4" fmla="*/ 11212 h 6874928"/>
              <a:gd name="connsiteX0" fmla="*/ 4956856 w 5286887"/>
              <a:gd name="connsiteY0" fmla="*/ 0 h 6878464"/>
              <a:gd name="connsiteX1" fmla="*/ 4636539 w 5286887"/>
              <a:gd name="connsiteY1" fmla="*/ 6872291 h 6878464"/>
              <a:gd name="connsiteX2" fmla="*/ 0 w 5286887"/>
              <a:gd name="connsiteY2" fmla="*/ 6878464 h 6878464"/>
              <a:gd name="connsiteX3" fmla="*/ 2865899 w 5286887"/>
              <a:gd name="connsiteY3" fmla="*/ 3536 h 6878464"/>
              <a:gd name="connsiteX4" fmla="*/ 4956856 w 5286887"/>
              <a:gd name="connsiteY4" fmla="*/ 0 h 6878464"/>
              <a:gd name="connsiteX0" fmla="*/ 4956856 w 5206575"/>
              <a:gd name="connsiteY0" fmla="*/ 0 h 6878464"/>
              <a:gd name="connsiteX1" fmla="*/ 4636539 w 5206575"/>
              <a:gd name="connsiteY1" fmla="*/ 6872291 h 6878464"/>
              <a:gd name="connsiteX2" fmla="*/ 0 w 5206575"/>
              <a:gd name="connsiteY2" fmla="*/ 6878464 h 6878464"/>
              <a:gd name="connsiteX3" fmla="*/ 2865899 w 5206575"/>
              <a:gd name="connsiteY3" fmla="*/ 3536 h 6878464"/>
              <a:gd name="connsiteX4" fmla="*/ 4956856 w 5206575"/>
              <a:gd name="connsiteY4" fmla="*/ 0 h 6878464"/>
              <a:gd name="connsiteX0" fmla="*/ 4956856 w 5328114"/>
              <a:gd name="connsiteY0" fmla="*/ 0 h 6878464"/>
              <a:gd name="connsiteX1" fmla="*/ 4826257 w 5328114"/>
              <a:gd name="connsiteY1" fmla="*/ 6872291 h 6878464"/>
              <a:gd name="connsiteX2" fmla="*/ 0 w 5328114"/>
              <a:gd name="connsiteY2" fmla="*/ 6878464 h 6878464"/>
              <a:gd name="connsiteX3" fmla="*/ 2865899 w 5328114"/>
              <a:gd name="connsiteY3" fmla="*/ 3536 h 6878464"/>
              <a:gd name="connsiteX4" fmla="*/ 4956856 w 5328114"/>
              <a:gd name="connsiteY4" fmla="*/ 0 h 6878464"/>
              <a:gd name="connsiteX0" fmla="*/ 4956856 w 4966815"/>
              <a:gd name="connsiteY0" fmla="*/ 0 h 6878464"/>
              <a:gd name="connsiteX1" fmla="*/ 4826257 w 4966815"/>
              <a:gd name="connsiteY1" fmla="*/ 6872291 h 6878464"/>
              <a:gd name="connsiteX2" fmla="*/ 0 w 4966815"/>
              <a:gd name="connsiteY2" fmla="*/ 6878464 h 6878464"/>
              <a:gd name="connsiteX3" fmla="*/ 2865899 w 4966815"/>
              <a:gd name="connsiteY3" fmla="*/ 3536 h 6878464"/>
              <a:gd name="connsiteX4" fmla="*/ 4956856 w 4966815"/>
              <a:gd name="connsiteY4" fmla="*/ 0 h 6878464"/>
              <a:gd name="connsiteX0" fmla="*/ 4956856 w 4975535"/>
              <a:gd name="connsiteY0" fmla="*/ 0 h 6878464"/>
              <a:gd name="connsiteX1" fmla="*/ 4957601 w 4975535"/>
              <a:gd name="connsiteY1" fmla="*/ 6872291 h 6878464"/>
              <a:gd name="connsiteX2" fmla="*/ 0 w 4975535"/>
              <a:gd name="connsiteY2" fmla="*/ 6878464 h 6878464"/>
              <a:gd name="connsiteX3" fmla="*/ 2865899 w 4975535"/>
              <a:gd name="connsiteY3" fmla="*/ 3536 h 6878464"/>
              <a:gd name="connsiteX4" fmla="*/ 4956856 w 4975535"/>
              <a:gd name="connsiteY4" fmla="*/ 0 h 6878464"/>
              <a:gd name="connsiteX0" fmla="*/ 4956856 w 4979573"/>
              <a:gd name="connsiteY0" fmla="*/ 0 h 6878464"/>
              <a:gd name="connsiteX1" fmla="*/ 4957601 w 4979573"/>
              <a:gd name="connsiteY1" fmla="*/ 6872291 h 6878464"/>
              <a:gd name="connsiteX2" fmla="*/ 0 w 4979573"/>
              <a:gd name="connsiteY2" fmla="*/ 6878464 h 6878464"/>
              <a:gd name="connsiteX3" fmla="*/ 2865899 w 4979573"/>
              <a:gd name="connsiteY3" fmla="*/ 3536 h 6878464"/>
              <a:gd name="connsiteX4" fmla="*/ 4956856 w 4979573"/>
              <a:gd name="connsiteY4" fmla="*/ 0 h 6878464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5067281 w 5089998"/>
              <a:gd name="connsiteY0" fmla="*/ 11213 h 6883504"/>
              <a:gd name="connsiteX1" fmla="*/ 5068026 w 5089998"/>
              <a:gd name="connsiteY1" fmla="*/ 6883504 h 6883504"/>
              <a:gd name="connsiteX2" fmla="*/ 95831 w 5089998"/>
              <a:gd name="connsiteY2" fmla="*/ 6874929 h 6883504"/>
              <a:gd name="connsiteX3" fmla="*/ 86789 w 5089998"/>
              <a:gd name="connsiteY3" fmla="*/ 0 h 6883504"/>
              <a:gd name="connsiteX4" fmla="*/ 5067281 w 5089998"/>
              <a:gd name="connsiteY4" fmla="*/ 11213 h 6883504"/>
              <a:gd name="connsiteX0" fmla="*/ 4995749 w 5018466"/>
              <a:gd name="connsiteY0" fmla="*/ 11213 h 6883504"/>
              <a:gd name="connsiteX1" fmla="*/ 4996494 w 5018466"/>
              <a:gd name="connsiteY1" fmla="*/ 6883504 h 6883504"/>
              <a:gd name="connsiteX2" fmla="*/ 2884647 w 5018466"/>
              <a:gd name="connsiteY2" fmla="*/ 6845432 h 6883504"/>
              <a:gd name="connsiteX3" fmla="*/ 15257 w 5018466"/>
              <a:gd name="connsiteY3" fmla="*/ 0 h 6883504"/>
              <a:gd name="connsiteX4" fmla="*/ 4995749 w 5018466"/>
              <a:gd name="connsiteY4" fmla="*/ 11213 h 688350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5007060 w 5029777"/>
              <a:gd name="connsiteY0" fmla="*/ 11213 h 6883504"/>
              <a:gd name="connsiteX1" fmla="*/ 5007805 w 5029777"/>
              <a:gd name="connsiteY1" fmla="*/ 6883504 h 6883504"/>
              <a:gd name="connsiteX2" fmla="*/ 2895958 w 5029777"/>
              <a:gd name="connsiteY2" fmla="*/ 6845432 h 6883504"/>
              <a:gd name="connsiteX3" fmla="*/ 26568 w 5029777"/>
              <a:gd name="connsiteY3" fmla="*/ 0 h 6883504"/>
              <a:gd name="connsiteX4" fmla="*/ 5007060 w 5029777"/>
              <a:gd name="connsiteY4" fmla="*/ 11213 h 6883504"/>
              <a:gd name="connsiteX0" fmla="*/ 5007060 w 5029777"/>
              <a:gd name="connsiteY0" fmla="*/ 11213 h 6883504"/>
              <a:gd name="connsiteX1" fmla="*/ 5007805 w 5029777"/>
              <a:gd name="connsiteY1" fmla="*/ 6883504 h 6883504"/>
              <a:gd name="connsiteX2" fmla="*/ 2895959 w 5029777"/>
              <a:gd name="connsiteY2" fmla="*/ 6845432 h 6883504"/>
              <a:gd name="connsiteX3" fmla="*/ 26568 w 5029777"/>
              <a:gd name="connsiteY3" fmla="*/ 0 h 6883504"/>
              <a:gd name="connsiteX4" fmla="*/ 5007060 w 5029777"/>
              <a:gd name="connsiteY4" fmla="*/ 11213 h 6883504"/>
              <a:gd name="connsiteX0" fmla="*/ 5008244 w 5030961"/>
              <a:gd name="connsiteY0" fmla="*/ 11213 h 6883504"/>
              <a:gd name="connsiteX1" fmla="*/ 5008989 w 5030961"/>
              <a:gd name="connsiteY1" fmla="*/ 6883504 h 6883504"/>
              <a:gd name="connsiteX2" fmla="*/ 2897143 w 5030961"/>
              <a:gd name="connsiteY2" fmla="*/ 6845432 h 6883504"/>
              <a:gd name="connsiteX3" fmla="*/ 27752 w 5030961"/>
              <a:gd name="connsiteY3" fmla="*/ 0 h 6883504"/>
              <a:gd name="connsiteX4" fmla="*/ 5008244 w 5030961"/>
              <a:gd name="connsiteY4" fmla="*/ 11213 h 6883504"/>
              <a:gd name="connsiteX0" fmla="*/ 4980492 w 5003209"/>
              <a:gd name="connsiteY0" fmla="*/ 11213 h 6883504"/>
              <a:gd name="connsiteX1" fmla="*/ 4981237 w 5003209"/>
              <a:gd name="connsiteY1" fmla="*/ 6883504 h 6883504"/>
              <a:gd name="connsiteX2" fmla="*/ 2869391 w 5003209"/>
              <a:gd name="connsiteY2" fmla="*/ 6845432 h 6883504"/>
              <a:gd name="connsiteX3" fmla="*/ 0 w 5003209"/>
              <a:gd name="connsiteY3" fmla="*/ 0 h 6883504"/>
              <a:gd name="connsiteX4" fmla="*/ 4980492 w 5003209"/>
              <a:gd name="connsiteY4" fmla="*/ 11213 h 6883504"/>
              <a:gd name="connsiteX0" fmla="*/ 4980492 w 5003209"/>
              <a:gd name="connsiteY0" fmla="*/ 11213 h 6883504"/>
              <a:gd name="connsiteX1" fmla="*/ 4981237 w 5003209"/>
              <a:gd name="connsiteY1" fmla="*/ 6883504 h 6883504"/>
              <a:gd name="connsiteX2" fmla="*/ 2869391 w 5003209"/>
              <a:gd name="connsiteY2" fmla="*/ 6845432 h 6883504"/>
              <a:gd name="connsiteX3" fmla="*/ 0 w 5003209"/>
              <a:gd name="connsiteY3" fmla="*/ 0 h 6883504"/>
              <a:gd name="connsiteX4" fmla="*/ 4980492 w 500320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69391 w 5009089"/>
              <a:gd name="connsiteY2" fmla="*/ 6845432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75314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75314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4983596"/>
              <a:gd name="connsiteY0" fmla="*/ 11213 h 6883504"/>
              <a:gd name="connsiteX1" fmla="*/ 4981237 w 4983596"/>
              <a:gd name="connsiteY1" fmla="*/ 6883504 h 6883504"/>
              <a:gd name="connsiteX2" fmla="*/ 2887133 w 4983596"/>
              <a:gd name="connsiteY2" fmla="*/ 6875314 h 6883504"/>
              <a:gd name="connsiteX3" fmla="*/ 0 w 4983596"/>
              <a:gd name="connsiteY3" fmla="*/ 0 h 6883504"/>
              <a:gd name="connsiteX4" fmla="*/ 4980492 w 4983596"/>
              <a:gd name="connsiteY4" fmla="*/ 11213 h 6883504"/>
              <a:gd name="connsiteX0" fmla="*/ 4980492 w 4983596"/>
              <a:gd name="connsiteY0" fmla="*/ 11213 h 6883504"/>
              <a:gd name="connsiteX1" fmla="*/ 4981237 w 4983596"/>
              <a:gd name="connsiteY1" fmla="*/ 6883504 h 6883504"/>
              <a:gd name="connsiteX2" fmla="*/ 2887133 w 4983596"/>
              <a:gd name="connsiteY2" fmla="*/ 6875314 h 6883504"/>
              <a:gd name="connsiteX3" fmla="*/ 0 w 4983596"/>
              <a:gd name="connsiteY3" fmla="*/ 0 h 6883504"/>
              <a:gd name="connsiteX4" fmla="*/ 4980492 w 4983596"/>
              <a:gd name="connsiteY4" fmla="*/ 11213 h 6883504"/>
              <a:gd name="connsiteX0" fmla="*/ 4980492 w 4983596"/>
              <a:gd name="connsiteY0" fmla="*/ 5236 h 6877527"/>
              <a:gd name="connsiteX1" fmla="*/ 4981237 w 4983596"/>
              <a:gd name="connsiteY1" fmla="*/ 6877527 h 6877527"/>
              <a:gd name="connsiteX2" fmla="*/ 2887133 w 4983596"/>
              <a:gd name="connsiteY2" fmla="*/ 6869337 h 6877527"/>
              <a:gd name="connsiteX3" fmla="*/ 0 w 4983596"/>
              <a:gd name="connsiteY3" fmla="*/ 0 h 6877527"/>
              <a:gd name="connsiteX4" fmla="*/ 4980492 w 4983596"/>
              <a:gd name="connsiteY4" fmla="*/ 5236 h 6877527"/>
              <a:gd name="connsiteX0" fmla="*/ 4980492 w 4983596"/>
              <a:gd name="connsiteY0" fmla="*/ 5236 h 6877527"/>
              <a:gd name="connsiteX1" fmla="*/ 4981237 w 4983596"/>
              <a:gd name="connsiteY1" fmla="*/ 6877527 h 6877527"/>
              <a:gd name="connsiteX2" fmla="*/ 2887133 w 4983596"/>
              <a:gd name="connsiteY2" fmla="*/ 6869337 h 6877527"/>
              <a:gd name="connsiteX3" fmla="*/ 0 w 4983596"/>
              <a:gd name="connsiteY3" fmla="*/ 0 h 6877527"/>
              <a:gd name="connsiteX4" fmla="*/ 4980492 w 4983596"/>
              <a:gd name="connsiteY4" fmla="*/ 5236 h 6877527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64101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1460"/>
              <a:gd name="connsiteY0" fmla="*/ 0 h 6872291"/>
              <a:gd name="connsiteX1" fmla="*/ 4981237 w 4981460"/>
              <a:gd name="connsiteY1" fmla="*/ 6872291 h 6872291"/>
              <a:gd name="connsiteX2" fmla="*/ 2887133 w 4981460"/>
              <a:gd name="connsiteY2" fmla="*/ 6870078 h 6872291"/>
              <a:gd name="connsiteX3" fmla="*/ 0 w 4981460"/>
              <a:gd name="connsiteY3" fmla="*/ 740 h 6872291"/>
              <a:gd name="connsiteX4" fmla="*/ 4980492 w 4981460"/>
              <a:gd name="connsiteY4" fmla="*/ 0 h 68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460" h="6872291">
                <a:moveTo>
                  <a:pt x="4980492" y="0"/>
                </a:moveTo>
                <a:cubicBezTo>
                  <a:pt x="4982963" y="2686624"/>
                  <a:pt x="4979742" y="3608234"/>
                  <a:pt x="4981237" y="6872291"/>
                </a:cubicBezTo>
                <a:lnTo>
                  <a:pt x="2887133" y="6870078"/>
                </a:lnTo>
                <a:lnTo>
                  <a:pt x="0" y="740"/>
                </a:lnTo>
                <a:lnTo>
                  <a:pt x="4980492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7167716" cy="1012262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7" y="1515599"/>
            <a:ext cx="7167716" cy="4697194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9394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43896" y="1515599"/>
            <a:ext cx="5075903" cy="4680101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515599"/>
            <a:ext cx="5110316" cy="4680101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E638-5AF9-4B7A-8636-16DCFB2EBC0E}" type="datetime1">
              <a:rPr lang="fi-FI" smtClean="0"/>
              <a:t>8.5.2020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32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1DB-A7A9-4434-8682-453C604461B0}" type="datetime1">
              <a:rPr lang="fi-FI" smtClean="0"/>
              <a:t>8.5.2020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85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4487-9773-4CB1-86E0-E9C21FDD39A4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37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5"/>
          </p:nvPr>
        </p:nvSpPr>
        <p:spPr>
          <a:xfrm>
            <a:off x="2832000" y="0"/>
            <a:ext cx="9360000" cy="6858000"/>
          </a:xfrm>
          <a:custGeom>
            <a:avLst/>
            <a:gdLst>
              <a:gd name="connsiteX0" fmla="*/ 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0 w 9360000"/>
              <a:gd name="connsiteY4" fmla="*/ 0 h 6858000"/>
              <a:gd name="connsiteX0" fmla="*/ 292608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2926080 w 9360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000" h="6858000">
                <a:moveTo>
                  <a:pt x="2926080" y="0"/>
                </a:moveTo>
                <a:lnTo>
                  <a:pt x="9360000" y="0"/>
                </a:lnTo>
                <a:lnTo>
                  <a:pt x="9360000" y="6858000"/>
                </a:lnTo>
                <a:lnTo>
                  <a:pt x="0" y="6858000"/>
                </a:lnTo>
                <a:lnTo>
                  <a:pt x="292608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3965755" cy="20057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38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5"/>
          </p:nvPr>
        </p:nvSpPr>
        <p:spPr>
          <a:xfrm>
            <a:off x="-5906" y="-16328"/>
            <a:ext cx="12197906" cy="6874328"/>
          </a:xfrm>
          <a:custGeom>
            <a:avLst/>
            <a:gdLst>
              <a:gd name="connsiteX0" fmla="*/ 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0 w 9360000"/>
              <a:gd name="connsiteY4" fmla="*/ 0 h 6858000"/>
              <a:gd name="connsiteX0" fmla="*/ 292608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2926080 w 9360000"/>
              <a:gd name="connsiteY4" fmla="*/ 0 h 6858000"/>
              <a:gd name="connsiteX0" fmla="*/ 0 w 12214235"/>
              <a:gd name="connsiteY0" fmla="*/ 32658 h 6858000"/>
              <a:gd name="connsiteX1" fmla="*/ 12214235 w 12214235"/>
              <a:gd name="connsiteY1" fmla="*/ 0 h 6858000"/>
              <a:gd name="connsiteX2" fmla="*/ 12214235 w 12214235"/>
              <a:gd name="connsiteY2" fmla="*/ 6858000 h 6858000"/>
              <a:gd name="connsiteX3" fmla="*/ 2854235 w 12214235"/>
              <a:gd name="connsiteY3" fmla="*/ 6858000 h 6858000"/>
              <a:gd name="connsiteX4" fmla="*/ 0 w 12214235"/>
              <a:gd name="connsiteY4" fmla="*/ 32658 h 6858000"/>
              <a:gd name="connsiteX0" fmla="*/ 0 w 12214235"/>
              <a:gd name="connsiteY0" fmla="*/ 32658 h 6858000"/>
              <a:gd name="connsiteX1" fmla="*/ 12214235 w 12214235"/>
              <a:gd name="connsiteY1" fmla="*/ 0 h 6858000"/>
              <a:gd name="connsiteX2" fmla="*/ 12214235 w 12214235"/>
              <a:gd name="connsiteY2" fmla="*/ 6858000 h 6858000"/>
              <a:gd name="connsiteX3" fmla="*/ 2854235 w 12214235"/>
              <a:gd name="connsiteY3" fmla="*/ 6858000 h 6858000"/>
              <a:gd name="connsiteX4" fmla="*/ 0 w 12214235"/>
              <a:gd name="connsiteY4" fmla="*/ 32658 h 6858000"/>
              <a:gd name="connsiteX0" fmla="*/ 0 w 12197906"/>
              <a:gd name="connsiteY0" fmla="*/ 0 h 6874328"/>
              <a:gd name="connsiteX1" fmla="*/ 12197906 w 12197906"/>
              <a:gd name="connsiteY1" fmla="*/ 16328 h 6874328"/>
              <a:gd name="connsiteX2" fmla="*/ 12197906 w 12197906"/>
              <a:gd name="connsiteY2" fmla="*/ 6874328 h 6874328"/>
              <a:gd name="connsiteX3" fmla="*/ 2837906 w 12197906"/>
              <a:gd name="connsiteY3" fmla="*/ 6874328 h 6874328"/>
              <a:gd name="connsiteX4" fmla="*/ 0 w 12197906"/>
              <a:gd name="connsiteY4" fmla="*/ 0 h 687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906" h="6874328">
                <a:moveTo>
                  <a:pt x="0" y="0"/>
                </a:moveTo>
                <a:lnTo>
                  <a:pt x="12197906" y="16328"/>
                </a:lnTo>
                <a:lnTo>
                  <a:pt x="12197906" y="6874328"/>
                </a:lnTo>
                <a:lnTo>
                  <a:pt x="2837906" y="687432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9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6005690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3497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2600761" y="6353175"/>
            <a:ext cx="8986838" cy="3635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466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5994307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841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5562" y="-9531"/>
            <a:ext cx="6199125" cy="6872097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199125"/>
              <a:gd name="connsiteY0" fmla="*/ 6867525 h 6867525"/>
              <a:gd name="connsiteX1" fmla="*/ 2955375 w 6199125"/>
              <a:gd name="connsiteY1" fmla="*/ 9525 h 6867525"/>
              <a:gd name="connsiteX2" fmla="*/ 6199125 w 6199125"/>
              <a:gd name="connsiteY2" fmla="*/ 0 h 6867525"/>
              <a:gd name="connsiteX3" fmla="*/ 6184224 w 6199125"/>
              <a:gd name="connsiteY3" fmla="*/ 6862953 h 6867525"/>
              <a:gd name="connsiteX4" fmla="*/ 0 w 6199125"/>
              <a:gd name="connsiteY4" fmla="*/ 6867525 h 6867525"/>
              <a:gd name="connsiteX0" fmla="*/ 0 w 6199125"/>
              <a:gd name="connsiteY0" fmla="*/ 6867525 h 6872097"/>
              <a:gd name="connsiteX1" fmla="*/ 2955375 w 6199125"/>
              <a:gd name="connsiteY1" fmla="*/ 9525 h 6872097"/>
              <a:gd name="connsiteX2" fmla="*/ 6199125 w 6199125"/>
              <a:gd name="connsiteY2" fmla="*/ 0 h 6872097"/>
              <a:gd name="connsiteX3" fmla="*/ 6184224 w 6199125"/>
              <a:gd name="connsiteY3" fmla="*/ 6872097 h 6872097"/>
              <a:gd name="connsiteX4" fmla="*/ 0 w 6199125"/>
              <a:gd name="connsiteY4" fmla="*/ 6867525 h 68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125" h="6872097">
                <a:moveTo>
                  <a:pt x="0" y="6867525"/>
                </a:moveTo>
                <a:lnTo>
                  <a:pt x="2955375" y="9525"/>
                </a:lnTo>
                <a:lnTo>
                  <a:pt x="6199125" y="0"/>
                </a:lnTo>
                <a:lnTo>
                  <a:pt x="6184224" y="6872097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8806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2228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000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5563" y="-9531"/>
            <a:ext cx="6220800" cy="6867525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0800" h="6867525">
                <a:moveTo>
                  <a:pt x="0" y="6867525"/>
                </a:moveTo>
                <a:lnTo>
                  <a:pt x="2955375" y="9525"/>
                </a:lnTo>
                <a:lnTo>
                  <a:pt x="6199125" y="0"/>
                </a:lnTo>
                <a:lnTo>
                  <a:pt x="6220800" y="6867525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2060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56674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7" y="513981"/>
            <a:ext cx="3416893" cy="750466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62000" y="1965325"/>
            <a:ext cx="5682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62000" y="3461656"/>
            <a:ext cx="5431971" cy="214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0347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7" r:id="rId2"/>
    <p:sldLayoutId id="2147483698" r:id="rId3"/>
    <p:sldLayoutId id="2147483696" r:id="rId4"/>
    <p:sldLayoutId id="2147483699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8082872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43897" y="1515600"/>
            <a:ext cx="9940414" cy="455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28149" y="6387121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2E4298-11B0-4432-9F53-A14EF405A9C6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06953" y="6387121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05308" y="6387121"/>
            <a:ext cx="50569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32E1D9-9C4A-4BEA-95F0-31304F0632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6" y="6414332"/>
            <a:ext cx="1606610" cy="2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683" r:id="rId2"/>
    <p:sldLayoutId id="2147483686" r:id="rId3"/>
    <p:sldLayoutId id="2147483662" r:id="rId4"/>
    <p:sldLayoutId id="2147483664" r:id="rId5"/>
    <p:sldLayoutId id="214748366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52425" indent="-352425" algn="l" defTabSz="914400" rtl="0" eaLnBrk="1" latinLnBrk="0" hangingPunct="1">
        <a:lnSpc>
          <a:spcPct val="114000"/>
        </a:lnSpc>
        <a:spcBef>
          <a:spcPts val="0"/>
        </a:spcBef>
        <a:spcAft>
          <a:spcPts val="1000"/>
        </a:spcAft>
        <a:buClr>
          <a:srgbClr val="018285"/>
        </a:buClr>
        <a:buSzPct val="12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22313" indent="-369888" algn="l" defTabSz="914400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Clr>
          <a:srgbClr val="018285"/>
        </a:buClr>
        <a:buSzPct val="120000"/>
        <a:buFont typeface="Verdana" panose="020B0604030504040204" pitchFamily="34" charset="0"/>
        <a:buChar char="›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77900" indent="-255588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Clr>
          <a:srgbClr val="01828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50950" indent="-2730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943897" y="678426"/>
            <a:ext cx="9940414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943897" y="1825625"/>
            <a:ext cx="9940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2425" marR="0" lvl="0" indent="-352425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Muokkaa tekstin perustyylejä</a:t>
            </a:r>
          </a:p>
          <a:p>
            <a:pPr marL="722313" marR="0" lvl="1" indent="-3698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fi-FI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toinen taso</a:t>
            </a:r>
          </a:p>
          <a:p>
            <a:pPr marL="977900" marR="0" lvl="2" indent="-2555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kolmas taso</a:t>
            </a:r>
          </a:p>
          <a:p>
            <a:pPr marL="1250950" marR="0" lvl="3" indent="-2730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Neljäs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6" y="6414332"/>
            <a:ext cx="1606610" cy="2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2800" b="1" kern="1200" dirty="0">
          <a:solidFill>
            <a:srgbClr val="00808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52425" marR="0" indent="-352425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1000"/>
        </a:spcAft>
        <a:buClr>
          <a:srgbClr val="018285"/>
        </a:buClr>
        <a:buSzPct val="120000"/>
        <a:buFont typeface="Verdana" panose="020B0604030504040204" pitchFamily="34" charset="0"/>
        <a:buChar char="›"/>
        <a:tabLst/>
        <a:defRPr lang="fi-FI" sz="24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22313" marR="0" indent="-369888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900"/>
        </a:spcAft>
        <a:buClr>
          <a:srgbClr val="018285"/>
        </a:buClr>
        <a:buSzPct val="120000"/>
        <a:buFont typeface="Verdana" panose="020B0604030504040204" pitchFamily="34" charset="0"/>
        <a:buChar char="›"/>
        <a:tabLst/>
        <a:defRPr lang="fi-FI" sz="22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77900" marR="0" indent="-255588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800"/>
        </a:spcAft>
        <a:buClr>
          <a:srgbClr val="018285"/>
        </a:buClr>
        <a:buSzTx/>
        <a:buFont typeface="Arial" panose="020B0604020202020204" pitchFamily="34" charset="0"/>
        <a:buChar char="•"/>
        <a:tabLst/>
        <a:defRPr lang="fi-FI" sz="20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50950" marR="0" indent="-27305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fi-FI" sz="16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uolustusvoimat.fi/merenmittaus1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renmittaus@traficom.fi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9432" y="1729408"/>
            <a:ext cx="10253978" cy="246490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i-FI" u="sng" dirty="0" smtClean="0"/>
              <a:t>IHO S-44 vaatimukset vesiväylien merenmittauksissa</a:t>
            </a:r>
            <a:br>
              <a:rPr lang="fi-FI" u="sng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19432" y="4641574"/>
            <a:ext cx="5431971" cy="1542916"/>
          </a:xfrm>
        </p:spPr>
        <p:txBody>
          <a:bodyPr>
            <a:noAutofit/>
          </a:bodyPr>
          <a:lstStyle/>
          <a:p>
            <a:endParaRPr lang="fi-FI" dirty="0"/>
          </a:p>
          <a:p>
            <a:r>
              <a:rPr lang="fi-FI" dirty="0" smtClean="0"/>
              <a:t>Seppo </a:t>
            </a:r>
            <a:r>
              <a:rPr lang="fi-FI" dirty="0" smtClean="0"/>
              <a:t>Mäkinen</a:t>
            </a:r>
            <a:r>
              <a:rPr lang="fi-FI" smtClean="0"/>
              <a:t>, Traficom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10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11014" y="1027553"/>
            <a:ext cx="5304568" cy="5196174"/>
          </a:xfrm>
          <a:ln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Operointikäsikirja sisältää mm.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Kuvaus tehtävästä ja alueesta: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Karttaotteet;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Koordinaatisto ja mahdolliset muunnokset;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Vedenkorkeus vertaustaso ja tiedot;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Henkilöstö;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Alus ja mittauslaitteistot: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Aluksen sisäinen koordinaatisto, liikkeet;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Mittauslaitteiden kalibroinnit, testaukset ja kokonaisuuden testaus;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Kenttämerenmittaus työprosessi ja työn aikainen laadunvalvonta;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Aineiston käsittely työprosessi ja työn aikainen laadunvalvonta;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Työn aikaiset pöytäkirjat ja raportointi;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Aineistoluovutus ja laaturaportit;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sz="1600" dirty="0" smtClean="0"/>
          </a:p>
          <a:p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11014" y="319005"/>
            <a:ext cx="11334541" cy="553275"/>
          </a:xfrm>
        </p:spPr>
        <p:txBody>
          <a:bodyPr>
            <a:normAutofit/>
          </a:bodyPr>
          <a:lstStyle/>
          <a:p>
            <a:r>
              <a:rPr lang="sv-SE" sz="2400" b="0" dirty="0" err="1" smtClean="0"/>
              <a:t>Esimerkki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tietoa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tiedosta</a:t>
            </a:r>
            <a:r>
              <a:rPr lang="sv-SE" sz="2400" b="0" dirty="0" smtClean="0"/>
              <a:t> (</a:t>
            </a:r>
            <a:r>
              <a:rPr lang="sv-SE" sz="2400" b="0" dirty="0" err="1" smtClean="0"/>
              <a:t>METAdata</a:t>
            </a:r>
            <a:r>
              <a:rPr lang="sv-SE" sz="2400" b="0" dirty="0" smtClean="0"/>
              <a:t>) </a:t>
            </a:r>
            <a:r>
              <a:rPr lang="sv-SE" sz="2400" b="0" dirty="0" err="1" smtClean="0"/>
              <a:t>merenmittaustyössä</a:t>
            </a:r>
            <a:endParaRPr lang="fi-FI" sz="2400" dirty="0"/>
          </a:p>
        </p:txBody>
      </p:sp>
      <p:sp>
        <p:nvSpPr>
          <p:cNvPr id="8" name="Sisällön paikkamerkki 5"/>
          <p:cNvSpPr txBox="1">
            <a:spLocks/>
          </p:cNvSpPr>
          <p:nvPr/>
        </p:nvSpPr>
        <p:spPr>
          <a:xfrm>
            <a:off x="5878284" y="1027552"/>
            <a:ext cx="5551716" cy="5196175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52425" indent="-35242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2313" indent="-3698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77900" indent="-2555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indent="-2730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fi-FI" dirty="0" smtClean="0"/>
              <a:t>Laadunvarmistus sisältää mm.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Toimintamenettelyt;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Mittauslaitteistojen soveltuvuus vaatimuksiin ja kalibroinnit;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Mitattu aineisto, kaikki havainnot, luokittelu: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Keilan avauskulmien rajoitukset;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Epäilyttävien havaintojen tarkastelu;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Hylätyt havainnot merkitään;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Todellisten havaintojen hylkäys kielletty;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i-FI" sz="1400" dirty="0" smtClean="0"/>
              <a:t>Systemaattisten virheiden minimointi;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Peittävyystarkastelu, ristikkäislinjojen tarkastelu;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600" dirty="0" smtClean="0"/>
              <a:t>Aineistokokonaisuudet, raakadata (alkuperäishavainnot), kansiorakenne;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fi-FI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800" dirty="0" smtClean="0">
                <a:solidFill>
                  <a:srgbClr val="008080"/>
                </a:solidFill>
              </a:rPr>
              <a:t>LAATU JA JÄLJITETTÄVYYS;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6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11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09938" y="1184003"/>
            <a:ext cx="10361411" cy="4031091"/>
          </a:xfrm>
        </p:spPr>
        <p:txBody>
          <a:bodyPr>
            <a:normAutofit/>
          </a:bodyPr>
          <a:lstStyle/>
          <a:p>
            <a:pPr marL="180975" lvl="1" indent="0">
              <a:buNone/>
            </a:pPr>
            <a:r>
              <a:rPr lang="fi-FI" u="sng" dirty="0">
                <a:hlinkClick r:id="rId2"/>
              </a:rPr>
              <a:t>https://</a:t>
            </a:r>
            <a:r>
              <a:rPr lang="fi-FI" u="sng" dirty="0" smtClean="0">
                <a:hlinkClick r:id="rId2"/>
              </a:rPr>
              <a:t>puolustusvoimat.fi/merenmittaus1</a:t>
            </a:r>
            <a:r>
              <a:rPr lang="fi-FI" u="sng" dirty="0" smtClean="0"/>
              <a:t>  </a:t>
            </a:r>
            <a:endParaRPr lang="fi-FI" u="sng" dirty="0"/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fi-FI" dirty="0" smtClean="0"/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smtClean="0"/>
              <a:t>Aluevalvontalain mukaisesti</a:t>
            </a:r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smtClean="0"/>
              <a:t>toimivaltainen viranomainen</a:t>
            </a:r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smtClean="0"/>
              <a:t>on Pääesikunta</a:t>
            </a:r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fi-FI" dirty="0"/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smtClean="0"/>
              <a:t>Nettisivulla on linkit</a:t>
            </a:r>
            <a:br>
              <a:rPr lang="fi-FI" dirty="0" smtClean="0"/>
            </a:br>
            <a:r>
              <a:rPr lang="fi-FI" dirty="0" smtClean="0"/>
              <a:t>ajantasaisiin asiakirjoihin.</a:t>
            </a:r>
            <a:endParaRPr lang="fi-FI" dirty="0"/>
          </a:p>
          <a:p>
            <a:pPr marL="352425" lvl="1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813268" y="504000"/>
            <a:ext cx="10867103" cy="601319"/>
          </a:xfrm>
        </p:spPr>
        <p:txBody>
          <a:bodyPr>
            <a:normAutofit fontScale="90000"/>
          </a:bodyPr>
          <a:lstStyle/>
          <a:p>
            <a:r>
              <a:rPr lang="sv-SE" b="0" dirty="0" smtClean="0"/>
              <a:t>Merenmittaus on </a:t>
            </a:r>
            <a:r>
              <a:rPr lang="sv-SE" b="0" dirty="0" err="1" smtClean="0"/>
              <a:t>merellä</a:t>
            </a:r>
            <a:r>
              <a:rPr lang="sv-SE" b="0" dirty="0" smtClean="0"/>
              <a:t> </a:t>
            </a:r>
            <a:r>
              <a:rPr lang="sv-SE" b="0" dirty="0" err="1" smtClean="0"/>
              <a:t>aluevesillä</a:t>
            </a:r>
            <a:r>
              <a:rPr lang="sv-SE" b="0" dirty="0" smtClean="0"/>
              <a:t> </a:t>
            </a:r>
            <a:r>
              <a:rPr lang="sv-SE" b="0" dirty="0" err="1" smtClean="0"/>
              <a:t>luvanvaraista</a:t>
            </a:r>
            <a:r>
              <a:rPr lang="sv-SE" b="0" dirty="0" smtClean="0"/>
              <a:t> </a:t>
            </a:r>
            <a:r>
              <a:rPr lang="sv-SE" b="0" dirty="0" err="1" smtClean="0"/>
              <a:t>toimintaa</a:t>
            </a:r>
            <a:r>
              <a:rPr lang="sv-SE" b="0" dirty="0" smtClean="0"/>
              <a:t> 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843" y="1815026"/>
            <a:ext cx="5874612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 !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Seppo.makinen@traficom.fi</a:t>
            </a:r>
            <a:endParaRPr lang="fi-FI" dirty="0"/>
          </a:p>
          <a:p>
            <a:r>
              <a:rPr lang="fi-FI" dirty="0"/>
              <a:t>www.traficom.fi</a:t>
            </a:r>
          </a:p>
          <a:p>
            <a:r>
              <a:rPr lang="fi-FI" dirty="0"/>
              <a:t>@</a:t>
            </a:r>
            <a:r>
              <a:rPr lang="fi-FI" dirty="0" err="1"/>
              <a:t>TraficomFinland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3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2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75086" y="329945"/>
            <a:ext cx="10830222" cy="697202"/>
          </a:xfrm>
        </p:spPr>
        <p:txBody>
          <a:bodyPr>
            <a:noAutofit/>
          </a:bodyPr>
          <a:lstStyle/>
          <a:p>
            <a:r>
              <a:rPr lang="sv-SE" sz="3200" b="0" dirty="0" smtClean="0"/>
              <a:t>SOLAS V </a:t>
            </a:r>
            <a:r>
              <a:rPr lang="sv-SE" sz="3200" b="0" dirty="0" err="1" smtClean="0"/>
              <a:t>velvoite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merikarttojen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tuottamiseen</a:t>
            </a:r>
            <a:endParaRPr lang="sv-SE" sz="3200" b="0" dirty="0"/>
          </a:p>
        </p:txBody>
      </p:sp>
      <p:sp>
        <p:nvSpPr>
          <p:cNvPr id="5" name="Suorakulmio 4"/>
          <p:cNvSpPr/>
          <p:nvPr/>
        </p:nvSpPr>
        <p:spPr>
          <a:xfrm>
            <a:off x="475086" y="1231428"/>
            <a:ext cx="112513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Suomi on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myös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ratifioinut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kansainvälisen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merenkulkujärjestön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IMO:n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kansainvälisen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yleissopimuksen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ihmishenkien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turvallisuudesta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merellä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(SOLAS-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sopimus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luku</a:t>
            </a:r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V).</a:t>
            </a:r>
          </a:p>
          <a:p>
            <a:endParaRPr lang="sv-S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Sopimusvaltiot ovat sitoutuneet järjestämään turvallisen merenkulun edellyttämän merikartoitustiedon keräämisen, käsittelyn, julkaisemisen ja ajantasaistamisen yhteistyössä muiden valtioiden kanssa sekä mahdollisimman yhdenmukaisesti. Toiminnan yhdenmukaisuuden koordinoinnista ja toimintaan liittyvästä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yhteis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-työstä sekä tarvittavista määrittelyistä ja standardoinnista vastaa Kansainvälinen hydrografinen järjestö (International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Hydrographic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Organization, IHO).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Merikartoilla esitettävän tiedon on oltava ajantasaista ja ristiriidatonta. Merikartta on virallinen navigointiväline, joka edellytetään kauppa-aluksilta (IMO SOLAS-sopimus luku V määräys 27).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Sovelletaan vesialueille, joissa kauppa-alusrekisteriin kuuluvat alukset liikkuvat.</a:t>
            </a:r>
          </a:p>
        </p:txBody>
      </p:sp>
    </p:spTree>
    <p:extLst>
      <p:ext uri="{BB962C8B-B14F-4D97-AF65-F5344CB8AC3E}">
        <p14:creationId xmlns:p14="http://schemas.microsoft.com/office/powerpoint/2010/main" val="24218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3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299389"/>
            <a:ext cx="6280641" cy="697202"/>
          </a:xfrm>
        </p:spPr>
        <p:txBody>
          <a:bodyPr>
            <a:noAutofit/>
          </a:bodyPr>
          <a:lstStyle/>
          <a:p>
            <a:r>
              <a:rPr lang="sv-SE" sz="3200" b="0" dirty="0" err="1" smtClean="0"/>
              <a:t>Merenmittausnormi</a:t>
            </a:r>
            <a:r>
              <a:rPr lang="sv-SE" sz="3200" b="0" dirty="0" smtClean="0"/>
              <a:t> S-44 ed5</a:t>
            </a:r>
            <a:endParaRPr lang="sv-SE" sz="3200" b="0" dirty="0"/>
          </a:p>
        </p:txBody>
      </p:sp>
      <p:sp>
        <p:nvSpPr>
          <p:cNvPr id="17" name="TextBox 6"/>
          <p:cNvSpPr txBox="1"/>
          <p:nvPr/>
        </p:nvSpPr>
        <p:spPr>
          <a:xfrm>
            <a:off x="288235" y="1092522"/>
            <a:ext cx="60020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 smtClean="0">
                <a:latin typeface="Arial" pitchFamily="34" charset="0"/>
                <a:cs typeface="Arial" pitchFamily="34" charset="0"/>
              </a:rPr>
              <a:t>Nykyinen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S-44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normi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ed5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julkaistu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helmikuussa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2008 ja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sitä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edeltävä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ed4 1998.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Normissa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muutostarpeita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johtuen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teknologian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voimakkaasta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kehittymisestä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sv-SE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 err="1" smtClean="0">
                <a:latin typeface="Arial" pitchFamily="34" charset="0"/>
                <a:cs typeface="Arial" pitchFamily="34" charset="0"/>
              </a:rPr>
              <a:t>Kuitenkin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u="sng" dirty="0" smtClean="0">
                <a:latin typeface="Arial" pitchFamily="34" charset="0"/>
                <a:cs typeface="Arial" pitchFamily="34" charset="0"/>
              </a:rPr>
              <a:t>S-44 </a:t>
            </a:r>
            <a:r>
              <a:rPr lang="sv-SE" u="sng" dirty="0" err="1" smtClean="0">
                <a:latin typeface="Arial" pitchFamily="34" charset="0"/>
                <a:cs typeface="Arial" pitchFamily="34" charset="0"/>
              </a:rPr>
              <a:t>normi</a:t>
            </a:r>
            <a:r>
              <a:rPr lang="sv-SE" u="sng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u="sng" dirty="0" err="1" smtClean="0">
                <a:latin typeface="Arial" pitchFamily="34" charset="0"/>
                <a:cs typeface="Arial" pitchFamily="34" charset="0"/>
              </a:rPr>
              <a:t>kokonaisuus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pelkästään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julkaisussa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olevat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taulukot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jotka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auttavat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hahmottamaan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eri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mittausluokkien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tarkkuusvaatimuksia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ja siten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laadukkaiden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ja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luotettavien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syvyystietojen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saamisen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merikartoille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Normin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mukainen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työ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sisältää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myös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META-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tiedot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sv-SE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Merikartalla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tiedot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esitetään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Merikartoitusviranomaisen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vastuulla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108" y="299389"/>
            <a:ext cx="4062200" cy="589853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2" y="4973935"/>
            <a:ext cx="4072627" cy="1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4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1037395"/>
          </a:xfrm>
        </p:spPr>
        <p:txBody>
          <a:bodyPr>
            <a:noAutofit/>
          </a:bodyPr>
          <a:lstStyle/>
          <a:p>
            <a:r>
              <a:rPr lang="sv-SE" sz="3200" b="0" dirty="0" smtClean="0"/>
              <a:t>S-44 ed5 ja FSIS-44 </a:t>
            </a:r>
            <a:r>
              <a:rPr lang="sv-SE" sz="3200" b="0" dirty="0" err="1" smtClean="0"/>
              <a:t>nykyisten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normien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vaatimuksia</a:t>
            </a:r>
            <a:r>
              <a:rPr lang="sv-SE" sz="3200" b="0" dirty="0" smtClean="0"/>
              <a:t> </a:t>
            </a:r>
            <a:endParaRPr lang="sv-SE" sz="3200" b="0" dirty="0"/>
          </a:p>
        </p:txBody>
      </p:sp>
      <p:sp>
        <p:nvSpPr>
          <p:cNvPr id="15" name="TextBox 6"/>
          <p:cNvSpPr txBox="1"/>
          <p:nvPr/>
        </p:nvSpPr>
        <p:spPr>
          <a:xfrm>
            <a:off x="288235" y="833023"/>
            <a:ext cx="115564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 smtClean="0">
                <a:latin typeface="Arial" pitchFamily="34" charset="0"/>
                <a:cs typeface="Arial" pitchFamily="34" charset="0"/>
              </a:rPr>
              <a:t>Mittausnormi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kokonaisuus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joka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tarkoitettu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ensisijaisesti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merikarttojen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julkaisemisen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tueksi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ohjeistukseksi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IHO:n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jäsenvaltioiden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merikartotusviranomaisille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Normi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konsensuksen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tuloksena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syntynyt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miniminormi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jota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tarkemminkin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voi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työn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suorittaa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u="sng" dirty="0" err="1" smtClean="0">
                <a:latin typeface="Arial" pitchFamily="34" charset="0"/>
                <a:cs typeface="Arial" pitchFamily="34" charset="0"/>
              </a:rPr>
              <a:t>kauppamerenkulun</a:t>
            </a:r>
            <a:r>
              <a:rPr lang="sv-SE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u="sng" dirty="0" err="1" smtClean="0">
                <a:latin typeface="Arial" pitchFamily="34" charset="0"/>
                <a:cs typeface="Arial" pitchFamily="34" charset="0"/>
              </a:rPr>
              <a:t>turvallisuuden</a:t>
            </a:r>
            <a:r>
              <a:rPr lang="sv-SE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u="sng" dirty="0" err="1" smtClean="0">
                <a:latin typeface="Arial" pitchFamily="34" charset="0"/>
                <a:cs typeface="Arial" pitchFamily="34" charset="0"/>
              </a:rPr>
              <a:t>varmistamiseksi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Normissa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ilmoitetaan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kullekin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tarkkuusluokalle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(order):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Mittausepävarmuusvaatimus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Mittauksen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kattavuusvaatimus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sekä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k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ohteiden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havaitseminen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err="1">
                <a:latin typeface="Arial" pitchFamily="34" charset="0"/>
                <a:cs typeface="Arial" pitchFamily="34" charset="0"/>
              </a:rPr>
              <a:t>Tyypillisesti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normissa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käytetään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pienimmän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neliösumman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mukaista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tarkastelua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 err="1" smtClean="0">
                <a:latin typeface="Arial" pitchFamily="34" charset="0"/>
                <a:cs typeface="Arial" pitchFamily="34" charset="0"/>
              </a:rPr>
              <a:t>Jotta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nämä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toteutuvat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edellytetään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mittaustoiminnassa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Jäljitettävyyttä</a:t>
            </a:r>
            <a:r>
              <a:rPr lang="sv-SE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laitteistokalibroinnit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testaukset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testikappaleiden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säännöllinen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mittaus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Ympäristöolosuhteiden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riittävää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seurantaa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ja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tiedon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tallentamista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(mm.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äänennopeus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vedessä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vedenkorkeus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allokko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ja veden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liike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Ylimääräisiä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havaintoja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tilastomatematiikka</a:t>
            </a:r>
            <a:r>
              <a:rPr lang="sv-SE" dirty="0">
                <a:latin typeface="Arial" pitchFamily="34" charset="0"/>
                <a:cs typeface="Arial" pitchFamily="34" charset="0"/>
              </a:rPr>
              <a:t>: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esim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2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/ 3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 95% varmuusväli / 99% varmuusväli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Virhebudjetin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arviointia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etukäteen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apriori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 ja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tarkastelua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jälkikäteen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aposteriori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Mittauslaitteiden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ja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laitteiston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seurantaa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Mittauslaitteissa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toiminnan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määrittelyä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(mm. GNSS, MBES)</a:t>
            </a:r>
          </a:p>
          <a:p>
            <a:pPr algn="l"/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 err="1" smtClean="0">
                <a:latin typeface="Arial" pitchFamily="34" charset="0"/>
                <a:cs typeface="Arial" pitchFamily="34" charset="0"/>
              </a:rPr>
              <a:t>Huomioitavaa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Traficom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edellyttää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kaikissa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väylämerenmittauksissa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vähintään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Special Order-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tarkkuusluokkaa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;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5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578809"/>
          </a:xfrm>
        </p:spPr>
        <p:txBody>
          <a:bodyPr>
            <a:noAutofit/>
          </a:bodyPr>
          <a:lstStyle/>
          <a:p>
            <a:r>
              <a:rPr lang="sv-SE" sz="3200" b="0" dirty="0" smtClean="0"/>
              <a:t>S-44 ed5 </a:t>
            </a:r>
            <a:r>
              <a:rPr lang="sv-SE" sz="3200" b="0" dirty="0" err="1" smtClean="0"/>
              <a:t>nykyisen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normin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vaatimuksia</a:t>
            </a:r>
            <a:r>
              <a:rPr lang="sv-SE" sz="3200" b="0" dirty="0" smtClean="0"/>
              <a:t> </a:t>
            </a:r>
            <a:endParaRPr lang="sv-SE" sz="3200" b="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98" y="893135"/>
            <a:ext cx="8899751" cy="5354322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4188367" y="1044227"/>
            <a:ext cx="2233386" cy="52032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0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6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1037395"/>
          </a:xfrm>
        </p:spPr>
        <p:txBody>
          <a:bodyPr>
            <a:noAutofit/>
          </a:bodyPr>
          <a:lstStyle/>
          <a:p>
            <a:r>
              <a:rPr lang="sv-SE" sz="3200" b="0" dirty="0" smtClean="0"/>
              <a:t>FSIS-44 </a:t>
            </a:r>
            <a:r>
              <a:rPr lang="sv-SE" sz="3200" b="0" dirty="0" err="1" smtClean="0"/>
              <a:t>nykyisen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normin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vaatimuksia</a:t>
            </a:r>
            <a:r>
              <a:rPr lang="sv-SE" sz="3200" b="0" dirty="0" smtClean="0"/>
              <a:t> </a:t>
            </a:r>
            <a:endParaRPr lang="sv-SE" sz="3200" b="0" dirty="0"/>
          </a:p>
        </p:txBody>
      </p:sp>
      <p:sp>
        <p:nvSpPr>
          <p:cNvPr id="15" name="TextBox 6"/>
          <p:cNvSpPr txBox="1"/>
          <p:nvPr/>
        </p:nvSpPr>
        <p:spPr>
          <a:xfrm>
            <a:off x="288235" y="1149680"/>
            <a:ext cx="4443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FSIS-44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Ruotsin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ja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Suomen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kansallinen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realisaatio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IHO:n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S-44 ed5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mittausnormista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joulukuu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2010).</a:t>
            </a:r>
          </a:p>
          <a:p>
            <a:pPr algn="l"/>
            <a:endParaRPr lang="sv-SE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FSIS-44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mittausnormissa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esitetty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myös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tiukempi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mittausluokka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Exclusive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Order,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joka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yhdessä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Special Order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mittausluokan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kanssa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käytettävissä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väylämerenmittauksiin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94" y="980923"/>
            <a:ext cx="6643960" cy="5217858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6240026" y="833023"/>
            <a:ext cx="3235570" cy="570845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3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7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1037395"/>
          </a:xfrm>
        </p:spPr>
        <p:txBody>
          <a:bodyPr>
            <a:noAutofit/>
          </a:bodyPr>
          <a:lstStyle/>
          <a:p>
            <a:r>
              <a:rPr lang="sv-SE" sz="3200" b="0" dirty="0" smtClean="0"/>
              <a:t>S-44 ed5 &amp; FSIS-44 </a:t>
            </a:r>
            <a:r>
              <a:rPr lang="sv-SE" sz="3200" b="0" dirty="0" err="1" smtClean="0"/>
              <a:t>nykyisten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normien</a:t>
            </a:r>
            <a:r>
              <a:rPr lang="sv-SE" sz="3200" b="0" dirty="0" smtClean="0"/>
              <a:t> </a:t>
            </a:r>
            <a:r>
              <a:rPr lang="sv-SE" sz="3200" b="0" dirty="0" err="1" smtClean="0"/>
              <a:t>vaatimuksia</a:t>
            </a:r>
            <a:r>
              <a:rPr lang="sv-SE" sz="3200" b="0" dirty="0" smtClean="0"/>
              <a:t> </a:t>
            </a:r>
            <a:endParaRPr lang="sv-SE" sz="3200" b="0" dirty="0"/>
          </a:p>
        </p:txBody>
      </p:sp>
      <p:sp>
        <p:nvSpPr>
          <p:cNvPr id="7" name="Suorakulmio 1"/>
          <p:cNvSpPr>
            <a:spLocks noChangeArrowheads="1"/>
          </p:cNvSpPr>
          <p:nvPr/>
        </p:nvSpPr>
        <p:spPr bwMode="auto">
          <a:xfrm>
            <a:off x="577548" y="1009079"/>
            <a:ext cx="1098060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9pPr>
          </a:lstStyle>
          <a:p>
            <a:pPr algn="l" eaLnBrk="1" hangingPunct="1">
              <a:defRPr/>
            </a:pPr>
            <a:r>
              <a:rPr lang="en-US" altLang="fi-FI" dirty="0" err="1" smtClean="0">
                <a:solidFill>
                  <a:schemeClr val="tx1"/>
                </a:solidFill>
              </a:rPr>
              <a:t>Laatuvaatimus</a:t>
            </a:r>
            <a:r>
              <a:rPr lang="fi-FI" altLang="fi-FI" dirty="0" smtClean="0">
                <a:solidFill>
                  <a:schemeClr val="tx1"/>
                </a:solidFill>
              </a:rPr>
              <a:t> (Traficom tilaajana edellyttää, tilauksen teknisissä vaatimuksissa) mm. havainnoista:</a:t>
            </a:r>
          </a:p>
          <a:p>
            <a:pPr algn="l" eaLnBrk="1" hangingPunct="1">
              <a:defRPr/>
            </a:pPr>
            <a:endParaRPr lang="fi-FI" altLang="fi-FI" sz="900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kaikki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systemaattiset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virheet</a:t>
            </a:r>
            <a:r>
              <a:rPr lang="en-GB" dirty="0" smtClean="0">
                <a:solidFill>
                  <a:schemeClr val="tx1"/>
                </a:solidFill>
              </a:rPr>
              <a:t> ja </a:t>
            </a:r>
            <a:r>
              <a:rPr lang="en-GB" dirty="0" err="1" smtClean="0">
                <a:solidFill>
                  <a:schemeClr val="tx1"/>
                </a:solidFill>
              </a:rPr>
              <a:t>vaikutukset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tulee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havainnoida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ohjelmistolla</a:t>
            </a:r>
            <a:r>
              <a:rPr lang="en-GB" dirty="0" smtClean="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kaikki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syvyyshavainnoista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poikkeavat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havainnot</a:t>
            </a:r>
            <a:r>
              <a:rPr lang="en-GB" dirty="0" smtClean="0">
                <a:solidFill>
                  <a:schemeClr val="tx1"/>
                </a:solidFill>
              </a:rPr>
              <a:t> (outlier) </a:t>
            </a:r>
            <a:r>
              <a:rPr lang="en-GB" dirty="0" err="1" smtClean="0">
                <a:solidFill>
                  <a:schemeClr val="tx1"/>
                </a:solidFill>
              </a:rPr>
              <a:t>tulee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merkitä</a:t>
            </a:r>
            <a:r>
              <a:rPr lang="en-GB" dirty="0" smtClean="0">
                <a:solidFill>
                  <a:schemeClr val="tx1"/>
                </a:solidFill>
              </a:rPr>
              <a:t>;   </a:t>
            </a:r>
          </a:p>
          <a:p>
            <a:pPr algn="l" eaLnBrk="1" hangingPunct="1"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Kaikki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havannot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jotka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sijoittuvat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virhebudjetin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ulkopuolelle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mutta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saattavat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sijaita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valitun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mittausluokan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toleranssin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sisällä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r>
              <a:rPr lang="en-GB" dirty="0" err="1" smtClean="0">
                <a:solidFill>
                  <a:schemeClr val="tx1"/>
                </a:solidFill>
              </a:rPr>
              <a:t>tulee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käsitellä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epäilyttävinä</a:t>
            </a:r>
            <a:r>
              <a:rPr lang="en-GB" dirty="0" smtClean="0">
                <a:solidFill>
                  <a:schemeClr val="tx1"/>
                </a:solidFill>
              </a:rPr>
              <a:t> ja </a:t>
            </a:r>
            <a:r>
              <a:rPr lang="en-GB" dirty="0" err="1" smtClean="0">
                <a:solidFill>
                  <a:schemeClr val="tx1"/>
                </a:solidFill>
              </a:rPr>
              <a:t>tarkasteltavina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havaintoina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satunnaisvirheet</a:t>
            </a:r>
            <a:r>
              <a:rPr lang="en-GB" dirty="0" smtClean="0">
                <a:solidFill>
                  <a:schemeClr val="tx1"/>
                </a:solidFill>
              </a:rPr>
              <a:t>);</a:t>
            </a:r>
          </a:p>
          <a:p>
            <a:pPr algn="l" eaLnBrk="1" hangingPunct="1">
              <a:buFont typeface="Arial" charset="0"/>
              <a:buChar char="•"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  <a:defRPr/>
            </a:pPr>
            <a:r>
              <a:rPr lang="fi-FI" altLang="fi-FI" dirty="0" smtClean="0">
                <a:solidFill>
                  <a:srgbClr val="00B0F0"/>
                </a:solidFill>
              </a:rPr>
              <a:t>Kaikki havaitut systemaattiset virheet ja vaikutukset tulee havainnoida ja merkitä; </a:t>
            </a:r>
          </a:p>
          <a:p>
            <a:pPr marL="1028700" lvl="1">
              <a:buFont typeface="Wingdings" panose="05000000000000000000" pitchFamily="2" charset="2"/>
              <a:buChar char="Ø"/>
              <a:defRPr/>
            </a:pPr>
            <a:r>
              <a:rPr lang="fi-FI" altLang="fi-FI" dirty="0" smtClean="0">
                <a:solidFill>
                  <a:srgbClr val="00B0F0"/>
                </a:solidFill>
              </a:rPr>
              <a:t>Datan laatua tulee valvoa koko mittausprosessin ajan;</a:t>
            </a:r>
            <a:endParaRPr lang="en-US" altLang="fi-FI" dirty="0" smtClean="0">
              <a:solidFill>
                <a:srgbClr val="00B0F0"/>
              </a:solidFill>
            </a:endParaRPr>
          </a:p>
        </p:txBody>
      </p:sp>
      <p:grpSp>
        <p:nvGrpSpPr>
          <p:cNvPr id="5" name="Ryhmä 4"/>
          <p:cNvGrpSpPr/>
          <p:nvPr/>
        </p:nvGrpSpPr>
        <p:grpSpPr>
          <a:xfrm>
            <a:off x="2426146" y="3617499"/>
            <a:ext cx="7246938" cy="2487147"/>
            <a:chOff x="2306953" y="3772584"/>
            <a:chExt cx="7246938" cy="248714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391" y="4559518"/>
              <a:ext cx="6175375" cy="1700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uora yhdysviiva 8"/>
            <p:cNvCxnSpPr/>
            <p:nvPr/>
          </p:nvCxnSpPr>
          <p:spPr bwMode="auto">
            <a:xfrm>
              <a:off x="8448991" y="5716806"/>
              <a:ext cx="11049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yhdysviiva 10"/>
            <p:cNvCxnSpPr/>
            <p:nvPr/>
          </p:nvCxnSpPr>
          <p:spPr bwMode="auto">
            <a:xfrm>
              <a:off x="8448991" y="5270718"/>
              <a:ext cx="11049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 bwMode="auto">
            <a:xfrm>
              <a:off x="2306953" y="5935881"/>
              <a:ext cx="7040563" cy="0"/>
            </a:xfrm>
            <a:prstGeom prst="line">
              <a:avLst/>
            </a:prstGeom>
            <a:ln w="25400">
              <a:solidFill>
                <a:srgbClr val="0088C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 bwMode="auto">
            <a:xfrm>
              <a:off x="2306953" y="4924643"/>
              <a:ext cx="7002463" cy="0"/>
            </a:xfrm>
            <a:prstGeom prst="line">
              <a:avLst/>
            </a:prstGeom>
            <a:ln w="25400">
              <a:solidFill>
                <a:srgbClr val="0088C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iruutu 21"/>
            <p:cNvSpPr txBox="1">
              <a:spLocks noChangeArrowheads="1"/>
            </p:cNvSpPr>
            <p:nvPr/>
          </p:nvSpPr>
          <p:spPr bwMode="auto">
            <a:xfrm>
              <a:off x="2391091" y="3834031"/>
              <a:ext cx="2274887" cy="6477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dirty="0">
                  <a:solidFill>
                    <a:srgbClr val="0088CE"/>
                  </a:solidFill>
                  <a:latin typeface="Arial" panose="020B0604020202020204" pitchFamily="34" charset="0"/>
                </a:rPr>
                <a:t>IHO S-44 &amp; FSIS-44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dirty="0">
                  <a:solidFill>
                    <a:srgbClr val="0088CE"/>
                  </a:solidFill>
                  <a:latin typeface="Arial" panose="020B0604020202020204" pitchFamily="34" charset="0"/>
                </a:rPr>
                <a:t>Order </a:t>
              </a:r>
              <a:r>
                <a:rPr lang="fi-FI" altLang="fi-FI" sz="1800" dirty="0" err="1">
                  <a:solidFill>
                    <a:srgbClr val="0088CE"/>
                  </a:solidFill>
                  <a:latin typeface="Arial" panose="020B0604020202020204" pitchFamily="34" charset="0"/>
                </a:rPr>
                <a:t>limits</a:t>
              </a:r>
              <a:endParaRPr lang="fi-FI" altLang="fi-FI" sz="1800" dirty="0">
                <a:solidFill>
                  <a:srgbClr val="0088C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kstiruutu 23"/>
            <p:cNvSpPr txBox="1">
              <a:spLocks noChangeArrowheads="1"/>
            </p:cNvSpPr>
            <p:nvPr/>
          </p:nvSpPr>
          <p:spPr bwMode="auto">
            <a:xfrm>
              <a:off x="6948804" y="3772584"/>
              <a:ext cx="2436812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Stated</a:t>
              </a:r>
              <a:r>
                <a:rPr lang="fi-FI" altLang="fi-FI" sz="18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fi-FI" altLang="fi-FI" sz="18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error</a:t>
              </a:r>
              <a:r>
                <a:rPr lang="fi-FI" altLang="fi-FI" sz="18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fi-FI" altLang="fi-FI" sz="18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budget</a:t>
              </a:r>
              <a:r>
                <a:rPr lang="fi-FI" altLang="fi-FI" sz="18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fi-FI" altLang="fi-FI" sz="18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based</a:t>
              </a:r>
              <a:r>
                <a:rPr lang="fi-FI" altLang="fi-FI" sz="18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on </a:t>
              </a:r>
              <a:r>
                <a:rPr lang="fi-FI" altLang="fi-FI" sz="18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equipment</a:t>
              </a:r>
              <a:endParaRPr lang="fi-FI" altLang="fi-FI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7" name="Suora yhdysviiva 16"/>
            <p:cNvCxnSpPr/>
            <p:nvPr/>
          </p:nvCxnSpPr>
          <p:spPr>
            <a:xfrm>
              <a:off x="2426016" y="4775418"/>
              <a:ext cx="0" cy="1295400"/>
            </a:xfrm>
            <a:prstGeom prst="line">
              <a:avLst/>
            </a:prstGeom>
            <a:ln w="19050">
              <a:solidFill>
                <a:srgbClr val="008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/>
          </p:nvCxnSpPr>
          <p:spPr>
            <a:xfrm>
              <a:off x="9347516" y="5080218"/>
              <a:ext cx="0" cy="73183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/>
          </p:nvCxnSpPr>
          <p:spPr>
            <a:xfrm flipH="1">
              <a:off x="2319653" y="4864318"/>
              <a:ext cx="211138" cy="120650"/>
            </a:xfrm>
            <a:prstGeom prst="line">
              <a:avLst/>
            </a:prstGeom>
            <a:ln w="19050">
              <a:solidFill>
                <a:srgbClr val="008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flipH="1">
              <a:off x="2306953" y="5875556"/>
              <a:ext cx="211138" cy="120650"/>
            </a:xfrm>
            <a:prstGeom prst="line">
              <a:avLst/>
            </a:prstGeom>
            <a:ln w="19050">
              <a:solidFill>
                <a:srgbClr val="008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flipH="1">
              <a:off x="9279253" y="5189756"/>
              <a:ext cx="136525" cy="1174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/>
            <p:cNvCxnSpPr/>
            <p:nvPr/>
          </p:nvCxnSpPr>
          <p:spPr>
            <a:xfrm flipH="1">
              <a:off x="9279253" y="5658068"/>
              <a:ext cx="136525" cy="1174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nuoliyhdysviiva 22"/>
            <p:cNvCxnSpPr/>
            <p:nvPr/>
          </p:nvCxnSpPr>
          <p:spPr>
            <a:xfrm>
              <a:off x="2426016" y="4481731"/>
              <a:ext cx="0" cy="382587"/>
            </a:xfrm>
            <a:prstGeom prst="straightConnector1">
              <a:avLst/>
            </a:prstGeom>
            <a:ln w="28575">
              <a:solidFill>
                <a:srgbClr val="0088C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nuoliyhdysviiva 23"/>
            <p:cNvCxnSpPr/>
            <p:nvPr/>
          </p:nvCxnSpPr>
          <p:spPr>
            <a:xfrm>
              <a:off x="9385616" y="4481731"/>
              <a:ext cx="0" cy="66992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3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8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11015" y="864157"/>
            <a:ext cx="11696282" cy="5522964"/>
          </a:xfrm>
        </p:spPr>
        <p:txBody>
          <a:bodyPr>
            <a:normAutofit/>
          </a:bodyPr>
          <a:lstStyle/>
          <a:p>
            <a:r>
              <a:rPr lang="fi-FI" dirty="0" smtClean="0"/>
              <a:t>Perusteet tiedossa ja hallussa: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 smtClean="0"/>
              <a:t>Laitteistot ja niiden käyttö sekä käyttäytyminen tunnetaan;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 smtClean="0"/>
              <a:t>Laitteet ja laitteisto kokonaisuutena testataan ennen työn aloittamista: sekä paikallaan, että testikappaleella;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 smtClean="0"/>
              <a:t>Ammattikäyttöinen aluskalusto ja sen soveltuvuus työhön;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 smtClean="0"/>
              <a:t>Henkilöstö on koulutettua, tuntee normit, laitteistot ja sovellukset – tuntee työn vaatimukset;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fi-FI" sz="1600" dirty="0" smtClean="0"/>
          </a:p>
          <a:p>
            <a:r>
              <a:rPr lang="fi-FI" dirty="0" smtClean="0"/>
              <a:t>Kenttämerenmittaustyön aikainen seuranta ja laadun valvonta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/>
              <a:t>Aineiston keruu sovellukset tukevat työn aikaista laadun valvontaa;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/>
              <a:t>Tarkastellaan </a:t>
            </a:r>
            <a:r>
              <a:rPr lang="fi-FI" sz="2000" dirty="0" smtClean="0"/>
              <a:t>peittävyyttä jatkuvasti;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 smtClean="0"/>
              <a:t>Palvelun tuottaja laatii omat työmenetelmänsä ja sen mukaiset tarkastuslistat;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fi-FI" sz="1600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11015" y="310883"/>
            <a:ext cx="11334541" cy="553275"/>
          </a:xfrm>
        </p:spPr>
        <p:txBody>
          <a:bodyPr>
            <a:normAutofit/>
          </a:bodyPr>
          <a:lstStyle/>
          <a:p>
            <a:r>
              <a:rPr lang="sv-SE" sz="2400" b="0" dirty="0" err="1" smtClean="0"/>
              <a:t>Miten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saavuttaa</a:t>
            </a:r>
            <a:r>
              <a:rPr lang="sv-SE" sz="2400" b="0" dirty="0" smtClean="0"/>
              <a:t> S-44 ja FSIS-44 </a:t>
            </a:r>
            <a:r>
              <a:rPr lang="sv-SE" sz="2400" b="0" dirty="0" err="1" smtClean="0"/>
              <a:t>merenmittausnormien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vaatimukset</a:t>
            </a:r>
            <a:r>
              <a:rPr lang="sv-SE" sz="2400" b="0" dirty="0" smtClean="0"/>
              <a:t>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561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Traficom / Hydrographic Office / Seppo Mäkinen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9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11015" y="864157"/>
            <a:ext cx="11696282" cy="5522964"/>
          </a:xfrm>
        </p:spPr>
        <p:txBody>
          <a:bodyPr>
            <a:normAutofit/>
          </a:bodyPr>
          <a:lstStyle/>
          <a:p>
            <a:r>
              <a:rPr lang="fi-FI" dirty="0" smtClean="0"/>
              <a:t>Aineiston käsittely ja toimitettavat tiedot</a:t>
            </a:r>
            <a:endParaRPr lang="fi-FI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 smtClean="0"/>
              <a:t>Aineisto käsitellään ohjeistuksen mukaisesti ja saatetaan vaadittuun formaattiin sekä kansiorakenteeseen;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dirty="0" smtClean="0"/>
              <a:t>Aineisto ja META-tiedot ovat täysin jäljitettävissä 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fi-FI" sz="1600" dirty="0" smtClean="0"/>
          </a:p>
          <a:p>
            <a:r>
              <a:rPr lang="fi-FI" dirty="0"/>
              <a:t>TRAFICOMILLA tilaajana on kunkin alueen ja mittausluokan tilaustarpeeseen olemassa tekniset vaatimukset ja määrittelyt aineistojen tiedoille ja laadulle. Vaatimukset ovat julkisia ja saatavilla pyynnöstä:  </a:t>
            </a:r>
            <a:r>
              <a:rPr lang="fi-FI" dirty="0">
                <a:hlinkClick r:id="rId2"/>
              </a:rPr>
              <a:t>merenmittaus@traficom.fi</a:t>
            </a:r>
            <a:r>
              <a:rPr lang="fi-FI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sz="11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dirty="0" smtClean="0"/>
              <a:t>Merikartoitusviranomainen pystyy arvioimaan toimitettujen tietojen laadun, mikä välittyy merikarttatuotteiden loppukäyttäjälle, merenkulkijalle;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11015" y="310883"/>
            <a:ext cx="11334541" cy="553275"/>
          </a:xfrm>
        </p:spPr>
        <p:txBody>
          <a:bodyPr>
            <a:normAutofit/>
          </a:bodyPr>
          <a:lstStyle/>
          <a:p>
            <a:r>
              <a:rPr lang="sv-SE" sz="2400" b="0" dirty="0" err="1" smtClean="0"/>
              <a:t>Miten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saavuttaa</a:t>
            </a:r>
            <a:r>
              <a:rPr lang="sv-SE" sz="2400" b="0" dirty="0" smtClean="0"/>
              <a:t> S-44 ja FSIS-44 </a:t>
            </a:r>
            <a:r>
              <a:rPr lang="sv-SE" sz="2400" b="0" dirty="0" err="1" smtClean="0"/>
              <a:t>merenmittausnormien</a:t>
            </a:r>
            <a:r>
              <a:rPr lang="sv-SE" sz="2400" b="0" dirty="0" smtClean="0"/>
              <a:t> </a:t>
            </a:r>
            <a:r>
              <a:rPr lang="sv-SE" sz="2400" b="0" dirty="0" err="1" smtClean="0"/>
              <a:t>vaatimukset</a:t>
            </a:r>
            <a:r>
              <a:rPr lang="sv-SE" sz="2400" b="0" dirty="0" smtClean="0"/>
              <a:t>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871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com otsikkosivu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ficom perussivu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ficom kuvadia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Mukautettu 1">
      <a:majorFont>
        <a:latin typeface="Calibri Ligh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21360C-8369-4DC5-A1F8-EC6CE362DB3E}">
  <we:reference id="617cfbec-311d-4cc2-abc7-4812d5c83349" version="1.0.0.0" store="\\trafi.intra\sysvol\trafi.intra\scripts\Manifest" storeType="Filesystem"/>
  <we:alternateReferences/>
  <we:properties>
    <we:property name="usedImages" value="{&quot;null/4577&quot;:{&quot;imageServerUrl&quot;:&quot;https://kuvapankki.trafi.fi/CIP/&quot;,&quot;imageId&quot;:&quot;null/4577&quot;,&quot;imageTitle&quot;:&quot;0926-3th75ecS-vastavalo-430398-2.jpg&quot;,&quot;imageUserAdded&quot;:&quot;elina.uotila@trafi.fi&quot;,&quot;imageDateAdded&quot;:&quot;2018-11-01T19:27:09.564Z&quot;,&quot;catalog&quot;:&quot;Trafi&quot;},&quot;null/5277&quot;:{&quot;imageServerUrl&quot;:&quot;https://kuvapankki.trafi.fi/CIP/&quot;,&quot;imageId&quot;:&quot;null/5277&quot;,&quot;imageTitle&quot;:&quot;shutterstock_216481951.jpg&quot;,&quot;imageUserAdded&quot;:&quot;elina.uotila@trafi.fi&quot;,&quot;imageDateAdded&quot;:&quot;2018-11-01T19:27:53.800Z&quot;,&quot;catalog&quot;:&quot;Trafi&quot;},&quot;null/6346&quot;:{&quot;imageServerUrl&quot;:&quot;https://kuvapankki.trafi.fi/CIP/&quot;,&quot;imageId&quot;:&quot;null/6346&quot;,&quot;imageTitle&quot;:&quot;metro3.jpg&quot;,&quot;imageUserAdded&quot;:&quot;elina.uotila@trafi.fi&quot;,&quot;imageDateAdded&quot;:&quot;2018-11-20T16:50:50.176Z&quot;,&quot;catalog&quot;:&quot;Trafi&quot;},&quot;null/4026&quot;:{&quot;imageServerUrl&quot;:&quot;https://kuvapankki.trafi.fi/CIP/&quot;,&quot;imageId&quot;:&quot;null/4026&quot;,&quot;imageTitle&quot;:&quot;shutterstock_113206087.jpg&quot;,&quot;imageUserAdded&quot;:&quot;elina.uotila@trafi.fi&quot;,&quot;imageDateAdded&quot;:&quot;2018-11-07T12:27:24.715Z&quot;,&quot;catalog&quot;:&quot;Trafi&quot;},&quot;null/1704&quot;:{&quot;imageServerUrl&quot;:&quot;https://kuvapankki.trafi.fi/CIP/&quot;,&quot;imageId&quot;:&quot;null/1704&quot;,&quot;imageTitle&quot;:&quot;_AN37727.jpg&quot;,&quot;imageUserAdded&quot;:&quot;elina.uotila@trafi.fi&quot;,&quot;imageDateAdded&quot;:&quot;2018-11-13T10:06:31.352Z&quot;,&quot;catalog&quot;:&quot;Trafi&quot;},&quot;null/6351&quot;:{&quot;imageServerUrl&quot;:&quot;https://kuvapankki.trafi.fi/CIP/&quot;,&quot;imageId&quot;:&quot;null/6351&quot;,&quot;imageTitle&quot;:&quot;metro8.jpg&quot;,&quot;imageUserAdded&quot;:&quot;elina.uotila@trafi.fi&quot;,&quot;imageDateAdded&quot;:&quot;2018-11-07T12:27:59.427Z&quot;,&quot;catalog&quot;:&quot;Trafi&quot;},&quot;null/6228&quot;:{&quot;imageServerUrl&quot;:&quot;https://kuvapankki.trafi.fi/CIP/&quot;,&quot;imageId&quot;:&quot;null/6228&quot;,&quot;imageTitle&quot;:&quot;Trafi-Autoilija_MI_7401_hires.jpg&quot;,&quot;imageUserAdded&quot;:&quot;elina.uotila@trafi.fi&quot;,&quot;imageDateAdded&quot;:&quot;2018-11-07T12:33:47.589Z&quot;,&quot;catalog&quot;:&quot;Trafi&quot;},&quot;null/1180&quot;:{&quot;imageServerUrl&quot;:&quot;https://kuvapankki.trafi.fi/CIP/&quot;,&quot;imageId&quot;:&quot;null/1180&quot;,&quot;imageTitle&quot;:&quot;Rodeo_179686w.jpg&quot;,&quot;imageUserAdded&quot;:&quot;elina.uotila@trafi.fi&quot;,&quot;imageDateAdded&quot;:&quot;2018-11-07T12:37:37.974Z&quot;,&quot;catalog&quot;:&quot;Trafi&quot;},&quot;null/5237&quot;:{&quot;imageServerUrl&quot;:&quot;https://kuvapankki.trafi.fi/CIP/&quot;,&quot;imageId&quot;:&quot;null/5237&quot;,&quot;imageTitle&quot;:&quot;shutterstock_161748899.jpg&quot;,&quot;imageUserAdded&quot;:&quot;elina.uotila@trafi.fi&quot;,&quot;imageDateAdded&quot;:&quot;2018-11-07T13:33:04.222Z&quot;,&quot;catalog&quot;:&quot;Trafi&quot;},&quot;null/1579&quot;:{&quot;imageServerUrl&quot;:&quot;https://kuvapankki.trafi.fi/CIP/&quot;,&quot;imageId&quot;:&quot;null/1579&quot;,&quot;imageTitle&quot;:&quot;_AN31701.jpg&quot;,&quot;imageUserAdded&quot;:&quot;elina.uotila@trafi.fi&quot;,&quot;imageDateAdded&quot;:&quot;2018-11-07T13:34:27.912Z&quot;,&quot;catalog&quot;:&quot;Trafi&quot;},&quot;null/289&quot;:{&quot;imageServerUrl&quot;:&quot;https://kuvapankki.trafi.fi/CIP/&quot;,&quot;imageId&quot;:&quot;null/289&quot;,&quot;imageTitle&quot;:&quot;_MG_9792.JPG&quot;,&quot;imageUserAdded&quot;:&quot;elina.uotila@trafi.fi&quot;,&quot;imageDateAdded&quot;:&quot;2018-11-07T13:36:57.118Z&quot;,&quot;catalog&quot;:&quot;Trafi&quot;},&quot;null/3866&quot;:{&quot;imageServerUrl&quot;:&quot;https://kuvapankki.trafi.fi/CIP/&quot;,&quot;imageId&quot;:&quot;null/3866&quot;,&quot;imageTitle&quot;:&quot;__3_1338.tif&quot;,&quot;imageUserAdded&quot;:&quot;elina.uotila@trafi.fi&quot;,&quot;imageDateAdded&quot;:&quot;2018-11-07T13:59:59.967Z&quot;,&quot;catalog&quot;:&quot;Trafi&quot;},&quot;null/5091&quot;:{&quot;imageServerUrl&quot;:&quot;https://kuvapankki.trafi.fi/CIP/&quot;,&quot;imageId&quot;:&quot;null/5091&quot;,&quot;imageTitle&quot;:&quot;shutterstock_81122968_muokkaus_ajokortti.jpg&quot;,&quot;imageUserAdded&quot;:&quot;elina.uotila@trafi.fi&quot;,&quot;imageDateAdded&quot;:&quot;2018-11-07T14:14:04.466Z&quot;,&quot;catalog&quot;:&quot;Trafi&quot;},&quot;null/4993&quot;:{&quot;imageServerUrl&quot;:&quot;https://kuvapankki.trafi.fi/CIP/&quot;,&quot;imageId&quot;:&quot;null/4993&quot;,&quot;imageTitle&quot;:&quot;ROJT120814070.jpg&quot;,&quot;imageUserAdded&quot;:&quot;elina.uotila@trafi.fi&quot;,&quot;imageDateAdded&quot;:&quot;2018-11-07T14:34:08.654Z&quot;,&quot;catalog&quot;:&quot;Trafi&quot;},&quot;null/5058&quot;:{&quot;imageServerUrl&quot;:&quot;https://kuvapankki.trafi.fi/CIP/&quot;,&quot;imageId&quot;:&quot;null/5058&quot;,&quot;imageTitle&quot;:&quot;59021.jpg&quot;,&quot;imageUserAdded&quot;:&quot;elina.uotila@trafi.fi&quot;,&quot;imageDateAdded&quot;:&quot;2018-11-07T14:34:44.743Z&quot;,&quot;catalog&quot;:&quot;Trafi&quot;},&quot;null/4576&quot;:{&quot;imageServerUrl&quot;:&quot;https://kuvapankki.trafi.fi/CIP/&quot;,&quot;imageId&quot;:&quot;null/4576&quot;,&quot;imageTitle&quot;:&quot;0926-FI83I5As-vastavalo-260011-2.jpg&quot;,&quot;imageUserAdded&quot;:&quot;elina.uotila@trafi.fi&quot;,&quot;imageDateAdded&quot;:&quot;2018-11-20T16:52:09.046Z&quot;,&quot;catalog&quot;:&quot;Trafi&quot;}}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40397ff5-035d-43a5-8834-729ee8c332fa" ContentTypeId="0x0101000EC482A17D284AEE8290D09FC0D2D6D2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ficom esitys kuvaton (fi)" ma:contentTypeID="0x0101000EC482A17D284AEE8290D09FC0D2D6D200C589622A2BFC49F09A63EB8A040062500036EF1402FBDA0D42924B1A4FE150B2A7" ma:contentTypeVersion="18" ma:contentTypeDescription="" ma:contentTypeScope="" ma:versionID="e49149ee31f31a61d523fe843b475b25">
  <xsd:schema xmlns:xsd="http://www.w3.org/2001/XMLSchema" xmlns:xs="http://www.w3.org/2001/XMLSchema" xmlns:p="http://schemas.microsoft.com/office/2006/metadata/properties" xmlns:ns2="49bfba61-6e83-40bd-a5fb-b45c77de2667" xmlns:ns3="986746b9-21ea-4a10-94d5-c7e2d54bbe5a" targetNamespace="http://schemas.microsoft.com/office/2006/metadata/properties" ma:root="true" ma:fieldsID="2acb1373cdefd83fd47575032f406e84" ns2:_="" ns3:_="">
    <xsd:import namespace="49bfba61-6e83-40bd-a5fb-b45c77de2667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 minOccurs="0"/>
                <xsd:element ref="ns2:SaTyTosTaskGroupId" minOccurs="0"/>
                <xsd:element ref="ns2:SaTyTosIssueGroup" minOccurs="0"/>
                <xsd:element ref="ns2:SaTyTosIssueGroupId" minOccurs="0"/>
                <xsd:element ref="ns2:SaTyTosDocumentType" minOccurs="0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  <xsd:element ref="ns2:eb88049090c34051aae092bae2056bc2" minOccurs="0"/>
                <xsd:element ref="ns2:od82ff796f8549e7b48b0e43c70930a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fba61-6e83-40bd-a5fb-b45c77de2667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nillable="true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nillable="true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nillable="true" ma:displayName="Dokumenttityyppi" ma:indexed="true" ma:internalName="SaTyTosDocumentTyp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  <xsd:element name="eb88049090c34051aae092bae2056bc2" ma:index="32" nillable="true" ma:taxonomy="true" ma:internalName="eb88049090c34051aae092bae2056bc2" ma:taxonomyFieldName="SaTyTosKeywords" ma:displayName="Asiasanat" ma:default="" ma:fieldId="{eb880490-90c3-4051-aae0-92bae2056bc2}" ma:sspId="40397ff5-035d-43a5-8834-729ee8c332fa" ma:termSetId="aed3fbe3-f150-4fcf-a9b0-5f9dadd90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d82ff796f8549e7b48b0e43c70930a6" ma:index="33" nillable="true" ma:taxonomy="true" ma:internalName="od82ff796f8549e7b48b0e43c70930a6" ma:taxonomyFieldName="SaTyDocumentLanguage" ma:displayName="Kieli" ma:default="1;#Suomi|88d960e6-e76c-48a2-b607-f1600797b640" ma:fieldId="{8d82ff79-6f85-49e7-b48b-0e43c70930a6}" ma:sspId="40397ff5-035d-43a5-8834-729ee8c332fa" ma:termSetId="41152fb4-de1c-44ce-adb6-521cf362b6a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default="" ma:fieldId="{a9215f07-bdd3-4c12-927c-30fd8ee294e2}" ma:sspId="40397ff5-035d-43a5-8834-729ee8c332fa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bcea8f53-4ecf-4bd6-a9b3-89bec2158b27}" ma:internalName="TaxCatchAll" ma:showField="CatchAllData" ma:web="49bfba61-6e83-40bd-a5fb-b45c77de26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description="" ma:hidden="true" ma:list="{bcea8f53-4ecf-4bd6-a9b3-89bec2158b27}" ma:internalName="TaxCatchAllLabel" ma:readOnly="true" ma:showField="CatchAllDataLabel" ma:web="49bfba61-6e83-40bd-a5fb-b45c77de26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default="" ma:fieldId="{f4b38667-1deb-464d-8bb6-062959db37ce}" ma:sspId="40397ff5-035d-43a5-8834-729ee8c332fa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default="" ma:fieldId="{939f2945-8314-42ff-b2b7-2677709d8610}" ma:sspId="40397ff5-035d-43a5-8834-729ee8c332fa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default="" ma:fieldId="{0947cab2-9b3b-46f1-8713-a0acc4648f6c}" ma:sspId="40397ff5-035d-43a5-8834-729ee8c332fa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TyTosDocumentType xmlns="49bfba61-6e83-40bd-a5fb-b45c77de2667">mallipohja</SaTyTosDocumentType>
    <od82ff796f8549e7b48b0e43c70930a6 xmlns="49bfba61-6e83-40bd-a5fb-b45c77de2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Suomi</TermName>
          <TermId xmlns="http://schemas.microsoft.com/office/infopath/2007/PartnerControls">88d960e6-e76c-48a2-b607-f1600797b640</TermId>
        </TermInfo>
      </Terms>
    </od82ff796f8549e7b48b0e43c70930a6>
    <SaTyDocumentStatus xmlns="49bfba61-6e83-40bd-a5fb-b45c77de2667">Luonnos</SaTyDocumentStatus>
    <SaTyTosDocumentTypeId xmlns="49bfba61-6e83-40bd-a5fb-b45c77de2667" xsi:nil="true"/>
    <SaTyTosIssueGroup xmlns="49bfba61-6e83-40bd-a5fb-b45c77de2667" xsi:nil="true"/>
    <SaTyDocumentYear xmlns="49bfba61-6e83-40bd-a5fb-b45c77de2667">2019</SaTyDocumentYear>
    <SaTyTosPreservation xmlns="49bfba61-6e83-40bd-a5fb-b45c77de2667">3 v</SaTyTosPreservation>
    <TaxCatchAll xmlns="986746b9-21ea-4a10-94d5-c7e2d54bbe5a">
      <Value>1</Value>
      <Value>3</Value>
    </TaxCatchAll>
    <SaTyDocumentArchive xmlns="49bfba61-6e83-40bd-a5fb-b45c77de2667">false</SaTyDocumentArchive>
    <SaTyTosPublicity xmlns="49bfba61-6e83-40bd-a5fb-b45c77de2667">Julkinen</SaTyTosPublicity>
    <eb88049090c34051aae092bae2056bc2 xmlns="49bfba61-6e83-40bd-a5fb-b45c77de2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Mallipohja</TermName>
          <TermId xmlns="http://schemas.microsoft.com/office/infopath/2007/PartnerControls">8556560e-d2f7-4107-a309-72029ebfa072</TermId>
        </TermInfo>
      </Terms>
    </eb88049090c34051aae092bae2056bc2>
    <SaTyTosTaskGroupId xmlns="49bfba61-6e83-40bd-a5fb-b45c77de2667">Viestintä</SaTyTosTaskGroupId>
    <p39f2945831442ffb2b72677709d8610 xmlns="986746b9-21ea-4a10-94d5-c7e2d54bbe5a">
      <Terms xmlns="http://schemas.microsoft.com/office/infopath/2007/PartnerControls"/>
    </p39f2945831442ffb2b72677709d8610>
    <SaTyTosTaskGroup xmlns="49bfba61-6e83-40bd-a5fb-b45c77de2667">Viestintä</SaTyTosTaskGroup>
    <SaTyTosIssueGroupId xmlns="49bfba61-6e83-40bd-a5fb-b45c77de2667" xsi:nil="true"/>
    <f4b386671deb464d8bb6062959db37ce xmlns="986746b9-21ea-4a10-94d5-c7e2d54bbe5a">
      <Terms xmlns="http://schemas.microsoft.com/office/infopath/2007/PartnerControls"/>
    </f4b386671deb464d8bb6062959db37ce>
    <SaTyDocumentUserData xmlns="49bfba61-6e83-40bd-a5fb-b45c77de2667">false</SaTyDocumentUserData>
    <g947cab29b3b46f18713a0acc4648f6c xmlns="986746b9-21ea-4a10-94d5-c7e2d54bbe5a">
      <Terms xmlns="http://schemas.microsoft.com/office/infopath/2007/PartnerControls"/>
    </g947cab29b3b46f18713a0acc4648f6c>
    <a9215f07bdd34c12927c30fd8ee294e2 xmlns="986746b9-21ea-4a10-94d5-c7e2d54bbe5a">
      <Terms xmlns="http://schemas.microsoft.com/office/infopath/2007/PartnerControls"/>
    </a9215f07bdd34c12927c30fd8ee294e2>
  </documentManagement>
</p:properties>
</file>

<file path=customXml/itemProps1.xml><?xml version="1.0" encoding="utf-8"?>
<ds:datastoreItem xmlns:ds="http://schemas.openxmlformats.org/officeDocument/2006/customXml" ds:itemID="{C7749C1C-F7D5-4B29-B1F6-21C3A7BF3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6FEF6-47C7-421D-B1CE-9B7ABCC5045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AF6453E-A3C5-4723-9B5A-17D63A75B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fba61-6e83-40bd-a5fb-b45c77de2667"/>
    <ds:schemaRef ds:uri="986746b9-21ea-4a10-94d5-c7e2d54bb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20FDFF-30EF-4BB8-A239-6ED73B005793}">
  <ds:schemaRefs>
    <ds:schemaRef ds:uri="http://purl.org/dc/terms/"/>
    <ds:schemaRef ds:uri="http://schemas.openxmlformats.org/package/2006/metadata/core-properties"/>
    <ds:schemaRef ds:uri="986746b9-21ea-4a10-94d5-c7e2d54bbe5a"/>
    <ds:schemaRef ds:uri="http://schemas.microsoft.com/office/2006/documentManagement/types"/>
    <ds:schemaRef ds:uri="49bfba61-6e83-40bd-a5fb-b45c77de266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883</Words>
  <Application>Microsoft Office PowerPoint</Application>
  <PresentationFormat>Laajakuva</PresentationFormat>
  <Paragraphs>140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Verdana</vt:lpstr>
      <vt:lpstr>Wingdings</vt:lpstr>
      <vt:lpstr>ヒラギノ角ゴ Pro W3</vt:lpstr>
      <vt:lpstr>Traficom otsikkosivu</vt:lpstr>
      <vt:lpstr>Traficom perussivu</vt:lpstr>
      <vt:lpstr>1_Traficom kuvadia</vt:lpstr>
      <vt:lpstr>IHO S-44 vaatimukset vesiväylien merenmittauksissa  </vt:lpstr>
      <vt:lpstr>SOLAS V velvoite merikarttojen tuottamiseen</vt:lpstr>
      <vt:lpstr>Merenmittausnormi S-44 ed5</vt:lpstr>
      <vt:lpstr>S-44 ed5 ja FSIS-44 nykyisten normien vaatimuksia </vt:lpstr>
      <vt:lpstr>S-44 ed5 nykyisen normin vaatimuksia </vt:lpstr>
      <vt:lpstr>FSIS-44 nykyisen normin vaatimuksia </vt:lpstr>
      <vt:lpstr>S-44 ed5 &amp; FSIS-44 nykyisten normien vaatimuksia </vt:lpstr>
      <vt:lpstr>Miten saavuttaa S-44 ja FSIS-44 merenmittausnormien vaatimukset </vt:lpstr>
      <vt:lpstr>Miten saavuttaa S-44 ja FSIS-44 merenmittausnormien vaatimukset </vt:lpstr>
      <vt:lpstr>Esimerkki tietoa tiedosta (METAdata) merenmittaustyössä</vt:lpstr>
      <vt:lpstr>Merenmittaus on merellä aluevesillä luvanvaraista toimintaa </vt:lpstr>
      <vt:lpstr>Kiitos !</vt:lpstr>
    </vt:vector>
  </TitlesOfParts>
  <Company>Trafi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Uotila Elina</dc:creator>
  <cp:lastModifiedBy>Lång Risto</cp:lastModifiedBy>
  <cp:revision>464</cp:revision>
  <cp:lastPrinted>2019-09-12T10:35:39Z</cp:lastPrinted>
  <dcterms:created xsi:type="dcterms:W3CDTF">2018-10-31T18:18:34Z</dcterms:created>
  <dcterms:modified xsi:type="dcterms:W3CDTF">2020-05-08T04:53:13Z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TyDocumentQuartal">
    <vt:lpwstr/>
  </property>
  <property fmtid="{D5CDD505-2E9C-101B-9397-08002B2CF9AE}" pid="3" name="ContentTypeId">
    <vt:lpwstr>0x0101000EC482A17D284AEE8290D09FC0D2D6D200C589622A2BFC49F09A63EB8A040062500036EF1402FBDA0D42924B1A4FE150B2A7</vt:lpwstr>
  </property>
  <property fmtid="{D5CDD505-2E9C-101B-9397-08002B2CF9AE}" pid="4" name="SaTyDocumentOrganisation">
    <vt:lpwstr/>
  </property>
  <property fmtid="{D5CDD505-2E9C-101B-9397-08002B2CF9AE}" pid="5" name="SaTyDocumentMonth">
    <vt:lpwstr/>
  </property>
  <property fmtid="{D5CDD505-2E9C-101B-9397-08002B2CF9AE}" pid="6" name="SaTyDocumentLanguage">
    <vt:lpwstr>1;#Suomi|88d960e6-e76c-48a2-b607-f1600797b640</vt:lpwstr>
  </property>
  <property fmtid="{D5CDD505-2E9C-101B-9397-08002B2CF9AE}" pid="7" name="SaTyTosKeywords">
    <vt:lpwstr>3;#Mallipohja|8556560e-d2f7-4107-a309-72029ebfa072</vt:lpwstr>
  </property>
  <property fmtid="{D5CDD505-2E9C-101B-9397-08002B2CF9AE}" pid="8" name="SaTyDocumentOtherTag">
    <vt:lpwstr/>
  </property>
</Properties>
</file>