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4"/>
  </p:sldMasterIdLst>
  <p:notesMasterIdLst>
    <p:notesMasterId r:id="rId24"/>
  </p:notesMasterIdLst>
  <p:sldIdLst>
    <p:sldId id="257" r:id="rId5"/>
    <p:sldId id="307" r:id="rId6"/>
    <p:sldId id="313" r:id="rId7"/>
    <p:sldId id="310" r:id="rId8"/>
    <p:sldId id="312" r:id="rId9"/>
    <p:sldId id="317" r:id="rId10"/>
    <p:sldId id="314" r:id="rId11"/>
    <p:sldId id="315" r:id="rId12"/>
    <p:sldId id="316" r:id="rId13"/>
    <p:sldId id="318" r:id="rId14"/>
    <p:sldId id="319" r:id="rId15"/>
    <p:sldId id="320" r:id="rId16"/>
    <p:sldId id="321" r:id="rId17"/>
    <p:sldId id="322" r:id="rId18"/>
    <p:sldId id="323" r:id="rId19"/>
    <p:sldId id="324" r:id="rId20"/>
    <p:sldId id="325" r:id="rId21"/>
    <p:sldId id="311" r:id="rId22"/>
    <p:sldId id="30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howGuides="1">
      <p:cViewPr varScale="1">
        <p:scale>
          <a:sx n="69" d="100"/>
          <a:sy n="69" d="100"/>
        </p:scale>
        <p:origin x="52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E50864-FAE4-4A0B-A0DC-2F73C2A33AB3}" type="datetimeFigureOut">
              <a:rPr lang="fi-FI" smtClean="0"/>
              <a:t>7.5.2020</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626995-C19F-4D09-894F-C325747C9A78}" type="slidenum">
              <a:rPr lang="fi-FI" smtClean="0"/>
              <a:t>‹#›</a:t>
            </a:fld>
            <a:endParaRPr lang="fi-FI" dirty="0"/>
          </a:p>
        </p:txBody>
      </p:sp>
    </p:spTree>
    <p:extLst>
      <p:ext uri="{BB962C8B-B14F-4D97-AF65-F5344CB8AC3E}">
        <p14:creationId xmlns:p14="http://schemas.microsoft.com/office/powerpoint/2010/main" val="4213639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rgbClr val="00AEB2"/>
        </a:solidFill>
        <a:effectLst/>
      </p:bgPr>
    </p:bg>
    <p:spTree>
      <p:nvGrpSpPr>
        <p:cNvPr id="1" name=""/>
        <p:cNvGrpSpPr/>
        <p:nvPr/>
      </p:nvGrpSpPr>
      <p:grpSpPr>
        <a:xfrm>
          <a:off x="0" y="0"/>
          <a:ext cx="0" cy="0"/>
          <a:chOff x="0" y="0"/>
          <a:chExt cx="0" cy="0"/>
        </a:xfrm>
      </p:grpSpPr>
      <p:sp>
        <p:nvSpPr>
          <p:cNvPr id="9" name="Freeform 9">
            <a:extLst>
              <a:ext uri="{FF2B5EF4-FFF2-40B4-BE49-F238E27FC236}">
                <a16:creationId xmlns:a16="http://schemas.microsoft.com/office/drawing/2014/main" id="{69D9D5B7-43E3-441F-A639-CE5A3DE816D3}"/>
              </a:ext>
            </a:extLst>
          </p:cNvPr>
          <p:cNvSpPr>
            <a:spLocks noEditPoints="1"/>
          </p:cNvSpPr>
          <p:nvPr/>
        </p:nvSpPr>
        <p:spPr bwMode="white">
          <a:xfrm>
            <a:off x="0" y="0"/>
            <a:ext cx="12193588" cy="6858000"/>
          </a:xfrm>
          <a:custGeom>
            <a:avLst/>
            <a:gdLst>
              <a:gd name="T0" fmla="*/ 0 w 33867"/>
              <a:gd name="T1" fmla="*/ 0 h 19050"/>
              <a:gd name="T2" fmla="*/ 2147483646 w 33867"/>
              <a:gd name="T3" fmla="*/ 0 h 19050"/>
              <a:gd name="T4" fmla="*/ 2147483646 w 33867"/>
              <a:gd name="T5" fmla="*/ 2147483646 h 19050"/>
              <a:gd name="T6" fmla="*/ 0 w 33867"/>
              <a:gd name="T7" fmla="*/ 2147483646 h 19050"/>
              <a:gd name="T8" fmla="*/ 0 w 33867"/>
              <a:gd name="T9" fmla="*/ 0 h 19050"/>
              <a:gd name="T10" fmla="*/ 2147483646 w 33867"/>
              <a:gd name="T11" fmla="*/ 2147483646 h 19050"/>
              <a:gd name="T12" fmla="*/ 2147483646 w 33867"/>
              <a:gd name="T13" fmla="*/ 2147483646 h 19050"/>
              <a:gd name="T14" fmla="*/ 2147483646 w 33867"/>
              <a:gd name="T15" fmla="*/ 2147483646 h 19050"/>
              <a:gd name="T16" fmla="*/ 2147483646 w 33867"/>
              <a:gd name="T17" fmla="*/ 2147483646 h 19050"/>
              <a:gd name="T18" fmla="*/ 2147483646 w 33867"/>
              <a:gd name="T19" fmla="*/ 2147483646 h 190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867" h="19050">
                <a:moveTo>
                  <a:pt x="0" y="0"/>
                </a:moveTo>
                <a:lnTo>
                  <a:pt x="33867" y="0"/>
                </a:lnTo>
                <a:lnTo>
                  <a:pt x="33867" y="19050"/>
                </a:lnTo>
                <a:lnTo>
                  <a:pt x="0" y="19050"/>
                </a:lnTo>
                <a:lnTo>
                  <a:pt x="0" y="0"/>
                </a:lnTo>
                <a:close/>
                <a:moveTo>
                  <a:pt x="7206" y="18450"/>
                </a:moveTo>
                <a:lnTo>
                  <a:pt x="600" y="18450"/>
                </a:lnTo>
                <a:lnTo>
                  <a:pt x="600" y="600"/>
                </a:lnTo>
                <a:lnTo>
                  <a:pt x="14657" y="600"/>
                </a:lnTo>
                <a:lnTo>
                  <a:pt x="7206" y="184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dirty="0"/>
          </a:p>
        </p:txBody>
      </p:sp>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4410000" y="2538000"/>
            <a:ext cx="6930000" cy="1800000"/>
          </a:xfrm>
        </p:spPr>
        <p:txBody>
          <a:bodyPr anchor="b"/>
          <a:lstStyle>
            <a:lvl1pPr algn="r">
              <a:defRPr sz="5000" b="0"/>
            </a:lvl1pPr>
          </a:lstStyle>
          <a:p>
            <a:r>
              <a:rPr lang="fi-FI"/>
              <a:t>Muokkaa perustyyl. napsautt.</a:t>
            </a:r>
            <a:endParaRPr lang="fi-FI"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4410000" y="4518000"/>
            <a:ext cx="6930000" cy="972000"/>
          </a:xfrm>
        </p:spPr>
        <p:txBody>
          <a:bodyPr>
            <a:noAutofit/>
          </a:bodyPr>
          <a:lstStyle>
            <a:lvl1pPr marL="0" indent="0" algn="r">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768C5E4A-925E-4380-B3C3-E1D4A10A7123}"/>
              </a:ext>
            </a:extLst>
          </p:cNvPr>
          <p:cNvSpPr>
            <a:spLocks noGrp="1"/>
          </p:cNvSpPr>
          <p:nvPr>
            <p:ph type="dt" sz="half" idx="10"/>
          </p:nvPr>
        </p:nvSpPr>
        <p:spPr/>
        <p:txBody>
          <a:bodyPr/>
          <a:lstStyle>
            <a:lvl1pPr>
              <a:defRPr>
                <a:noFill/>
              </a:defRPr>
            </a:lvl1pPr>
          </a:lstStyle>
          <a:p>
            <a:fld id="{F7B43BA2-DA2F-4913-A30A-3A6527A00CCB}" type="datetime1">
              <a:rPr lang="fi-FI" smtClean="0"/>
              <a:t>7.5.2020</a:t>
            </a:fld>
            <a:endParaRPr lang="fi-FI" dirty="0"/>
          </a:p>
        </p:txBody>
      </p:sp>
      <p:sp>
        <p:nvSpPr>
          <p:cNvPr id="5" name="Alatunnisteen paikkamerkki 4">
            <a:extLst>
              <a:ext uri="{FF2B5EF4-FFF2-40B4-BE49-F238E27FC236}">
                <a16:creationId xmlns:a16="http://schemas.microsoft.com/office/drawing/2014/main" id="{16B4CC4D-F01D-4CA4-BF14-0939A09D1DC1}"/>
              </a:ext>
            </a:extLst>
          </p:cNvPr>
          <p:cNvSpPr>
            <a:spLocks noGrp="1"/>
          </p:cNvSpPr>
          <p:nvPr>
            <p:ph type="ftr" sz="quarter" idx="11"/>
          </p:nvPr>
        </p:nvSpPr>
        <p:spPr/>
        <p:txBody>
          <a:bodyPr/>
          <a:lstStyle>
            <a:lvl1pPr>
              <a:defRPr>
                <a:noFill/>
              </a:defRPr>
            </a:lvl1pPr>
          </a:lstStyle>
          <a:p>
            <a:r>
              <a:rPr lang="fi-FI" dirty="0"/>
              <a:t>[Esityksen nimi]</a:t>
            </a:r>
          </a:p>
        </p:txBody>
      </p:sp>
      <p:sp>
        <p:nvSpPr>
          <p:cNvPr id="6" name="Dian numeron paikkamerkki 5">
            <a:extLst>
              <a:ext uri="{FF2B5EF4-FFF2-40B4-BE49-F238E27FC236}">
                <a16:creationId xmlns:a16="http://schemas.microsoft.com/office/drawing/2014/main" id="{B2D18480-8F56-4A52-896B-9A84F8CBE31F}"/>
              </a:ext>
            </a:extLst>
          </p:cNvPr>
          <p:cNvSpPr>
            <a:spLocks noGrp="1"/>
          </p:cNvSpPr>
          <p:nvPr>
            <p:ph type="sldNum" sz="quarter" idx="12"/>
          </p:nvPr>
        </p:nvSpPr>
        <p:spPr/>
        <p:txBody>
          <a:bodyPr/>
          <a:lstStyle>
            <a:lvl1pPr>
              <a:defRPr>
                <a:noFill/>
              </a:defRPr>
            </a:lvl1pPr>
          </a:lstStyle>
          <a:p>
            <a:fld id="{6FE56A51-8810-4865-8945-16E6E50C8EFD}" type="slidenum">
              <a:rPr lang="fi-FI" smtClean="0"/>
              <a:t>‹#›</a:t>
            </a:fld>
            <a:endParaRPr lang="fi-FI" dirty="0"/>
          </a:p>
        </p:txBody>
      </p:sp>
      <p:pic>
        <p:nvPicPr>
          <p:cNvPr id="12" name="Kuva 11" descr="Kuva, joka sisältää kohteen clipart-kuva&#10;&#10;Kuvaus luotu automaattisesti">
            <a:extLst>
              <a:ext uri="{FF2B5EF4-FFF2-40B4-BE49-F238E27FC236}">
                <a16:creationId xmlns:a16="http://schemas.microsoft.com/office/drawing/2014/main" id="{C32B1AE2-9CD7-4BDF-9DD5-5FEB62E4F95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76000" y="1188000"/>
            <a:ext cx="3240000" cy="678140"/>
          </a:xfrm>
          <a:prstGeom prst="rect">
            <a:avLst/>
          </a:prstGeom>
        </p:spPr>
      </p:pic>
    </p:spTree>
    <p:extLst>
      <p:ext uri="{BB962C8B-B14F-4D97-AF65-F5344CB8AC3E}">
        <p14:creationId xmlns:p14="http://schemas.microsoft.com/office/powerpoint/2010/main" val="722152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äliotsikkodia 4">
    <p:spTree>
      <p:nvGrpSpPr>
        <p:cNvPr id="1" name=""/>
        <p:cNvGrpSpPr/>
        <p:nvPr/>
      </p:nvGrpSpPr>
      <p:grpSpPr>
        <a:xfrm>
          <a:off x="0" y="0"/>
          <a:ext cx="0" cy="0"/>
          <a:chOff x="0" y="0"/>
          <a:chExt cx="0" cy="0"/>
        </a:xfrm>
      </p:grpSpPr>
      <p:sp>
        <p:nvSpPr>
          <p:cNvPr id="9" name="Kuvan paikkamerkki 7">
            <a:extLst>
              <a:ext uri="{FF2B5EF4-FFF2-40B4-BE49-F238E27FC236}">
                <a16:creationId xmlns:a16="http://schemas.microsoft.com/office/drawing/2014/main" id="{1C84CBB3-3D4A-4CA8-93C1-245849ACEFE8}"/>
              </a:ext>
            </a:extLst>
          </p:cNvPr>
          <p:cNvSpPr>
            <a:spLocks noGrp="1"/>
          </p:cNvSpPr>
          <p:nvPr>
            <p:ph type="pic" sz="quarter" idx="17"/>
          </p:nvPr>
        </p:nvSpPr>
        <p:spPr bwMode="gray">
          <a:xfrm>
            <a:off x="219075" y="876301"/>
            <a:ext cx="11765027" cy="5766290"/>
          </a:xfrm>
          <a:custGeom>
            <a:avLst/>
            <a:gdLst>
              <a:gd name="connsiteX0" fmla="*/ 0 w 11763771"/>
              <a:gd name="connsiteY0" fmla="*/ 0 h 6427181"/>
              <a:gd name="connsiteX1" fmla="*/ 11763771 w 11763771"/>
              <a:gd name="connsiteY1" fmla="*/ 0 h 6427181"/>
              <a:gd name="connsiteX2" fmla="*/ 11763771 w 11763771"/>
              <a:gd name="connsiteY2" fmla="*/ 6427181 h 6427181"/>
              <a:gd name="connsiteX3" fmla="*/ 0 w 11763771"/>
              <a:gd name="connsiteY3" fmla="*/ 6427181 h 6427181"/>
              <a:gd name="connsiteX4" fmla="*/ 0 w 11763771"/>
              <a:gd name="connsiteY4" fmla="*/ 0 h 6427181"/>
              <a:gd name="connsiteX0" fmla="*/ 1256 w 11765027"/>
              <a:gd name="connsiteY0" fmla="*/ 0 h 6427181"/>
              <a:gd name="connsiteX1" fmla="*/ 11765027 w 11765027"/>
              <a:gd name="connsiteY1" fmla="*/ 0 h 6427181"/>
              <a:gd name="connsiteX2" fmla="*/ 11765027 w 11765027"/>
              <a:gd name="connsiteY2" fmla="*/ 6427181 h 6427181"/>
              <a:gd name="connsiteX3" fmla="*/ 1256 w 11765027"/>
              <a:gd name="connsiteY3" fmla="*/ 6427181 h 6427181"/>
              <a:gd name="connsiteX4" fmla="*/ 0 w 11765027"/>
              <a:gd name="connsiteY4" fmla="*/ 5604366 h 6427181"/>
              <a:gd name="connsiteX5" fmla="*/ 1256 w 11765027"/>
              <a:gd name="connsiteY5" fmla="*/ 0 h 6427181"/>
              <a:gd name="connsiteX0" fmla="*/ 1256 w 11765027"/>
              <a:gd name="connsiteY0" fmla="*/ 0 h 6427181"/>
              <a:gd name="connsiteX1" fmla="*/ 11765027 w 11765027"/>
              <a:gd name="connsiteY1" fmla="*/ 0 h 6427181"/>
              <a:gd name="connsiteX2" fmla="*/ 11765027 w 11765027"/>
              <a:gd name="connsiteY2" fmla="*/ 6427181 h 6427181"/>
              <a:gd name="connsiteX3" fmla="*/ 1981200 w 11765027"/>
              <a:gd name="connsiteY3" fmla="*/ 6423516 h 6427181"/>
              <a:gd name="connsiteX4" fmla="*/ 1256 w 11765027"/>
              <a:gd name="connsiteY4" fmla="*/ 6427181 h 6427181"/>
              <a:gd name="connsiteX5" fmla="*/ 0 w 11765027"/>
              <a:gd name="connsiteY5" fmla="*/ 5604366 h 6427181"/>
              <a:gd name="connsiteX6" fmla="*/ 1256 w 11765027"/>
              <a:gd name="connsiteY6" fmla="*/ 0 h 6427181"/>
              <a:gd name="connsiteX0" fmla="*/ 1256 w 11765027"/>
              <a:gd name="connsiteY0" fmla="*/ 0 h 6427181"/>
              <a:gd name="connsiteX1" fmla="*/ 11765027 w 11765027"/>
              <a:gd name="connsiteY1" fmla="*/ 0 h 6427181"/>
              <a:gd name="connsiteX2" fmla="*/ 11765027 w 11765027"/>
              <a:gd name="connsiteY2" fmla="*/ 6427181 h 6427181"/>
              <a:gd name="connsiteX3" fmla="*/ 1981200 w 11765027"/>
              <a:gd name="connsiteY3" fmla="*/ 6423516 h 6427181"/>
              <a:gd name="connsiteX4" fmla="*/ 0 w 11765027"/>
              <a:gd name="connsiteY4" fmla="*/ 5604366 h 6427181"/>
              <a:gd name="connsiteX5" fmla="*/ 1256 w 11765027"/>
              <a:gd name="connsiteY5" fmla="*/ 0 h 6427181"/>
              <a:gd name="connsiteX0" fmla="*/ 871762 w 12635533"/>
              <a:gd name="connsiteY0" fmla="*/ 0 h 6427181"/>
              <a:gd name="connsiteX1" fmla="*/ 12635533 w 12635533"/>
              <a:gd name="connsiteY1" fmla="*/ 0 h 6427181"/>
              <a:gd name="connsiteX2" fmla="*/ 12635533 w 12635533"/>
              <a:gd name="connsiteY2" fmla="*/ 6427181 h 6427181"/>
              <a:gd name="connsiteX3" fmla="*/ 2851706 w 12635533"/>
              <a:gd name="connsiteY3" fmla="*/ 6423516 h 6427181"/>
              <a:gd name="connsiteX4" fmla="*/ 870506 w 12635533"/>
              <a:gd name="connsiteY4" fmla="*/ 5604366 h 6427181"/>
              <a:gd name="connsiteX5" fmla="*/ 870506 w 12635533"/>
              <a:gd name="connsiteY5" fmla="*/ 660891 h 6427181"/>
              <a:gd name="connsiteX6" fmla="*/ 871762 w 12635533"/>
              <a:gd name="connsiteY6" fmla="*/ 0 h 6427181"/>
              <a:gd name="connsiteX0" fmla="*/ 871762 w 12635533"/>
              <a:gd name="connsiteY0" fmla="*/ 0 h 6427181"/>
              <a:gd name="connsiteX1" fmla="*/ 12635533 w 12635533"/>
              <a:gd name="connsiteY1" fmla="*/ 0 h 6427181"/>
              <a:gd name="connsiteX2" fmla="*/ 12635533 w 12635533"/>
              <a:gd name="connsiteY2" fmla="*/ 6427181 h 6427181"/>
              <a:gd name="connsiteX3" fmla="*/ 2851706 w 12635533"/>
              <a:gd name="connsiteY3" fmla="*/ 6423516 h 6427181"/>
              <a:gd name="connsiteX4" fmla="*/ 870506 w 12635533"/>
              <a:gd name="connsiteY4" fmla="*/ 5604366 h 6427181"/>
              <a:gd name="connsiteX5" fmla="*/ 870506 w 12635533"/>
              <a:gd name="connsiteY5" fmla="*/ 660891 h 6427181"/>
              <a:gd name="connsiteX6" fmla="*/ 871762 w 12635533"/>
              <a:gd name="connsiteY6" fmla="*/ 0 h 6427181"/>
              <a:gd name="connsiteX0" fmla="*/ 871762 w 12635533"/>
              <a:gd name="connsiteY0" fmla="*/ 0 h 6427181"/>
              <a:gd name="connsiteX1" fmla="*/ 12635533 w 12635533"/>
              <a:gd name="connsiteY1" fmla="*/ 0 h 6427181"/>
              <a:gd name="connsiteX2" fmla="*/ 12633881 w 12635533"/>
              <a:gd name="connsiteY2" fmla="*/ 5566266 h 6427181"/>
              <a:gd name="connsiteX3" fmla="*/ 12635533 w 12635533"/>
              <a:gd name="connsiteY3" fmla="*/ 6427181 h 6427181"/>
              <a:gd name="connsiteX4" fmla="*/ 2851706 w 12635533"/>
              <a:gd name="connsiteY4" fmla="*/ 6423516 h 6427181"/>
              <a:gd name="connsiteX5" fmla="*/ 870506 w 12635533"/>
              <a:gd name="connsiteY5" fmla="*/ 5604366 h 6427181"/>
              <a:gd name="connsiteX6" fmla="*/ 870506 w 12635533"/>
              <a:gd name="connsiteY6" fmla="*/ 660891 h 6427181"/>
              <a:gd name="connsiteX7" fmla="*/ 871762 w 12635533"/>
              <a:gd name="connsiteY7" fmla="*/ 0 h 6427181"/>
              <a:gd name="connsiteX0" fmla="*/ 871762 w 12635533"/>
              <a:gd name="connsiteY0" fmla="*/ 0 h 6427181"/>
              <a:gd name="connsiteX1" fmla="*/ 12633881 w 12635533"/>
              <a:gd name="connsiteY1" fmla="*/ 5566266 h 6427181"/>
              <a:gd name="connsiteX2" fmla="*/ 12635533 w 12635533"/>
              <a:gd name="connsiteY2" fmla="*/ 6427181 h 6427181"/>
              <a:gd name="connsiteX3" fmla="*/ 2851706 w 12635533"/>
              <a:gd name="connsiteY3" fmla="*/ 6423516 h 6427181"/>
              <a:gd name="connsiteX4" fmla="*/ 870506 w 12635533"/>
              <a:gd name="connsiteY4" fmla="*/ 5604366 h 6427181"/>
              <a:gd name="connsiteX5" fmla="*/ 870506 w 12635533"/>
              <a:gd name="connsiteY5" fmla="*/ 660891 h 6427181"/>
              <a:gd name="connsiteX6" fmla="*/ 871762 w 12635533"/>
              <a:gd name="connsiteY6" fmla="*/ 0 h 6427181"/>
              <a:gd name="connsiteX0" fmla="*/ 0 w 11765027"/>
              <a:gd name="connsiteY0" fmla="*/ 8 h 5766298"/>
              <a:gd name="connsiteX1" fmla="*/ 11763375 w 11765027"/>
              <a:gd name="connsiteY1" fmla="*/ 4905383 h 5766298"/>
              <a:gd name="connsiteX2" fmla="*/ 11765027 w 11765027"/>
              <a:gd name="connsiteY2" fmla="*/ 5766298 h 5766298"/>
              <a:gd name="connsiteX3" fmla="*/ 1981200 w 11765027"/>
              <a:gd name="connsiteY3" fmla="*/ 5762633 h 5766298"/>
              <a:gd name="connsiteX4" fmla="*/ 0 w 11765027"/>
              <a:gd name="connsiteY4" fmla="*/ 4943483 h 5766298"/>
              <a:gd name="connsiteX5" fmla="*/ 0 w 11765027"/>
              <a:gd name="connsiteY5" fmla="*/ 8 h 5766298"/>
              <a:gd name="connsiteX0" fmla="*/ 0 w 11765027"/>
              <a:gd name="connsiteY0" fmla="*/ 0 h 5766290"/>
              <a:gd name="connsiteX1" fmla="*/ 11763375 w 11765027"/>
              <a:gd name="connsiteY1" fmla="*/ 4905375 h 5766290"/>
              <a:gd name="connsiteX2" fmla="*/ 11765027 w 11765027"/>
              <a:gd name="connsiteY2" fmla="*/ 5766290 h 5766290"/>
              <a:gd name="connsiteX3" fmla="*/ 1981200 w 11765027"/>
              <a:gd name="connsiteY3" fmla="*/ 5762625 h 5766290"/>
              <a:gd name="connsiteX4" fmla="*/ 0 w 11765027"/>
              <a:gd name="connsiteY4" fmla="*/ 4943475 h 5766290"/>
              <a:gd name="connsiteX5" fmla="*/ 0 w 11765027"/>
              <a:gd name="connsiteY5" fmla="*/ 0 h 576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5027" h="5766290">
                <a:moveTo>
                  <a:pt x="0" y="0"/>
                </a:moveTo>
                <a:lnTo>
                  <a:pt x="11763375" y="4905375"/>
                </a:lnTo>
                <a:cubicBezTo>
                  <a:pt x="11763926" y="5192347"/>
                  <a:pt x="11764476" y="5479318"/>
                  <a:pt x="11765027" y="5766290"/>
                </a:cubicBezTo>
                <a:lnTo>
                  <a:pt x="1981200" y="5762625"/>
                </a:lnTo>
                <a:lnTo>
                  <a:pt x="0" y="4943475"/>
                </a:lnTo>
                <a:lnTo>
                  <a:pt x="0" y="0"/>
                </a:lnTo>
                <a:close/>
              </a:path>
            </a:pathLst>
          </a:custGeom>
          <a:solidFill>
            <a:schemeClr val="bg1">
              <a:lumMod val="95000"/>
            </a:schemeClr>
          </a:solidFill>
        </p:spPr>
        <p:txBody>
          <a:bodyPr rtlCol="0" anchor="ctr">
            <a:noAutofit/>
          </a:bodyPr>
          <a:lstStyle>
            <a:lvl1pPr marL="0" indent="0" algn="l">
              <a:buNone/>
              <a:defRPr b="1" i="1"/>
            </a:lvl1pPr>
          </a:lstStyle>
          <a:p>
            <a:pPr lvl="0"/>
            <a:r>
              <a:rPr lang="fi-FI" noProof="0" dirty="0"/>
              <a:t>Lisää kuva napsauttamalla kuvaketta</a:t>
            </a:r>
          </a:p>
        </p:txBody>
      </p:sp>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3222000" y="0"/>
            <a:ext cx="8118000" cy="1800000"/>
          </a:xfrm>
        </p:spPr>
        <p:txBody>
          <a:bodyPr anchor="b"/>
          <a:lstStyle>
            <a:lvl1pPr algn="r">
              <a:defRPr sz="5000" b="0">
                <a:solidFill>
                  <a:srgbClr val="018285"/>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3222000" y="1998000"/>
            <a:ext cx="8118000" cy="972000"/>
          </a:xfrm>
        </p:spPr>
        <p:txBody>
          <a:bodyPr>
            <a:noAutofit/>
          </a:bodyPr>
          <a:lstStyle>
            <a:lvl1pPr marL="0" indent="0" algn="r">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45D6E857-0D86-4F3F-9947-AD440C898681}"/>
              </a:ext>
            </a:extLst>
          </p:cNvPr>
          <p:cNvSpPr>
            <a:spLocks noGrp="1"/>
          </p:cNvSpPr>
          <p:nvPr>
            <p:ph type="dt" sz="half" idx="18"/>
          </p:nvPr>
        </p:nvSpPr>
        <p:spPr/>
        <p:txBody>
          <a:bodyPr/>
          <a:lstStyle/>
          <a:p>
            <a:fld id="{82C4D069-4146-4E02-828E-1705B7FA195D}" type="datetime1">
              <a:rPr lang="fi-FI" smtClean="0"/>
              <a:t>7.5.2020</a:t>
            </a:fld>
            <a:endParaRPr lang="fi-FI" dirty="0"/>
          </a:p>
        </p:txBody>
      </p:sp>
      <p:sp>
        <p:nvSpPr>
          <p:cNvPr id="5" name="Alatunnisteen paikkamerkki 4">
            <a:extLst>
              <a:ext uri="{FF2B5EF4-FFF2-40B4-BE49-F238E27FC236}">
                <a16:creationId xmlns:a16="http://schemas.microsoft.com/office/drawing/2014/main" id="{CFEE9C7A-4D5B-450A-B8D8-C51F073301E8}"/>
              </a:ext>
            </a:extLst>
          </p:cNvPr>
          <p:cNvSpPr>
            <a:spLocks noGrp="1"/>
          </p:cNvSpPr>
          <p:nvPr>
            <p:ph type="ftr" sz="quarter" idx="19"/>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0538E456-1C51-4EC5-AB4B-853D6771C9F7}"/>
              </a:ext>
            </a:extLst>
          </p:cNvPr>
          <p:cNvSpPr>
            <a:spLocks noGrp="1"/>
          </p:cNvSpPr>
          <p:nvPr>
            <p:ph type="sldNum" sz="quarter" idx="20"/>
          </p:nvPr>
        </p:nvSpPr>
        <p:spPr/>
        <p:txBody>
          <a:bodyPr/>
          <a:lstStyle/>
          <a:p>
            <a:fld id="{E97DE6E4-DC77-456C-872A-552B509F49AF}" type="slidenum">
              <a:rPr lang="fi-FI" smtClean="0"/>
              <a:t>‹#›</a:t>
            </a:fld>
            <a:endParaRPr lang="fi-FI" dirty="0"/>
          </a:p>
        </p:txBody>
      </p:sp>
    </p:spTree>
    <p:extLst>
      <p:ext uri="{BB962C8B-B14F-4D97-AF65-F5344CB8AC3E}">
        <p14:creationId xmlns:p14="http://schemas.microsoft.com/office/powerpoint/2010/main" val="110972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25FED6C-9254-4D0D-8417-0CC6FBB12FFC}"/>
              </a:ext>
            </a:extLst>
          </p:cNvPr>
          <p:cNvSpPr>
            <a:spLocks noGrp="1"/>
          </p:cNvSpPr>
          <p:nvPr>
            <p:ph sz="half" idx="1"/>
          </p:nvPr>
        </p:nvSpPr>
        <p:spPr>
          <a:xfrm>
            <a:off x="615180" y="1914833"/>
            <a:ext cx="6840000" cy="4266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a:extLst>
              <a:ext uri="{FF2B5EF4-FFF2-40B4-BE49-F238E27FC236}">
                <a16:creationId xmlns:a16="http://schemas.microsoft.com/office/drawing/2014/main" id="{0B521478-3113-468F-B523-9E429EB096E6}"/>
              </a:ext>
            </a:extLst>
          </p:cNvPr>
          <p:cNvSpPr>
            <a:spLocks noGrp="1"/>
          </p:cNvSpPr>
          <p:nvPr>
            <p:ph type="dt" sz="half" idx="10"/>
          </p:nvPr>
        </p:nvSpPr>
        <p:spPr/>
        <p:txBody>
          <a:bodyPr/>
          <a:lstStyle/>
          <a:p>
            <a:fld id="{29E72B0A-3839-4806-9C13-BEC41491E4F1}" type="datetime1">
              <a:rPr lang="fi-FI" smtClean="0"/>
              <a:t>7.5.2020</a:t>
            </a:fld>
            <a:endParaRPr lang="fi-FI" dirty="0"/>
          </a:p>
        </p:txBody>
      </p:sp>
      <p:sp>
        <p:nvSpPr>
          <p:cNvPr id="6" name="Alatunnisteen paikkamerkki 5">
            <a:extLst>
              <a:ext uri="{FF2B5EF4-FFF2-40B4-BE49-F238E27FC236}">
                <a16:creationId xmlns:a16="http://schemas.microsoft.com/office/drawing/2014/main" id="{65FF3B8A-CF93-4362-88E6-1E11BC2578B8}"/>
              </a:ext>
            </a:extLst>
          </p:cNvPr>
          <p:cNvSpPr>
            <a:spLocks noGrp="1"/>
          </p:cNvSpPr>
          <p:nvPr>
            <p:ph type="ftr" sz="quarter" idx="11"/>
          </p:nvPr>
        </p:nvSpPr>
        <p:spPr/>
        <p:txBody>
          <a:bodyPr/>
          <a:lstStyle/>
          <a:p>
            <a:r>
              <a:rPr lang="fi-FI" dirty="0"/>
              <a:t>[Esityksen nimi]</a:t>
            </a:r>
          </a:p>
        </p:txBody>
      </p:sp>
      <p:sp>
        <p:nvSpPr>
          <p:cNvPr id="7" name="Dian numeron paikkamerkki 6">
            <a:extLst>
              <a:ext uri="{FF2B5EF4-FFF2-40B4-BE49-F238E27FC236}">
                <a16:creationId xmlns:a16="http://schemas.microsoft.com/office/drawing/2014/main" id="{68D948DA-032C-488C-8CB9-2AC2027C6833}"/>
              </a:ext>
            </a:extLst>
          </p:cNvPr>
          <p:cNvSpPr>
            <a:spLocks noGrp="1"/>
          </p:cNvSpPr>
          <p:nvPr>
            <p:ph type="sldNum" sz="quarter" idx="12"/>
          </p:nvPr>
        </p:nvSpPr>
        <p:spPr/>
        <p:txBody>
          <a:bodyPr/>
          <a:lstStyle/>
          <a:p>
            <a:fld id="{E97DE6E4-DC77-456C-872A-552B509F49AF}" type="slidenum">
              <a:rPr lang="fi-FI" smtClean="0"/>
              <a:t>‹#›</a:t>
            </a:fld>
            <a:endParaRPr lang="fi-FI" dirty="0"/>
          </a:p>
        </p:txBody>
      </p:sp>
      <p:sp>
        <p:nvSpPr>
          <p:cNvPr id="8" name="Kuvan paikkamerkki 7">
            <a:extLst>
              <a:ext uri="{FF2B5EF4-FFF2-40B4-BE49-F238E27FC236}">
                <a16:creationId xmlns:a16="http://schemas.microsoft.com/office/drawing/2014/main" id="{DE982506-23B0-45BA-9B62-4A61119ABB96}"/>
              </a:ext>
            </a:extLst>
          </p:cNvPr>
          <p:cNvSpPr>
            <a:spLocks noGrp="1"/>
          </p:cNvSpPr>
          <p:nvPr>
            <p:ph type="pic" sz="quarter" idx="13"/>
          </p:nvPr>
        </p:nvSpPr>
        <p:spPr bwMode="gray">
          <a:xfrm>
            <a:off x="6905625" y="215409"/>
            <a:ext cx="5078478" cy="6090141"/>
          </a:xfrm>
          <a:custGeom>
            <a:avLst/>
            <a:gdLst>
              <a:gd name="connsiteX0" fmla="*/ 0 w 5078478"/>
              <a:gd name="connsiteY0" fmla="*/ 0 h 6090141"/>
              <a:gd name="connsiteX1" fmla="*/ 5078478 w 5078478"/>
              <a:gd name="connsiteY1" fmla="*/ 0 h 6090141"/>
              <a:gd name="connsiteX2" fmla="*/ 5078478 w 5078478"/>
              <a:gd name="connsiteY2" fmla="*/ 6090141 h 6090141"/>
              <a:gd name="connsiteX3" fmla="*/ 0 w 5078478"/>
              <a:gd name="connsiteY3" fmla="*/ 6090141 h 6090141"/>
              <a:gd name="connsiteX4" fmla="*/ 0 w 5078478"/>
              <a:gd name="connsiteY4" fmla="*/ 0 h 6090141"/>
              <a:gd name="connsiteX0" fmla="*/ 0 w 5078478"/>
              <a:gd name="connsiteY0" fmla="*/ 0 h 6090141"/>
              <a:gd name="connsiteX1" fmla="*/ 5078478 w 5078478"/>
              <a:gd name="connsiteY1" fmla="*/ 0 h 6090141"/>
              <a:gd name="connsiteX2" fmla="*/ 5078478 w 5078478"/>
              <a:gd name="connsiteY2" fmla="*/ 6090141 h 6090141"/>
              <a:gd name="connsiteX3" fmla="*/ 2543175 w 5078478"/>
              <a:gd name="connsiteY3" fmla="*/ 6080616 h 6090141"/>
              <a:gd name="connsiteX4" fmla="*/ 0 w 5078478"/>
              <a:gd name="connsiteY4" fmla="*/ 6090141 h 6090141"/>
              <a:gd name="connsiteX5" fmla="*/ 0 w 5078478"/>
              <a:gd name="connsiteY5" fmla="*/ 0 h 6090141"/>
              <a:gd name="connsiteX0" fmla="*/ 0 w 5078478"/>
              <a:gd name="connsiteY0" fmla="*/ 0 h 6090141"/>
              <a:gd name="connsiteX1" fmla="*/ 5078478 w 5078478"/>
              <a:gd name="connsiteY1" fmla="*/ 0 h 6090141"/>
              <a:gd name="connsiteX2" fmla="*/ 5078478 w 5078478"/>
              <a:gd name="connsiteY2" fmla="*/ 6090141 h 6090141"/>
              <a:gd name="connsiteX3" fmla="*/ 2543175 w 5078478"/>
              <a:gd name="connsiteY3" fmla="*/ 6080616 h 6090141"/>
              <a:gd name="connsiteX4" fmla="*/ 0 w 5078478"/>
              <a:gd name="connsiteY4" fmla="*/ 0 h 6090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8478" h="6090141">
                <a:moveTo>
                  <a:pt x="0" y="0"/>
                </a:moveTo>
                <a:lnTo>
                  <a:pt x="5078478" y="0"/>
                </a:lnTo>
                <a:lnTo>
                  <a:pt x="5078478" y="6090141"/>
                </a:lnTo>
                <a:lnTo>
                  <a:pt x="2543175" y="6080616"/>
                </a:lnTo>
                <a:lnTo>
                  <a:pt x="0" y="0"/>
                </a:lnTo>
                <a:close/>
              </a:path>
            </a:pathLst>
          </a:custGeom>
          <a:solidFill>
            <a:schemeClr val="bg1">
              <a:lumMod val="95000"/>
            </a:schemeClr>
          </a:solidFill>
        </p:spPr>
        <p:txBody>
          <a:bodyPr rtlCol="0">
            <a:noAutofit/>
          </a:bodyPr>
          <a:lstStyle>
            <a:lvl1pPr marL="0" indent="0" algn="ctr">
              <a:buNone/>
              <a:defRPr b="1" i="1"/>
            </a:lvl1pPr>
          </a:lstStyle>
          <a:p>
            <a:pPr lvl="0"/>
            <a:r>
              <a:rPr lang="fi-FI" noProof="0" dirty="0"/>
              <a:t>Lisää kuva napsauttamalla kuvaketta</a:t>
            </a:r>
          </a:p>
        </p:txBody>
      </p:sp>
      <p:sp>
        <p:nvSpPr>
          <p:cNvPr id="2" name="Otsikko 1">
            <a:extLst>
              <a:ext uri="{FF2B5EF4-FFF2-40B4-BE49-F238E27FC236}">
                <a16:creationId xmlns:a16="http://schemas.microsoft.com/office/drawing/2014/main" id="{4EC69458-A717-4EAB-8ECB-6673B0D05E3F}"/>
              </a:ext>
            </a:extLst>
          </p:cNvPr>
          <p:cNvSpPr>
            <a:spLocks noGrp="1"/>
          </p:cNvSpPr>
          <p:nvPr>
            <p:ph type="title"/>
          </p:nvPr>
        </p:nvSpPr>
        <p:spPr>
          <a:xfrm>
            <a:off x="612000" y="612000"/>
            <a:ext cx="6840000" cy="1108800"/>
          </a:xfrm>
        </p:spPr>
        <p:txBody>
          <a:bodyPr/>
          <a:lstStyle/>
          <a:p>
            <a:r>
              <a:rPr lang="fi-FI"/>
              <a:t>Muokkaa perustyyl. napsautt.</a:t>
            </a:r>
            <a:endParaRPr lang="fi-FI" dirty="0"/>
          </a:p>
        </p:txBody>
      </p:sp>
    </p:spTree>
    <p:extLst>
      <p:ext uri="{BB962C8B-B14F-4D97-AF65-F5344CB8AC3E}">
        <p14:creationId xmlns:p14="http://schemas.microsoft.com/office/powerpoint/2010/main" val="3105130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CD627D-4466-4DE2-8091-94568D497CF1}"/>
              </a:ext>
            </a:extLst>
          </p:cNvPr>
          <p:cNvSpPr>
            <a:spLocks noGrp="1"/>
          </p:cNvSpPr>
          <p:nvPr>
            <p:ph type="title"/>
          </p:nvPr>
        </p:nvSpPr>
        <p:spPr/>
        <p:txBody>
          <a:bodyPr/>
          <a:lstStyle/>
          <a:p>
            <a:r>
              <a:rPr lang="fi-FI"/>
              <a:t>Muokkaa perustyyl. napsautt.</a:t>
            </a:r>
          </a:p>
        </p:txBody>
      </p:sp>
      <p:sp>
        <p:nvSpPr>
          <p:cNvPr id="3" name="Päivämäärän paikkamerkki 2">
            <a:extLst>
              <a:ext uri="{FF2B5EF4-FFF2-40B4-BE49-F238E27FC236}">
                <a16:creationId xmlns:a16="http://schemas.microsoft.com/office/drawing/2014/main" id="{ABE35A1F-6521-4E44-998D-229ECD633404}"/>
              </a:ext>
            </a:extLst>
          </p:cNvPr>
          <p:cNvSpPr>
            <a:spLocks noGrp="1"/>
          </p:cNvSpPr>
          <p:nvPr>
            <p:ph type="dt" sz="half" idx="10"/>
          </p:nvPr>
        </p:nvSpPr>
        <p:spPr/>
        <p:txBody>
          <a:bodyPr/>
          <a:lstStyle/>
          <a:p>
            <a:fld id="{3BD02DC4-A2E3-494F-9C45-57D8C68E040B}" type="datetime1">
              <a:rPr lang="fi-FI" smtClean="0"/>
              <a:t>7.5.2020</a:t>
            </a:fld>
            <a:endParaRPr lang="fi-FI" dirty="0"/>
          </a:p>
        </p:txBody>
      </p:sp>
      <p:sp>
        <p:nvSpPr>
          <p:cNvPr id="4" name="Alatunnisteen paikkamerkki 3">
            <a:extLst>
              <a:ext uri="{FF2B5EF4-FFF2-40B4-BE49-F238E27FC236}">
                <a16:creationId xmlns:a16="http://schemas.microsoft.com/office/drawing/2014/main" id="{45EFEB35-83D0-4510-BFBF-F0D2F5DB3229}"/>
              </a:ext>
            </a:extLst>
          </p:cNvPr>
          <p:cNvSpPr>
            <a:spLocks noGrp="1"/>
          </p:cNvSpPr>
          <p:nvPr>
            <p:ph type="ftr" sz="quarter" idx="11"/>
          </p:nvPr>
        </p:nvSpPr>
        <p:spPr/>
        <p:txBody>
          <a:bodyPr/>
          <a:lstStyle/>
          <a:p>
            <a:r>
              <a:rPr lang="fi-FI" dirty="0"/>
              <a:t>[Esityksen nimi]</a:t>
            </a:r>
          </a:p>
        </p:txBody>
      </p:sp>
      <p:sp>
        <p:nvSpPr>
          <p:cNvPr id="5" name="Dian numeron paikkamerkki 4">
            <a:extLst>
              <a:ext uri="{FF2B5EF4-FFF2-40B4-BE49-F238E27FC236}">
                <a16:creationId xmlns:a16="http://schemas.microsoft.com/office/drawing/2014/main" id="{4CB975A5-1EAF-412D-848B-6B048E991774}"/>
              </a:ext>
            </a:extLst>
          </p:cNvPr>
          <p:cNvSpPr>
            <a:spLocks noGrp="1"/>
          </p:cNvSpPr>
          <p:nvPr>
            <p:ph type="sldNum" sz="quarter" idx="12"/>
          </p:nvPr>
        </p:nvSpPr>
        <p:spPr/>
        <p:txBody>
          <a:bodyPr/>
          <a:lstStyle/>
          <a:p>
            <a:fld id="{E97DE6E4-DC77-456C-872A-552B509F49AF}" type="slidenum">
              <a:rPr lang="fi-FI" smtClean="0"/>
              <a:t>‹#›</a:t>
            </a:fld>
            <a:endParaRPr lang="fi-FI" dirty="0"/>
          </a:p>
        </p:txBody>
      </p:sp>
    </p:spTree>
    <p:extLst>
      <p:ext uri="{BB962C8B-B14F-4D97-AF65-F5344CB8AC3E}">
        <p14:creationId xmlns:p14="http://schemas.microsoft.com/office/powerpoint/2010/main" val="246945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A95E57C-C6EE-4ABF-A73C-A1599E421954}"/>
              </a:ext>
            </a:extLst>
          </p:cNvPr>
          <p:cNvSpPr>
            <a:spLocks noGrp="1"/>
          </p:cNvSpPr>
          <p:nvPr>
            <p:ph type="dt" sz="half" idx="10"/>
          </p:nvPr>
        </p:nvSpPr>
        <p:spPr/>
        <p:txBody>
          <a:bodyPr/>
          <a:lstStyle/>
          <a:p>
            <a:fld id="{B18ADB6B-F6F1-43F4-AB89-EEB18AEA7BC0}" type="datetime1">
              <a:rPr lang="fi-FI" smtClean="0"/>
              <a:t>7.5.2020</a:t>
            </a:fld>
            <a:endParaRPr lang="fi-FI" dirty="0"/>
          </a:p>
        </p:txBody>
      </p:sp>
      <p:sp>
        <p:nvSpPr>
          <p:cNvPr id="3" name="Alatunnisteen paikkamerkki 2">
            <a:extLst>
              <a:ext uri="{FF2B5EF4-FFF2-40B4-BE49-F238E27FC236}">
                <a16:creationId xmlns:a16="http://schemas.microsoft.com/office/drawing/2014/main" id="{AA5210F4-1AB0-4FEF-A1BD-E1D5F148DB51}"/>
              </a:ext>
            </a:extLst>
          </p:cNvPr>
          <p:cNvSpPr>
            <a:spLocks noGrp="1"/>
          </p:cNvSpPr>
          <p:nvPr>
            <p:ph type="ftr" sz="quarter" idx="11"/>
          </p:nvPr>
        </p:nvSpPr>
        <p:spPr/>
        <p:txBody>
          <a:bodyPr/>
          <a:lstStyle/>
          <a:p>
            <a:r>
              <a:rPr lang="fi-FI" dirty="0"/>
              <a:t>[Esityksen nimi]</a:t>
            </a:r>
          </a:p>
        </p:txBody>
      </p:sp>
      <p:sp>
        <p:nvSpPr>
          <p:cNvPr id="4" name="Dian numeron paikkamerkki 3">
            <a:extLst>
              <a:ext uri="{FF2B5EF4-FFF2-40B4-BE49-F238E27FC236}">
                <a16:creationId xmlns:a16="http://schemas.microsoft.com/office/drawing/2014/main" id="{7CE6992C-6D40-419E-BE16-EEDA7C497F82}"/>
              </a:ext>
            </a:extLst>
          </p:cNvPr>
          <p:cNvSpPr>
            <a:spLocks noGrp="1"/>
          </p:cNvSpPr>
          <p:nvPr>
            <p:ph type="sldNum" sz="quarter" idx="12"/>
          </p:nvPr>
        </p:nvSpPr>
        <p:spPr/>
        <p:txBody>
          <a:bodyPr/>
          <a:lstStyle/>
          <a:p>
            <a:fld id="{E97DE6E4-DC77-456C-872A-552B509F49AF}" type="slidenum">
              <a:rPr lang="fi-FI" smtClean="0"/>
              <a:t>‹#›</a:t>
            </a:fld>
            <a:endParaRPr lang="fi-FI" dirty="0"/>
          </a:p>
        </p:txBody>
      </p:sp>
    </p:spTree>
    <p:extLst>
      <p:ext uri="{BB962C8B-B14F-4D97-AF65-F5344CB8AC3E}">
        <p14:creationId xmlns:p14="http://schemas.microsoft.com/office/powerpoint/2010/main" val="2822912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Lopetusdia">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9BF07D92-D3B1-4E5D-B9DB-D08A8026CA30}"/>
              </a:ext>
            </a:extLst>
          </p:cNvPr>
          <p:cNvSpPr>
            <a:spLocks/>
          </p:cNvSpPr>
          <p:nvPr/>
        </p:nvSpPr>
        <p:spPr bwMode="white">
          <a:xfrm>
            <a:off x="215900" y="215900"/>
            <a:ext cx="9167813" cy="6426200"/>
          </a:xfrm>
          <a:custGeom>
            <a:avLst/>
            <a:gdLst>
              <a:gd name="T0" fmla="*/ 2147483646 w 25436"/>
              <a:gd name="T1" fmla="*/ 2147483646 h 17850"/>
              <a:gd name="T2" fmla="*/ 0 w 25436"/>
              <a:gd name="T3" fmla="*/ 2147483646 h 17850"/>
              <a:gd name="T4" fmla="*/ 0 w 25436"/>
              <a:gd name="T5" fmla="*/ 0 h 17850"/>
              <a:gd name="T6" fmla="*/ 2147483646 w 25436"/>
              <a:gd name="T7" fmla="*/ 0 h 17850"/>
              <a:gd name="T8" fmla="*/ 2147483646 w 25436"/>
              <a:gd name="T9" fmla="*/ 2147483646 h 178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36" h="17850">
                <a:moveTo>
                  <a:pt x="25436" y="17850"/>
                </a:moveTo>
                <a:lnTo>
                  <a:pt x="0" y="17850"/>
                </a:lnTo>
                <a:lnTo>
                  <a:pt x="0" y="0"/>
                </a:lnTo>
                <a:lnTo>
                  <a:pt x="17985" y="0"/>
                </a:lnTo>
                <a:lnTo>
                  <a:pt x="25436" y="17850"/>
                </a:lnTo>
                <a:close/>
              </a:path>
            </a:pathLst>
          </a:custGeom>
          <a:solidFill>
            <a:srgbClr val="00AE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dirty="0"/>
          </a:p>
        </p:txBody>
      </p:sp>
      <p:sp>
        <p:nvSpPr>
          <p:cNvPr id="2" name="Otsikko 1"/>
          <p:cNvSpPr>
            <a:spLocks noGrp="1"/>
          </p:cNvSpPr>
          <p:nvPr>
            <p:ph type="title"/>
          </p:nvPr>
        </p:nvSpPr>
        <p:spPr>
          <a:xfrm>
            <a:off x="612000" y="2538000"/>
            <a:ext cx="6930000" cy="1800000"/>
          </a:xfrm>
        </p:spPr>
        <p:txBody>
          <a:bodyPr anchor="b">
            <a:noAutofit/>
          </a:bodyPr>
          <a:lstStyle>
            <a:lvl1pPr algn="l">
              <a:defRPr sz="5000" b="0" cap="none" baseline="0">
                <a:solidFill>
                  <a:schemeClr val="bg1"/>
                </a:solidFill>
              </a:defRPr>
            </a:lvl1pPr>
          </a:lstStyle>
          <a:p>
            <a:r>
              <a:rPr lang="fi-FI"/>
              <a:t>Muokkaa perustyyl. napsautt.</a:t>
            </a:r>
            <a:endParaRPr lang="fi-FI" dirty="0"/>
          </a:p>
        </p:txBody>
      </p:sp>
      <p:sp>
        <p:nvSpPr>
          <p:cNvPr id="3" name="Tekstin paikkamerkki 2"/>
          <p:cNvSpPr>
            <a:spLocks noGrp="1"/>
          </p:cNvSpPr>
          <p:nvPr>
            <p:ph type="body" idx="1"/>
          </p:nvPr>
        </p:nvSpPr>
        <p:spPr>
          <a:xfrm>
            <a:off x="612000" y="4518000"/>
            <a:ext cx="6930000" cy="972000"/>
          </a:xfrm>
        </p:spPr>
        <p:txBody>
          <a:bodyPr anchor="t">
            <a:normAutofit/>
          </a:bodyPr>
          <a:lstStyle>
            <a:lvl1pPr marL="0" indent="0" algn="l">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pic>
        <p:nvPicPr>
          <p:cNvPr id="8" name="Kuva 7" descr="Kuva, joka sisältää kohteen clipart-kuva&#10;&#10;Kuvaus luotu automaattisesti">
            <a:extLst>
              <a:ext uri="{FF2B5EF4-FFF2-40B4-BE49-F238E27FC236}">
                <a16:creationId xmlns:a16="http://schemas.microsoft.com/office/drawing/2014/main" id="{66C16C1E-BEB0-4C7C-87B6-36117FB5B8F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76000" y="1188000"/>
            <a:ext cx="3240000" cy="678140"/>
          </a:xfrm>
          <a:prstGeom prst="rect">
            <a:avLst/>
          </a:prstGeom>
        </p:spPr>
      </p:pic>
    </p:spTree>
    <p:extLst>
      <p:ext uri="{BB962C8B-B14F-4D97-AF65-F5344CB8AC3E}">
        <p14:creationId xmlns:p14="http://schemas.microsoft.com/office/powerpoint/2010/main" val="1587290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C1A5E9-D42C-4D43-8CA5-39B0F1DB52EC}"/>
              </a:ext>
            </a:extLst>
          </p:cNvPr>
          <p:cNvSpPr>
            <a:spLocks noGrp="1"/>
          </p:cNvSpPr>
          <p:nvPr>
            <p:ph type="title"/>
          </p:nvPr>
        </p:nvSpPr>
        <p:spPr/>
        <p:txBody>
          <a:bodyPr/>
          <a:lstStyle/>
          <a:p>
            <a:r>
              <a:rPr lang="fi-FI"/>
              <a:t>Muokkaa perustyyl. napsautt.</a:t>
            </a:r>
          </a:p>
        </p:txBody>
      </p:sp>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p>
            <a:fld id="{30644270-24A5-431C-8DDE-AA3714CF6453}" type="datetime1">
              <a:rPr lang="fi-FI" smtClean="0"/>
              <a:t>7.5.2020</a:t>
            </a:fld>
            <a:endParaRPr lang="fi-FI" dirty="0"/>
          </a:p>
        </p:txBody>
      </p:sp>
      <p:sp>
        <p:nvSpPr>
          <p:cNvPr id="5" name="Alatunnisteen paikkamerkki 4">
            <a:extLst>
              <a:ext uri="{FF2B5EF4-FFF2-40B4-BE49-F238E27FC236}">
                <a16:creationId xmlns:a16="http://schemas.microsoft.com/office/drawing/2014/main" id="{D00231BA-9E4C-454A-AA20-81787EFB2426}"/>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p>
            <a:fld id="{E97DE6E4-DC77-456C-872A-552B509F49AF}" type="slidenum">
              <a:rPr lang="fi-FI" smtClean="0"/>
              <a:t>‹#›</a:t>
            </a:fld>
            <a:endParaRPr lang="fi-FI" dirty="0"/>
          </a:p>
        </p:txBody>
      </p:sp>
    </p:spTree>
    <p:extLst>
      <p:ext uri="{BB962C8B-B14F-4D97-AF65-F5344CB8AC3E}">
        <p14:creationId xmlns:p14="http://schemas.microsoft.com/office/powerpoint/2010/main" val="257107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C69458-A717-4EAB-8ECB-6673B0D05E3F}"/>
              </a:ext>
            </a:extLst>
          </p:cNvPr>
          <p:cNvSpPr>
            <a:spLocks noGrp="1"/>
          </p:cNvSpPr>
          <p:nvPr>
            <p:ph type="title"/>
          </p:nvPr>
        </p:nvSpPr>
        <p:spPr/>
        <p:txBody>
          <a:bodyPr/>
          <a:lstStyle/>
          <a:p>
            <a:r>
              <a:rPr lang="fi-FI"/>
              <a:t>Muokkaa perustyyl. napsautt.</a:t>
            </a:r>
          </a:p>
        </p:txBody>
      </p:sp>
      <p:sp>
        <p:nvSpPr>
          <p:cNvPr id="3" name="Sisällön paikkamerkki 2">
            <a:extLst>
              <a:ext uri="{FF2B5EF4-FFF2-40B4-BE49-F238E27FC236}">
                <a16:creationId xmlns:a16="http://schemas.microsoft.com/office/drawing/2014/main" id="{125FED6C-9254-4D0D-8417-0CC6FBB12FFC}"/>
              </a:ext>
            </a:extLst>
          </p:cNvPr>
          <p:cNvSpPr>
            <a:spLocks noGrp="1"/>
          </p:cNvSpPr>
          <p:nvPr>
            <p:ph sz="half" idx="1"/>
          </p:nvPr>
        </p:nvSpPr>
        <p:spPr>
          <a:xfrm>
            <a:off x="615180" y="1914833"/>
            <a:ext cx="5184000" cy="4266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CF52451D-462F-4324-819D-5AEBFCE90E47}"/>
              </a:ext>
            </a:extLst>
          </p:cNvPr>
          <p:cNvSpPr>
            <a:spLocks noGrp="1"/>
          </p:cNvSpPr>
          <p:nvPr>
            <p:ph sz="half" idx="2"/>
          </p:nvPr>
        </p:nvSpPr>
        <p:spPr>
          <a:xfrm>
            <a:off x="6183351" y="1914833"/>
            <a:ext cx="5184000" cy="4266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a:extLst>
              <a:ext uri="{FF2B5EF4-FFF2-40B4-BE49-F238E27FC236}">
                <a16:creationId xmlns:a16="http://schemas.microsoft.com/office/drawing/2014/main" id="{0B521478-3113-468F-B523-9E429EB096E6}"/>
              </a:ext>
            </a:extLst>
          </p:cNvPr>
          <p:cNvSpPr>
            <a:spLocks noGrp="1"/>
          </p:cNvSpPr>
          <p:nvPr>
            <p:ph type="dt" sz="half" idx="10"/>
          </p:nvPr>
        </p:nvSpPr>
        <p:spPr/>
        <p:txBody>
          <a:bodyPr/>
          <a:lstStyle/>
          <a:p>
            <a:fld id="{3D9C2111-4271-42A4-8B88-93E40F7F8FB2}" type="datetime1">
              <a:rPr lang="fi-FI" smtClean="0"/>
              <a:t>7.5.2020</a:t>
            </a:fld>
            <a:endParaRPr lang="fi-FI" dirty="0"/>
          </a:p>
        </p:txBody>
      </p:sp>
      <p:sp>
        <p:nvSpPr>
          <p:cNvPr id="6" name="Alatunnisteen paikkamerkki 5">
            <a:extLst>
              <a:ext uri="{FF2B5EF4-FFF2-40B4-BE49-F238E27FC236}">
                <a16:creationId xmlns:a16="http://schemas.microsoft.com/office/drawing/2014/main" id="{65FF3B8A-CF93-4362-88E6-1E11BC2578B8}"/>
              </a:ext>
            </a:extLst>
          </p:cNvPr>
          <p:cNvSpPr>
            <a:spLocks noGrp="1"/>
          </p:cNvSpPr>
          <p:nvPr>
            <p:ph type="ftr" sz="quarter" idx="11"/>
          </p:nvPr>
        </p:nvSpPr>
        <p:spPr/>
        <p:txBody>
          <a:bodyPr/>
          <a:lstStyle/>
          <a:p>
            <a:r>
              <a:rPr lang="fi-FI" dirty="0"/>
              <a:t>[Esityksen nimi]</a:t>
            </a:r>
          </a:p>
        </p:txBody>
      </p:sp>
      <p:sp>
        <p:nvSpPr>
          <p:cNvPr id="7" name="Dian numeron paikkamerkki 6">
            <a:extLst>
              <a:ext uri="{FF2B5EF4-FFF2-40B4-BE49-F238E27FC236}">
                <a16:creationId xmlns:a16="http://schemas.microsoft.com/office/drawing/2014/main" id="{68D948DA-032C-488C-8CB9-2AC2027C6833}"/>
              </a:ext>
            </a:extLst>
          </p:cNvPr>
          <p:cNvSpPr>
            <a:spLocks noGrp="1"/>
          </p:cNvSpPr>
          <p:nvPr>
            <p:ph type="sldNum" sz="quarter" idx="12"/>
          </p:nvPr>
        </p:nvSpPr>
        <p:spPr/>
        <p:txBody>
          <a:bodyPr/>
          <a:lstStyle/>
          <a:p>
            <a:fld id="{E97DE6E4-DC77-456C-872A-552B509F49AF}" type="slidenum">
              <a:rPr lang="fi-FI" smtClean="0"/>
              <a:t>‹#›</a:t>
            </a:fld>
            <a:endParaRPr lang="fi-FI" dirty="0"/>
          </a:p>
        </p:txBody>
      </p:sp>
    </p:spTree>
    <p:extLst>
      <p:ext uri="{BB962C8B-B14F-4D97-AF65-F5344CB8AC3E}">
        <p14:creationId xmlns:p14="http://schemas.microsoft.com/office/powerpoint/2010/main" val="3200620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Otsikko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4410000" y="2538000"/>
            <a:ext cx="6930000" cy="1800000"/>
          </a:xfrm>
        </p:spPr>
        <p:txBody>
          <a:bodyPr anchor="b"/>
          <a:lstStyle>
            <a:lvl1pPr algn="r">
              <a:defRPr sz="5000" b="0"/>
            </a:lvl1pPr>
          </a:lstStyle>
          <a:p>
            <a:r>
              <a:rPr lang="fi-FI"/>
              <a:t>Muokkaa perustyyl. napsautt.</a:t>
            </a:r>
            <a:endParaRPr lang="fi-FI"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4410000" y="4518000"/>
            <a:ext cx="6930000" cy="972000"/>
          </a:xfrm>
        </p:spPr>
        <p:txBody>
          <a:bodyPr>
            <a:noAutofit/>
          </a:bodyPr>
          <a:lstStyle>
            <a:lvl1pPr marL="0" indent="0" algn="r">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11" name="Kuvan paikkamerkki 7">
            <a:extLst>
              <a:ext uri="{FF2B5EF4-FFF2-40B4-BE49-F238E27FC236}">
                <a16:creationId xmlns:a16="http://schemas.microsoft.com/office/drawing/2014/main" id="{F46B695D-C2D4-4B0D-BD08-921E2077AFA5}"/>
              </a:ext>
            </a:extLst>
          </p:cNvPr>
          <p:cNvSpPr>
            <a:spLocks noGrp="1"/>
          </p:cNvSpPr>
          <p:nvPr>
            <p:ph type="pic" sz="quarter" idx="13"/>
          </p:nvPr>
        </p:nvSpPr>
        <p:spPr bwMode="gray">
          <a:xfrm>
            <a:off x="216000" y="215409"/>
            <a:ext cx="5056518" cy="6427181"/>
          </a:xfrm>
          <a:custGeom>
            <a:avLst/>
            <a:gdLst>
              <a:gd name="connsiteX0" fmla="*/ 0 w 5056518"/>
              <a:gd name="connsiteY0" fmla="*/ 0 h 6427181"/>
              <a:gd name="connsiteX1" fmla="*/ 5056518 w 5056518"/>
              <a:gd name="connsiteY1" fmla="*/ 0 h 6427181"/>
              <a:gd name="connsiteX2" fmla="*/ 5056518 w 5056518"/>
              <a:gd name="connsiteY2" fmla="*/ 6427181 h 6427181"/>
              <a:gd name="connsiteX3" fmla="*/ 0 w 5056518"/>
              <a:gd name="connsiteY3" fmla="*/ 6427181 h 6427181"/>
              <a:gd name="connsiteX4" fmla="*/ 0 w 5056518"/>
              <a:gd name="connsiteY4" fmla="*/ 0 h 6427181"/>
              <a:gd name="connsiteX0" fmla="*/ 0 w 5056518"/>
              <a:gd name="connsiteY0" fmla="*/ 0 h 6427181"/>
              <a:gd name="connsiteX1" fmla="*/ 5056518 w 5056518"/>
              <a:gd name="connsiteY1" fmla="*/ 0 h 6427181"/>
              <a:gd name="connsiteX2" fmla="*/ 5056518 w 5056518"/>
              <a:gd name="connsiteY2" fmla="*/ 6427181 h 6427181"/>
              <a:gd name="connsiteX3" fmla="*/ 2389518 w 5056518"/>
              <a:gd name="connsiteY3" fmla="*/ 6423516 h 6427181"/>
              <a:gd name="connsiteX4" fmla="*/ 0 w 5056518"/>
              <a:gd name="connsiteY4" fmla="*/ 6427181 h 6427181"/>
              <a:gd name="connsiteX5" fmla="*/ 0 w 5056518"/>
              <a:gd name="connsiteY5" fmla="*/ 0 h 6427181"/>
              <a:gd name="connsiteX0" fmla="*/ 0 w 5056518"/>
              <a:gd name="connsiteY0" fmla="*/ 0 h 6427181"/>
              <a:gd name="connsiteX1" fmla="*/ 5056518 w 5056518"/>
              <a:gd name="connsiteY1" fmla="*/ 0 h 6427181"/>
              <a:gd name="connsiteX2" fmla="*/ 2389518 w 5056518"/>
              <a:gd name="connsiteY2" fmla="*/ 6423516 h 6427181"/>
              <a:gd name="connsiteX3" fmla="*/ 0 w 5056518"/>
              <a:gd name="connsiteY3" fmla="*/ 6427181 h 6427181"/>
              <a:gd name="connsiteX4" fmla="*/ 0 w 5056518"/>
              <a:gd name="connsiteY4" fmla="*/ 0 h 6427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6518" h="6427181">
                <a:moveTo>
                  <a:pt x="0" y="0"/>
                </a:moveTo>
                <a:lnTo>
                  <a:pt x="5056518" y="0"/>
                </a:lnTo>
                <a:lnTo>
                  <a:pt x="2389518" y="6423516"/>
                </a:lnTo>
                <a:lnTo>
                  <a:pt x="0" y="6427181"/>
                </a:lnTo>
                <a:lnTo>
                  <a:pt x="0" y="0"/>
                </a:lnTo>
                <a:close/>
              </a:path>
            </a:pathLst>
          </a:custGeom>
          <a:solidFill>
            <a:schemeClr val="bg1">
              <a:lumMod val="95000"/>
            </a:schemeClr>
          </a:solidFill>
        </p:spPr>
        <p:txBody>
          <a:bodyPr rtlCol="0">
            <a:noAutofit/>
          </a:bodyPr>
          <a:lstStyle>
            <a:lvl1pPr marL="0" indent="0" algn="ctr">
              <a:buNone/>
              <a:defRPr b="1" i="1"/>
            </a:lvl1pPr>
          </a:lstStyle>
          <a:p>
            <a:pPr lvl="0"/>
            <a:r>
              <a:rPr lang="fi-FI" noProof="0" dirty="0"/>
              <a:t>Lisää kuva napsauttamalla kuvaketta</a:t>
            </a:r>
          </a:p>
        </p:txBody>
      </p:sp>
      <p:sp>
        <p:nvSpPr>
          <p:cNvPr id="4" name="Päivämäärän paikkamerkki 3">
            <a:extLst>
              <a:ext uri="{FF2B5EF4-FFF2-40B4-BE49-F238E27FC236}">
                <a16:creationId xmlns:a16="http://schemas.microsoft.com/office/drawing/2014/main" id="{976A1017-A778-41AD-ABCA-374221F3297F}"/>
              </a:ext>
            </a:extLst>
          </p:cNvPr>
          <p:cNvSpPr>
            <a:spLocks noGrp="1"/>
          </p:cNvSpPr>
          <p:nvPr>
            <p:ph type="dt" sz="half" idx="14"/>
          </p:nvPr>
        </p:nvSpPr>
        <p:spPr/>
        <p:txBody>
          <a:bodyPr/>
          <a:lstStyle>
            <a:lvl1pPr>
              <a:defRPr>
                <a:noFill/>
              </a:defRPr>
            </a:lvl1pPr>
          </a:lstStyle>
          <a:p>
            <a:fld id="{A70D5066-F32D-43EC-B7C5-7B8B9266B32A}" type="datetime1">
              <a:rPr lang="fi-FI" smtClean="0"/>
              <a:t>7.5.2020</a:t>
            </a:fld>
            <a:endParaRPr lang="fi-FI" dirty="0"/>
          </a:p>
        </p:txBody>
      </p:sp>
      <p:sp>
        <p:nvSpPr>
          <p:cNvPr id="5" name="Alatunnisteen paikkamerkki 4">
            <a:extLst>
              <a:ext uri="{FF2B5EF4-FFF2-40B4-BE49-F238E27FC236}">
                <a16:creationId xmlns:a16="http://schemas.microsoft.com/office/drawing/2014/main" id="{2C36BF7B-82FB-47DE-BC6C-33D7E24DE463}"/>
              </a:ext>
            </a:extLst>
          </p:cNvPr>
          <p:cNvSpPr>
            <a:spLocks noGrp="1"/>
          </p:cNvSpPr>
          <p:nvPr>
            <p:ph type="ftr" sz="quarter" idx="15"/>
          </p:nvPr>
        </p:nvSpPr>
        <p:spPr/>
        <p:txBody>
          <a:bodyPr/>
          <a:lstStyle>
            <a:lvl1pPr>
              <a:defRPr>
                <a:noFill/>
              </a:defRPr>
            </a:lvl1pPr>
          </a:lstStyle>
          <a:p>
            <a:r>
              <a:rPr lang="fi-FI" dirty="0"/>
              <a:t>[Esityksen nimi]</a:t>
            </a:r>
          </a:p>
        </p:txBody>
      </p:sp>
      <p:sp>
        <p:nvSpPr>
          <p:cNvPr id="6" name="Dian numeron paikkamerkki 5">
            <a:extLst>
              <a:ext uri="{FF2B5EF4-FFF2-40B4-BE49-F238E27FC236}">
                <a16:creationId xmlns:a16="http://schemas.microsoft.com/office/drawing/2014/main" id="{D8357D08-F253-4894-A7BC-2A84ACA6939E}"/>
              </a:ext>
            </a:extLst>
          </p:cNvPr>
          <p:cNvSpPr>
            <a:spLocks noGrp="1"/>
          </p:cNvSpPr>
          <p:nvPr>
            <p:ph type="sldNum" sz="quarter" idx="16"/>
          </p:nvPr>
        </p:nvSpPr>
        <p:spPr/>
        <p:txBody>
          <a:bodyPr/>
          <a:lstStyle>
            <a:lvl1pPr>
              <a:defRPr>
                <a:noFill/>
              </a:defRPr>
            </a:lvl1pPr>
          </a:lstStyle>
          <a:p>
            <a:fld id="{E97DE6E4-DC77-456C-872A-552B509F49AF}" type="slidenum">
              <a:rPr lang="fi-FI" smtClean="0"/>
              <a:t>‹#›</a:t>
            </a:fld>
            <a:endParaRPr lang="fi-FI" dirty="0"/>
          </a:p>
        </p:txBody>
      </p:sp>
      <p:pic>
        <p:nvPicPr>
          <p:cNvPr id="10" name="Kuva 9" descr="Kuva, joka sisältää kohteen clipart-kuva&#10;&#10;Kuvaus luotu automaattisesti">
            <a:extLst>
              <a:ext uri="{FF2B5EF4-FFF2-40B4-BE49-F238E27FC236}">
                <a16:creationId xmlns:a16="http://schemas.microsoft.com/office/drawing/2014/main" id="{B393E454-37A1-4961-B996-B0CCD5F3524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76000" y="1188000"/>
            <a:ext cx="3240000" cy="678140"/>
          </a:xfrm>
          <a:prstGeom prst="rect">
            <a:avLst/>
          </a:prstGeom>
        </p:spPr>
      </p:pic>
    </p:spTree>
    <p:extLst>
      <p:ext uri="{BB962C8B-B14F-4D97-AF65-F5344CB8AC3E}">
        <p14:creationId xmlns:p14="http://schemas.microsoft.com/office/powerpoint/2010/main" val="57567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Otsikkodia 3">
    <p:spTree>
      <p:nvGrpSpPr>
        <p:cNvPr id="1" name=""/>
        <p:cNvGrpSpPr/>
        <p:nvPr/>
      </p:nvGrpSpPr>
      <p:grpSpPr>
        <a:xfrm>
          <a:off x="0" y="0"/>
          <a:ext cx="0" cy="0"/>
          <a:chOff x="0" y="0"/>
          <a:chExt cx="0" cy="0"/>
        </a:xfrm>
      </p:grpSpPr>
      <p:sp>
        <p:nvSpPr>
          <p:cNvPr id="9" name="Kuvan paikkamerkki 7">
            <a:extLst>
              <a:ext uri="{FF2B5EF4-FFF2-40B4-BE49-F238E27FC236}">
                <a16:creationId xmlns:a16="http://schemas.microsoft.com/office/drawing/2014/main" id="{FA5BAD44-FF61-4F7E-BE4C-3B35658E78B4}"/>
              </a:ext>
            </a:extLst>
          </p:cNvPr>
          <p:cNvSpPr>
            <a:spLocks noGrp="1"/>
          </p:cNvSpPr>
          <p:nvPr>
            <p:ph type="pic" sz="quarter" idx="13"/>
          </p:nvPr>
        </p:nvSpPr>
        <p:spPr>
          <a:xfrm>
            <a:off x="220332" y="215409"/>
            <a:ext cx="5056518" cy="6427181"/>
          </a:xfrm>
          <a:custGeom>
            <a:avLst/>
            <a:gdLst>
              <a:gd name="connsiteX0" fmla="*/ 0 w 5056518"/>
              <a:gd name="connsiteY0" fmla="*/ 0 h 6427181"/>
              <a:gd name="connsiteX1" fmla="*/ 5056518 w 5056518"/>
              <a:gd name="connsiteY1" fmla="*/ 0 h 6427181"/>
              <a:gd name="connsiteX2" fmla="*/ 5056518 w 5056518"/>
              <a:gd name="connsiteY2" fmla="*/ 6427181 h 6427181"/>
              <a:gd name="connsiteX3" fmla="*/ 0 w 5056518"/>
              <a:gd name="connsiteY3" fmla="*/ 6427181 h 6427181"/>
              <a:gd name="connsiteX4" fmla="*/ 0 w 5056518"/>
              <a:gd name="connsiteY4" fmla="*/ 0 h 6427181"/>
              <a:gd name="connsiteX0" fmla="*/ 0 w 5056518"/>
              <a:gd name="connsiteY0" fmla="*/ 0 h 6427181"/>
              <a:gd name="connsiteX1" fmla="*/ 2379993 w 5056518"/>
              <a:gd name="connsiteY1" fmla="*/ 3666 h 6427181"/>
              <a:gd name="connsiteX2" fmla="*/ 5056518 w 5056518"/>
              <a:gd name="connsiteY2" fmla="*/ 0 h 6427181"/>
              <a:gd name="connsiteX3" fmla="*/ 5056518 w 5056518"/>
              <a:gd name="connsiteY3" fmla="*/ 6427181 h 6427181"/>
              <a:gd name="connsiteX4" fmla="*/ 0 w 5056518"/>
              <a:gd name="connsiteY4" fmla="*/ 6427181 h 6427181"/>
              <a:gd name="connsiteX5" fmla="*/ 0 w 5056518"/>
              <a:gd name="connsiteY5" fmla="*/ 0 h 6427181"/>
              <a:gd name="connsiteX0" fmla="*/ 0 w 5056518"/>
              <a:gd name="connsiteY0" fmla="*/ 0 h 6427181"/>
              <a:gd name="connsiteX1" fmla="*/ 2379993 w 5056518"/>
              <a:gd name="connsiteY1" fmla="*/ 3666 h 6427181"/>
              <a:gd name="connsiteX2" fmla="*/ 5056518 w 5056518"/>
              <a:gd name="connsiteY2" fmla="*/ 6427181 h 6427181"/>
              <a:gd name="connsiteX3" fmla="*/ 0 w 5056518"/>
              <a:gd name="connsiteY3" fmla="*/ 6427181 h 6427181"/>
              <a:gd name="connsiteX4" fmla="*/ 0 w 5056518"/>
              <a:gd name="connsiteY4" fmla="*/ 0 h 6427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6518" h="6427181">
                <a:moveTo>
                  <a:pt x="0" y="0"/>
                </a:moveTo>
                <a:lnTo>
                  <a:pt x="2379993" y="3666"/>
                </a:lnTo>
                <a:lnTo>
                  <a:pt x="5056518" y="6427181"/>
                </a:lnTo>
                <a:lnTo>
                  <a:pt x="0" y="6427181"/>
                </a:lnTo>
                <a:lnTo>
                  <a:pt x="0" y="0"/>
                </a:lnTo>
                <a:close/>
              </a:path>
            </a:pathLst>
          </a:custGeom>
          <a:solidFill>
            <a:schemeClr val="bg1">
              <a:lumMod val="95000"/>
            </a:schemeClr>
          </a:solidFill>
        </p:spPr>
        <p:txBody>
          <a:bodyPr rtlCol="0" anchor="ctr">
            <a:noAutofit/>
          </a:bodyPr>
          <a:lstStyle>
            <a:lvl1pPr marL="0" indent="0" algn="l">
              <a:buNone/>
              <a:defRPr b="1" i="1"/>
            </a:lvl1pPr>
          </a:lstStyle>
          <a:p>
            <a:pPr lvl="0"/>
            <a:r>
              <a:rPr lang="fi-FI" noProof="0" dirty="0"/>
              <a:t>Lisää kuva napsauttamalla kuvaketta</a:t>
            </a:r>
          </a:p>
        </p:txBody>
      </p:sp>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4410000" y="2538000"/>
            <a:ext cx="6930000" cy="1800000"/>
          </a:xfrm>
        </p:spPr>
        <p:txBody>
          <a:bodyPr anchor="b"/>
          <a:lstStyle>
            <a:lvl1pPr algn="r">
              <a:defRPr sz="5000" b="0"/>
            </a:lvl1pPr>
          </a:lstStyle>
          <a:p>
            <a:r>
              <a:rPr lang="fi-FI"/>
              <a:t>Muokkaa perustyyl. napsautt.</a:t>
            </a:r>
            <a:endParaRPr lang="fi-FI"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4410000" y="4518000"/>
            <a:ext cx="6930000" cy="972000"/>
          </a:xfrm>
        </p:spPr>
        <p:txBody>
          <a:bodyPr>
            <a:noAutofit/>
          </a:bodyPr>
          <a:lstStyle>
            <a:lvl1pPr marL="0" indent="0" algn="r">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18" name="Tekstin paikkamerkki 17">
            <a:extLst>
              <a:ext uri="{FF2B5EF4-FFF2-40B4-BE49-F238E27FC236}">
                <a16:creationId xmlns:a16="http://schemas.microsoft.com/office/drawing/2014/main" id="{B6283D44-332F-4D14-98C4-07FB68CBB84C}"/>
              </a:ext>
            </a:extLst>
          </p:cNvPr>
          <p:cNvSpPr>
            <a:spLocks noGrp="1"/>
          </p:cNvSpPr>
          <p:nvPr>
            <p:ph type="body" sz="quarter" idx="17" hasCustomPrompt="1"/>
          </p:nvPr>
        </p:nvSpPr>
        <p:spPr>
          <a:xfrm flipV="1">
            <a:off x="215897" y="215900"/>
            <a:ext cx="5060950" cy="2098675"/>
          </a:xfrm>
          <a:prstGeom prst="rtTriangle">
            <a:avLst/>
          </a:prstGeom>
          <a:solidFill>
            <a:srgbClr val="00AEB2">
              <a:alpha val="80000"/>
            </a:srgbClr>
          </a:solidFill>
        </p:spPr>
        <p:txBody>
          <a:bodyPr/>
          <a:lstStyle>
            <a:lvl1pPr marL="0" indent="0" algn="ctr">
              <a:buNone/>
              <a:defRPr>
                <a:noFill/>
              </a:defRPr>
            </a:lvl1pPr>
          </a:lstStyle>
          <a:p>
            <a:pPr lvl="0"/>
            <a:r>
              <a:rPr lang="fi-FI" dirty="0"/>
              <a:t>ei tekstiä tähän2</a:t>
            </a:r>
          </a:p>
        </p:txBody>
      </p:sp>
      <p:sp>
        <p:nvSpPr>
          <p:cNvPr id="4" name="Päivämäärän paikkamerkki 3">
            <a:extLst>
              <a:ext uri="{FF2B5EF4-FFF2-40B4-BE49-F238E27FC236}">
                <a16:creationId xmlns:a16="http://schemas.microsoft.com/office/drawing/2014/main" id="{E8EFFF2B-828E-457A-9813-732B73E0EA3F}"/>
              </a:ext>
            </a:extLst>
          </p:cNvPr>
          <p:cNvSpPr>
            <a:spLocks noGrp="1"/>
          </p:cNvSpPr>
          <p:nvPr>
            <p:ph type="dt" sz="half" idx="18"/>
          </p:nvPr>
        </p:nvSpPr>
        <p:spPr/>
        <p:txBody>
          <a:bodyPr/>
          <a:lstStyle>
            <a:lvl1pPr>
              <a:defRPr>
                <a:noFill/>
              </a:defRPr>
            </a:lvl1pPr>
          </a:lstStyle>
          <a:p>
            <a:fld id="{72F3B97E-2198-4515-B937-9E2B1D51BAAF}" type="datetime1">
              <a:rPr lang="fi-FI" smtClean="0"/>
              <a:t>7.5.2020</a:t>
            </a:fld>
            <a:endParaRPr lang="fi-FI" dirty="0"/>
          </a:p>
        </p:txBody>
      </p:sp>
      <p:sp>
        <p:nvSpPr>
          <p:cNvPr id="5" name="Alatunnisteen paikkamerkki 4">
            <a:extLst>
              <a:ext uri="{FF2B5EF4-FFF2-40B4-BE49-F238E27FC236}">
                <a16:creationId xmlns:a16="http://schemas.microsoft.com/office/drawing/2014/main" id="{704D34CC-D392-47E9-A07B-4238215DCC26}"/>
              </a:ext>
            </a:extLst>
          </p:cNvPr>
          <p:cNvSpPr>
            <a:spLocks noGrp="1"/>
          </p:cNvSpPr>
          <p:nvPr>
            <p:ph type="ftr" sz="quarter" idx="19"/>
          </p:nvPr>
        </p:nvSpPr>
        <p:spPr/>
        <p:txBody>
          <a:bodyPr/>
          <a:lstStyle>
            <a:lvl1pPr>
              <a:defRPr>
                <a:noFill/>
              </a:defRPr>
            </a:lvl1pPr>
          </a:lstStyle>
          <a:p>
            <a:r>
              <a:rPr lang="fi-FI" dirty="0"/>
              <a:t>[Esityksen nimi]</a:t>
            </a:r>
          </a:p>
        </p:txBody>
      </p:sp>
      <p:sp>
        <p:nvSpPr>
          <p:cNvPr id="6" name="Dian numeron paikkamerkki 5">
            <a:extLst>
              <a:ext uri="{FF2B5EF4-FFF2-40B4-BE49-F238E27FC236}">
                <a16:creationId xmlns:a16="http://schemas.microsoft.com/office/drawing/2014/main" id="{006B3E82-5D99-4A81-BC1E-1FFD59BDE289}"/>
              </a:ext>
            </a:extLst>
          </p:cNvPr>
          <p:cNvSpPr>
            <a:spLocks noGrp="1"/>
          </p:cNvSpPr>
          <p:nvPr>
            <p:ph type="sldNum" sz="quarter" idx="20"/>
          </p:nvPr>
        </p:nvSpPr>
        <p:spPr/>
        <p:txBody>
          <a:bodyPr/>
          <a:lstStyle>
            <a:lvl1pPr>
              <a:defRPr>
                <a:noFill/>
              </a:defRPr>
            </a:lvl1pPr>
          </a:lstStyle>
          <a:p>
            <a:fld id="{E97DE6E4-DC77-456C-872A-552B509F49AF}" type="slidenum">
              <a:rPr lang="fi-FI" smtClean="0"/>
              <a:t>‹#›</a:t>
            </a:fld>
            <a:endParaRPr lang="fi-FI" dirty="0"/>
          </a:p>
        </p:txBody>
      </p:sp>
      <p:pic>
        <p:nvPicPr>
          <p:cNvPr id="11" name="Kuva 10" descr="Kuva, joka sisältää kohteen clipart-kuva&#10;&#10;Kuvaus luotu automaattisesti">
            <a:extLst>
              <a:ext uri="{FF2B5EF4-FFF2-40B4-BE49-F238E27FC236}">
                <a16:creationId xmlns:a16="http://schemas.microsoft.com/office/drawing/2014/main" id="{54C1C792-2A25-419E-B6F9-D019A50ECDA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76000" y="1188000"/>
            <a:ext cx="3240000" cy="678140"/>
          </a:xfrm>
          <a:prstGeom prst="rect">
            <a:avLst/>
          </a:prstGeom>
        </p:spPr>
      </p:pic>
    </p:spTree>
    <p:extLst>
      <p:ext uri="{BB962C8B-B14F-4D97-AF65-F5344CB8AC3E}">
        <p14:creationId xmlns:p14="http://schemas.microsoft.com/office/powerpoint/2010/main" val="1213690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E181FD25-2BF1-4554-900A-0BB0B0481F36}"/>
              </a:ext>
            </a:extLst>
          </p:cNvPr>
          <p:cNvSpPr>
            <a:spLocks noGrp="1"/>
          </p:cNvSpPr>
          <p:nvPr>
            <p:ph type="body" idx="1" hasCustomPrompt="1"/>
          </p:nvPr>
        </p:nvSpPr>
        <p:spPr>
          <a:xfrm>
            <a:off x="616767" y="1915334"/>
            <a:ext cx="5184000" cy="432000"/>
          </a:xfrm>
        </p:spPr>
        <p:txBody>
          <a:bodyPr anchor="t">
            <a:no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Lisää otsikko</a:t>
            </a:r>
          </a:p>
        </p:txBody>
      </p:sp>
      <p:sp>
        <p:nvSpPr>
          <p:cNvPr id="4" name="Sisällön paikkamerkki 3">
            <a:extLst>
              <a:ext uri="{FF2B5EF4-FFF2-40B4-BE49-F238E27FC236}">
                <a16:creationId xmlns:a16="http://schemas.microsoft.com/office/drawing/2014/main" id="{444F9D91-A551-4850-8459-2412B2CD7B84}"/>
              </a:ext>
            </a:extLst>
          </p:cNvPr>
          <p:cNvSpPr>
            <a:spLocks noGrp="1"/>
          </p:cNvSpPr>
          <p:nvPr>
            <p:ph sz="half" idx="2"/>
          </p:nvPr>
        </p:nvSpPr>
        <p:spPr>
          <a:xfrm>
            <a:off x="616767" y="2347333"/>
            <a:ext cx="5184000" cy="3816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0E0C8E-87A3-4998-A6FB-C3FBD1686784}"/>
              </a:ext>
            </a:extLst>
          </p:cNvPr>
          <p:cNvSpPr>
            <a:spLocks noGrp="1"/>
          </p:cNvSpPr>
          <p:nvPr>
            <p:ph type="body" sz="quarter" idx="3" hasCustomPrompt="1"/>
          </p:nvPr>
        </p:nvSpPr>
        <p:spPr>
          <a:xfrm>
            <a:off x="6172200" y="1915334"/>
            <a:ext cx="5184000" cy="432000"/>
          </a:xfrm>
        </p:spPr>
        <p:txBody>
          <a:bodyPr anchor="t">
            <a:no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Lisää otsikko</a:t>
            </a:r>
          </a:p>
        </p:txBody>
      </p:sp>
      <p:sp>
        <p:nvSpPr>
          <p:cNvPr id="6" name="Sisällön paikkamerkki 5">
            <a:extLst>
              <a:ext uri="{FF2B5EF4-FFF2-40B4-BE49-F238E27FC236}">
                <a16:creationId xmlns:a16="http://schemas.microsoft.com/office/drawing/2014/main" id="{783105CA-AD84-4C63-A3F9-E238BA49B8C0}"/>
              </a:ext>
            </a:extLst>
          </p:cNvPr>
          <p:cNvSpPr>
            <a:spLocks noGrp="1"/>
          </p:cNvSpPr>
          <p:nvPr>
            <p:ph sz="quarter" idx="4"/>
          </p:nvPr>
        </p:nvSpPr>
        <p:spPr>
          <a:xfrm>
            <a:off x="6172200" y="2347333"/>
            <a:ext cx="5184000" cy="3816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07BA898F-CCE9-4DB1-A3B5-4988E385386C}"/>
              </a:ext>
            </a:extLst>
          </p:cNvPr>
          <p:cNvSpPr>
            <a:spLocks noGrp="1"/>
          </p:cNvSpPr>
          <p:nvPr>
            <p:ph type="dt" sz="half" idx="10"/>
          </p:nvPr>
        </p:nvSpPr>
        <p:spPr/>
        <p:txBody>
          <a:bodyPr/>
          <a:lstStyle/>
          <a:p>
            <a:fld id="{C14A3C6E-821D-41F9-BCFA-87A0D961B62E}" type="datetime1">
              <a:rPr lang="fi-FI" smtClean="0"/>
              <a:t>7.5.2020</a:t>
            </a:fld>
            <a:endParaRPr lang="fi-FI" dirty="0"/>
          </a:p>
        </p:txBody>
      </p:sp>
      <p:sp>
        <p:nvSpPr>
          <p:cNvPr id="8" name="Alatunnisteen paikkamerkki 7">
            <a:extLst>
              <a:ext uri="{FF2B5EF4-FFF2-40B4-BE49-F238E27FC236}">
                <a16:creationId xmlns:a16="http://schemas.microsoft.com/office/drawing/2014/main" id="{6165415A-CD5D-4B23-8B7D-5794B6970175}"/>
              </a:ext>
            </a:extLst>
          </p:cNvPr>
          <p:cNvSpPr>
            <a:spLocks noGrp="1"/>
          </p:cNvSpPr>
          <p:nvPr>
            <p:ph type="ftr" sz="quarter" idx="11"/>
          </p:nvPr>
        </p:nvSpPr>
        <p:spPr/>
        <p:txBody>
          <a:bodyPr/>
          <a:lstStyle/>
          <a:p>
            <a:r>
              <a:rPr lang="fi-FI" dirty="0"/>
              <a:t>[Esityksen nimi]</a:t>
            </a:r>
          </a:p>
        </p:txBody>
      </p:sp>
      <p:sp>
        <p:nvSpPr>
          <p:cNvPr id="9" name="Dian numeron paikkamerkki 8">
            <a:extLst>
              <a:ext uri="{FF2B5EF4-FFF2-40B4-BE49-F238E27FC236}">
                <a16:creationId xmlns:a16="http://schemas.microsoft.com/office/drawing/2014/main" id="{F968FC8D-1ECB-4BA6-BDB9-52373ECFF12A}"/>
              </a:ext>
            </a:extLst>
          </p:cNvPr>
          <p:cNvSpPr>
            <a:spLocks noGrp="1"/>
          </p:cNvSpPr>
          <p:nvPr>
            <p:ph type="sldNum" sz="quarter" idx="12"/>
          </p:nvPr>
        </p:nvSpPr>
        <p:spPr/>
        <p:txBody>
          <a:bodyPr/>
          <a:lstStyle/>
          <a:p>
            <a:fld id="{E97DE6E4-DC77-456C-872A-552B509F49AF}" type="slidenum">
              <a:rPr lang="fi-FI" smtClean="0"/>
              <a:t>‹#›</a:t>
            </a:fld>
            <a:endParaRPr lang="fi-FI" dirty="0"/>
          </a:p>
        </p:txBody>
      </p:sp>
      <p:sp>
        <p:nvSpPr>
          <p:cNvPr id="10" name="Otsikko 9">
            <a:extLst>
              <a:ext uri="{FF2B5EF4-FFF2-40B4-BE49-F238E27FC236}">
                <a16:creationId xmlns:a16="http://schemas.microsoft.com/office/drawing/2014/main" id="{EF542232-B672-4C32-A8F2-74DBFBABB00B}"/>
              </a:ext>
            </a:extLst>
          </p:cNvPr>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3082959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Väliotsikkodia">
    <p:bg>
      <p:bgPr>
        <a:solidFill>
          <a:srgbClr val="00AEB2"/>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4392000" y="2538000"/>
            <a:ext cx="6930000" cy="1800000"/>
          </a:xfrm>
        </p:spPr>
        <p:txBody>
          <a:bodyPr anchor="b">
            <a:noAutofit/>
          </a:bodyPr>
          <a:lstStyle>
            <a:lvl1pPr algn="r">
              <a:defRPr sz="5000" b="0" cap="none" baseline="0">
                <a:solidFill>
                  <a:schemeClr val="bg1"/>
                </a:solidFill>
              </a:defRPr>
            </a:lvl1pPr>
          </a:lstStyle>
          <a:p>
            <a:r>
              <a:rPr lang="fi-FI"/>
              <a:t>Muokkaa perustyyl. napsautt.</a:t>
            </a:r>
            <a:endParaRPr lang="fi-FI" dirty="0"/>
          </a:p>
        </p:txBody>
      </p:sp>
      <p:sp>
        <p:nvSpPr>
          <p:cNvPr id="3" name="Tekstin paikkamerkki 2"/>
          <p:cNvSpPr>
            <a:spLocks noGrp="1"/>
          </p:cNvSpPr>
          <p:nvPr>
            <p:ph type="body" idx="1"/>
          </p:nvPr>
        </p:nvSpPr>
        <p:spPr>
          <a:xfrm>
            <a:off x="4392000" y="4518000"/>
            <a:ext cx="6930000" cy="972000"/>
          </a:xfrm>
        </p:spPr>
        <p:txBody>
          <a:bodyPr anchor="t">
            <a:normAutofit/>
          </a:bodyPr>
          <a:lstStyle>
            <a:lvl1pPr marL="0" indent="0" algn="r">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12" name="Freeform 5">
            <a:extLst>
              <a:ext uri="{FF2B5EF4-FFF2-40B4-BE49-F238E27FC236}">
                <a16:creationId xmlns:a16="http://schemas.microsoft.com/office/drawing/2014/main" id="{662BE981-6785-4A7C-82B1-ACDBE1F3E645}"/>
              </a:ext>
            </a:extLst>
          </p:cNvPr>
          <p:cNvSpPr>
            <a:spLocks noEditPoints="1"/>
          </p:cNvSpPr>
          <p:nvPr/>
        </p:nvSpPr>
        <p:spPr bwMode="white">
          <a:xfrm>
            <a:off x="0" y="0"/>
            <a:ext cx="12193588" cy="6858000"/>
          </a:xfrm>
          <a:custGeom>
            <a:avLst/>
            <a:gdLst>
              <a:gd name="T0" fmla="*/ 0 w 33867"/>
              <a:gd name="T1" fmla="*/ 0 h 19050"/>
              <a:gd name="T2" fmla="*/ 2147483646 w 33867"/>
              <a:gd name="T3" fmla="*/ 0 h 19050"/>
              <a:gd name="T4" fmla="*/ 2147483646 w 33867"/>
              <a:gd name="T5" fmla="*/ 2147483646 h 19050"/>
              <a:gd name="T6" fmla="*/ 0 w 33867"/>
              <a:gd name="T7" fmla="*/ 2147483646 h 19050"/>
              <a:gd name="T8" fmla="*/ 0 w 33867"/>
              <a:gd name="T9" fmla="*/ 0 h 19050"/>
              <a:gd name="T10" fmla="*/ 2147483646 w 33867"/>
              <a:gd name="T11" fmla="*/ 2147483646 h 19050"/>
              <a:gd name="T12" fmla="*/ 2147483646 w 33867"/>
              <a:gd name="T13" fmla="*/ 2147483646 h 19050"/>
              <a:gd name="T14" fmla="*/ 2147483646 w 33867"/>
              <a:gd name="T15" fmla="*/ 2147483646 h 19050"/>
              <a:gd name="T16" fmla="*/ 2147483646 w 33867"/>
              <a:gd name="T17" fmla="*/ 2147483646 h 19050"/>
              <a:gd name="T18" fmla="*/ 2147483646 w 33867"/>
              <a:gd name="T19" fmla="*/ 2147483646 h 19050"/>
              <a:gd name="T20" fmla="*/ 2147483646 w 33867"/>
              <a:gd name="T21" fmla="*/ 2147483646 h 190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867" h="19050">
                <a:moveTo>
                  <a:pt x="0" y="0"/>
                </a:moveTo>
                <a:lnTo>
                  <a:pt x="33867" y="0"/>
                </a:lnTo>
                <a:lnTo>
                  <a:pt x="33867" y="19050"/>
                </a:lnTo>
                <a:lnTo>
                  <a:pt x="0" y="19050"/>
                </a:lnTo>
                <a:lnTo>
                  <a:pt x="0" y="0"/>
                </a:lnTo>
                <a:close/>
                <a:moveTo>
                  <a:pt x="33270" y="18450"/>
                </a:moveTo>
                <a:lnTo>
                  <a:pt x="5861" y="18450"/>
                </a:lnTo>
                <a:lnTo>
                  <a:pt x="600" y="16257"/>
                </a:lnTo>
                <a:lnTo>
                  <a:pt x="600" y="600"/>
                </a:lnTo>
                <a:lnTo>
                  <a:pt x="33270" y="600"/>
                </a:lnTo>
                <a:lnTo>
                  <a:pt x="33270" y="184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dirty="0"/>
          </a:p>
        </p:txBody>
      </p:sp>
      <p:pic>
        <p:nvPicPr>
          <p:cNvPr id="13" name="Kuva 11">
            <a:extLst>
              <a:ext uri="{FF2B5EF4-FFF2-40B4-BE49-F238E27FC236}">
                <a16:creationId xmlns:a16="http://schemas.microsoft.com/office/drawing/2014/main" id="{65B3D21D-D2FF-4E63-ACEC-CAD9930156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138" y="6478588"/>
            <a:ext cx="11731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äivämäärän paikkamerkki 3">
            <a:extLst>
              <a:ext uri="{FF2B5EF4-FFF2-40B4-BE49-F238E27FC236}">
                <a16:creationId xmlns:a16="http://schemas.microsoft.com/office/drawing/2014/main" id="{1E7466B7-5E51-46C7-81ED-A537C82FEB63}"/>
              </a:ext>
            </a:extLst>
          </p:cNvPr>
          <p:cNvSpPr>
            <a:spLocks noGrp="1"/>
          </p:cNvSpPr>
          <p:nvPr>
            <p:ph type="dt" sz="half" idx="10"/>
          </p:nvPr>
        </p:nvSpPr>
        <p:spPr>
          <a:xfrm>
            <a:off x="9360000" y="6435396"/>
            <a:ext cx="1872000" cy="252000"/>
          </a:xfrm>
        </p:spPr>
        <p:txBody>
          <a:bodyPr/>
          <a:lstStyle>
            <a:lvl1pPr>
              <a:defRPr>
                <a:solidFill>
                  <a:schemeClr val="bg1"/>
                </a:solidFill>
              </a:defRPr>
            </a:lvl1pPr>
          </a:lstStyle>
          <a:p>
            <a:fld id="{3166E9CF-A8CC-4C0E-848C-CBE3CCD82AC6}" type="datetime1">
              <a:rPr lang="fi-FI" smtClean="0"/>
              <a:t>7.5.2020</a:t>
            </a:fld>
            <a:endParaRPr lang="fi-FI" dirty="0"/>
          </a:p>
        </p:txBody>
      </p:sp>
      <p:sp>
        <p:nvSpPr>
          <p:cNvPr id="5" name="Alatunnisteen paikkamerkki 4">
            <a:extLst>
              <a:ext uri="{FF2B5EF4-FFF2-40B4-BE49-F238E27FC236}">
                <a16:creationId xmlns:a16="http://schemas.microsoft.com/office/drawing/2014/main" id="{A3BFE950-CC6B-4093-8BCF-D2FD28F8EA7A}"/>
              </a:ext>
            </a:extLst>
          </p:cNvPr>
          <p:cNvSpPr>
            <a:spLocks noGrp="1"/>
          </p:cNvSpPr>
          <p:nvPr>
            <p:ph type="ftr" sz="quarter" idx="11"/>
          </p:nvPr>
        </p:nvSpPr>
        <p:spPr>
          <a:xfrm>
            <a:off x="2664000" y="6435396"/>
            <a:ext cx="4114800" cy="252000"/>
          </a:xfrm>
        </p:spPr>
        <p:txBody>
          <a:bodyPr/>
          <a:lstStyle>
            <a:lvl1pPr>
              <a:defRPr>
                <a:solidFill>
                  <a:schemeClr val="bg1"/>
                </a:solidFill>
              </a:defRPr>
            </a:lvl1pPr>
          </a:lstStyle>
          <a:p>
            <a:r>
              <a:rPr lang="fi-FI" dirty="0"/>
              <a:t>[Esityksen nimi]</a:t>
            </a:r>
          </a:p>
        </p:txBody>
      </p:sp>
      <p:sp>
        <p:nvSpPr>
          <p:cNvPr id="6" name="Dian numeron paikkamerkki 5">
            <a:extLst>
              <a:ext uri="{FF2B5EF4-FFF2-40B4-BE49-F238E27FC236}">
                <a16:creationId xmlns:a16="http://schemas.microsoft.com/office/drawing/2014/main" id="{3D728AFC-E181-4ACB-83B0-B2ADA427B93C}"/>
              </a:ext>
            </a:extLst>
          </p:cNvPr>
          <p:cNvSpPr>
            <a:spLocks noGrp="1"/>
          </p:cNvSpPr>
          <p:nvPr>
            <p:ph type="sldNum" sz="quarter" idx="12"/>
          </p:nvPr>
        </p:nvSpPr>
        <p:spPr>
          <a:xfrm>
            <a:off x="11304000" y="6435396"/>
            <a:ext cx="684000" cy="252000"/>
          </a:xfrm>
        </p:spPr>
        <p:txBody>
          <a:bodyPr/>
          <a:lstStyle>
            <a:lvl1pPr>
              <a:defRPr>
                <a:solidFill>
                  <a:schemeClr val="bg1"/>
                </a:solidFill>
              </a:defRPr>
            </a:lvl1pPr>
          </a:lstStyle>
          <a:p>
            <a:fld id="{E97DE6E4-DC77-456C-872A-552B509F49AF}" type="slidenum">
              <a:rPr lang="fi-FI" smtClean="0"/>
              <a:t>‹#›</a:t>
            </a:fld>
            <a:endParaRPr lang="fi-FI" dirty="0"/>
          </a:p>
        </p:txBody>
      </p:sp>
    </p:spTree>
    <p:extLst>
      <p:ext uri="{BB962C8B-B14F-4D97-AF65-F5344CB8AC3E}">
        <p14:creationId xmlns:p14="http://schemas.microsoft.com/office/powerpoint/2010/main" val="1956670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äliotsikkodia 2">
    <p:spTree>
      <p:nvGrpSpPr>
        <p:cNvPr id="1" name=""/>
        <p:cNvGrpSpPr/>
        <p:nvPr/>
      </p:nvGrpSpPr>
      <p:grpSpPr>
        <a:xfrm>
          <a:off x="0" y="0"/>
          <a:ext cx="0" cy="0"/>
          <a:chOff x="0" y="0"/>
          <a:chExt cx="0" cy="0"/>
        </a:xfrm>
      </p:grpSpPr>
      <p:sp>
        <p:nvSpPr>
          <p:cNvPr id="10" name="Kuvan paikkamerkki 7">
            <a:extLst>
              <a:ext uri="{FF2B5EF4-FFF2-40B4-BE49-F238E27FC236}">
                <a16:creationId xmlns:a16="http://schemas.microsoft.com/office/drawing/2014/main" id="{E2CE5E2D-B787-49DF-83D8-31DBA26301D9}"/>
              </a:ext>
            </a:extLst>
          </p:cNvPr>
          <p:cNvSpPr>
            <a:spLocks noGrp="1"/>
          </p:cNvSpPr>
          <p:nvPr>
            <p:ph type="pic" sz="quarter" idx="13"/>
          </p:nvPr>
        </p:nvSpPr>
        <p:spPr bwMode="gray">
          <a:xfrm>
            <a:off x="219075" y="215409"/>
            <a:ext cx="11765027" cy="6427181"/>
          </a:xfrm>
          <a:custGeom>
            <a:avLst/>
            <a:gdLst>
              <a:gd name="connsiteX0" fmla="*/ 0 w 11763771"/>
              <a:gd name="connsiteY0" fmla="*/ 0 h 6427181"/>
              <a:gd name="connsiteX1" fmla="*/ 11763771 w 11763771"/>
              <a:gd name="connsiteY1" fmla="*/ 0 h 6427181"/>
              <a:gd name="connsiteX2" fmla="*/ 11763771 w 11763771"/>
              <a:gd name="connsiteY2" fmla="*/ 6427181 h 6427181"/>
              <a:gd name="connsiteX3" fmla="*/ 0 w 11763771"/>
              <a:gd name="connsiteY3" fmla="*/ 6427181 h 6427181"/>
              <a:gd name="connsiteX4" fmla="*/ 0 w 11763771"/>
              <a:gd name="connsiteY4" fmla="*/ 0 h 6427181"/>
              <a:gd name="connsiteX0" fmla="*/ 1256 w 11765027"/>
              <a:gd name="connsiteY0" fmla="*/ 0 h 6427181"/>
              <a:gd name="connsiteX1" fmla="*/ 11765027 w 11765027"/>
              <a:gd name="connsiteY1" fmla="*/ 0 h 6427181"/>
              <a:gd name="connsiteX2" fmla="*/ 11765027 w 11765027"/>
              <a:gd name="connsiteY2" fmla="*/ 6427181 h 6427181"/>
              <a:gd name="connsiteX3" fmla="*/ 1256 w 11765027"/>
              <a:gd name="connsiteY3" fmla="*/ 6427181 h 6427181"/>
              <a:gd name="connsiteX4" fmla="*/ 0 w 11765027"/>
              <a:gd name="connsiteY4" fmla="*/ 5604366 h 6427181"/>
              <a:gd name="connsiteX5" fmla="*/ 1256 w 11765027"/>
              <a:gd name="connsiteY5" fmla="*/ 0 h 6427181"/>
              <a:gd name="connsiteX0" fmla="*/ 1256 w 11765027"/>
              <a:gd name="connsiteY0" fmla="*/ 0 h 6427181"/>
              <a:gd name="connsiteX1" fmla="*/ 11765027 w 11765027"/>
              <a:gd name="connsiteY1" fmla="*/ 0 h 6427181"/>
              <a:gd name="connsiteX2" fmla="*/ 11765027 w 11765027"/>
              <a:gd name="connsiteY2" fmla="*/ 6427181 h 6427181"/>
              <a:gd name="connsiteX3" fmla="*/ 1981200 w 11765027"/>
              <a:gd name="connsiteY3" fmla="*/ 6423516 h 6427181"/>
              <a:gd name="connsiteX4" fmla="*/ 1256 w 11765027"/>
              <a:gd name="connsiteY4" fmla="*/ 6427181 h 6427181"/>
              <a:gd name="connsiteX5" fmla="*/ 0 w 11765027"/>
              <a:gd name="connsiteY5" fmla="*/ 5604366 h 6427181"/>
              <a:gd name="connsiteX6" fmla="*/ 1256 w 11765027"/>
              <a:gd name="connsiteY6" fmla="*/ 0 h 6427181"/>
              <a:gd name="connsiteX0" fmla="*/ 1256 w 11765027"/>
              <a:gd name="connsiteY0" fmla="*/ 0 h 6427181"/>
              <a:gd name="connsiteX1" fmla="*/ 11765027 w 11765027"/>
              <a:gd name="connsiteY1" fmla="*/ 0 h 6427181"/>
              <a:gd name="connsiteX2" fmla="*/ 11765027 w 11765027"/>
              <a:gd name="connsiteY2" fmla="*/ 6427181 h 6427181"/>
              <a:gd name="connsiteX3" fmla="*/ 1981200 w 11765027"/>
              <a:gd name="connsiteY3" fmla="*/ 6423516 h 6427181"/>
              <a:gd name="connsiteX4" fmla="*/ 0 w 11765027"/>
              <a:gd name="connsiteY4" fmla="*/ 5604366 h 6427181"/>
              <a:gd name="connsiteX5" fmla="*/ 1256 w 11765027"/>
              <a:gd name="connsiteY5" fmla="*/ 0 h 642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5027" h="6427181">
                <a:moveTo>
                  <a:pt x="1256" y="0"/>
                </a:moveTo>
                <a:lnTo>
                  <a:pt x="11765027" y="0"/>
                </a:lnTo>
                <a:lnTo>
                  <a:pt x="11765027" y="6427181"/>
                </a:lnTo>
                <a:lnTo>
                  <a:pt x="1981200" y="6423516"/>
                </a:lnTo>
                <a:lnTo>
                  <a:pt x="0" y="5604366"/>
                </a:lnTo>
                <a:cubicBezTo>
                  <a:pt x="419" y="3736244"/>
                  <a:pt x="837" y="1868122"/>
                  <a:pt x="1256" y="0"/>
                </a:cubicBezTo>
                <a:close/>
              </a:path>
            </a:pathLst>
          </a:custGeom>
          <a:solidFill>
            <a:schemeClr val="bg1">
              <a:lumMod val="95000"/>
            </a:schemeClr>
          </a:solidFill>
        </p:spPr>
        <p:txBody>
          <a:bodyPr rtlCol="0">
            <a:noAutofit/>
          </a:bodyPr>
          <a:lstStyle>
            <a:lvl1pPr marL="0" indent="0" algn="ctr">
              <a:buNone/>
              <a:defRPr b="1" i="1"/>
            </a:lvl1pPr>
          </a:lstStyle>
          <a:p>
            <a:pPr lvl="0"/>
            <a:r>
              <a:rPr lang="fi-FI" noProof="0" dirty="0"/>
              <a:t>Lisää kuva napsauttamalla kuvaketta</a:t>
            </a:r>
          </a:p>
        </p:txBody>
      </p:sp>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4410000" y="2538000"/>
            <a:ext cx="6930000" cy="1800000"/>
          </a:xfrm>
        </p:spPr>
        <p:txBody>
          <a:bodyPr anchor="b"/>
          <a:lstStyle>
            <a:lvl1pPr algn="r">
              <a:defRPr sz="5000" b="0">
                <a:solidFill>
                  <a:schemeClr val="bg1"/>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4410000" y="4518000"/>
            <a:ext cx="6930000" cy="972000"/>
          </a:xfrm>
        </p:spPr>
        <p:txBody>
          <a:bodyPr>
            <a:noAutofit/>
          </a:bodyPr>
          <a:lstStyle>
            <a:lvl1pPr marL="0" indent="0" algn="r">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Päivämäärän paikkamerkki 7">
            <a:extLst>
              <a:ext uri="{FF2B5EF4-FFF2-40B4-BE49-F238E27FC236}">
                <a16:creationId xmlns:a16="http://schemas.microsoft.com/office/drawing/2014/main" id="{9169D6F5-1440-4AD1-BFD2-06029438D076}"/>
              </a:ext>
            </a:extLst>
          </p:cNvPr>
          <p:cNvSpPr>
            <a:spLocks noGrp="1"/>
          </p:cNvSpPr>
          <p:nvPr>
            <p:ph type="dt" sz="half" idx="14"/>
          </p:nvPr>
        </p:nvSpPr>
        <p:spPr/>
        <p:txBody>
          <a:bodyPr/>
          <a:lstStyle>
            <a:lvl1pPr>
              <a:defRPr>
                <a:solidFill>
                  <a:schemeClr val="bg1"/>
                </a:solidFill>
              </a:defRPr>
            </a:lvl1pPr>
          </a:lstStyle>
          <a:p>
            <a:fld id="{93129659-BED3-4C5C-8A52-6F43B5F1FB66}" type="datetime1">
              <a:rPr lang="fi-FI" smtClean="0"/>
              <a:t>7.5.2020</a:t>
            </a:fld>
            <a:endParaRPr lang="fi-FI" dirty="0"/>
          </a:p>
        </p:txBody>
      </p:sp>
      <p:sp>
        <p:nvSpPr>
          <p:cNvPr id="11" name="Alatunnisteen paikkamerkki 10">
            <a:extLst>
              <a:ext uri="{FF2B5EF4-FFF2-40B4-BE49-F238E27FC236}">
                <a16:creationId xmlns:a16="http://schemas.microsoft.com/office/drawing/2014/main" id="{4363EDDE-ADD3-4504-8A94-8E34C40C8414}"/>
              </a:ext>
            </a:extLst>
          </p:cNvPr>
          <p:cNvSpPr>
            <a:spLocks noGrp="1"/>
          </p:cNvSpPr>
          <p:nvPr>
            <p:ph type="ftr" sz="quarter" idx="15"/>
          </p:nvPr>
        </p:nvSpPr>
        <p:spPr/>
        <p:txBody>
          <a:bodyPr/>
          <a:lstStyle>
            <a:lvl1pPr>
              <a:defRPr>
                <a:solidFill>
                  <a:schemeClr val="bg1"/>
                </a:solidFill>
              </a:defRPr>
            </a:lvl1pPr>
          </a:lstStyle>
          <a:p>
            <a:r>
              <a:rPr lang="fi-FI" dirty="0"/>
              <a:t>[Esityksen nimi]</a:t>
            </a:r>
          </a:p>
        </p:txBody>
      </p:sp>
      <p:sp>
        <p:nvSpPr>
          <p:cNvPr id="12" name="Dian numeron paikkamerkki 11">
            <a:extLst>
              <a:ext uri="{FF2B5EF4-FFF2-40B4-BE49-F238E27FC236}">
                <a16:creationId xmlns:a16="http://schemas.microsoft.com/office/drawing/2014/main" id="{62C44236-A5A3-44F0-A1ED-F788F96664E5}"/>
              </a:ext>
            </a:extLst>
          </p:cNvPr>
          <p:cNvSpPr>
            <a:spLocks noGrp="1"/>
          </p:cNvSpPr>
          <p:nvPr>
            <p:ph type="sldNum" sz="quarter" idx="16"/>
          </p:nvPr>
        </p:nvSpPr>
        <p:spPr/>
        <p:txBody>
          <a:bodyPr/>
          <a:lstStyle>
            <a:lvl1pPr>
              <a:defRPr>
                <a:solidFill>
                  <a:schemeClr val="bg1"/>
                </a:solidFill>
              </a:defRPr>
            </a:lvl1pPr>
          </a:lstStyle>
          <a:p>
            <a:fld id="{E97DE6E4-DC77-456C-872A-552B509F49AF}" type="slidenum">
              <a:rPr lang="fi-FI" smtClean="0"/>
              <a:t>‹#›</a:t>
            </a:fld>
            <a:endParaRPr lang="fi-FI" dirty="0"/>
          </a:p>
        </p:txBody>
      </p:sp>
    </p:spTree>
    <p:extLst>
      <p:ext uri="{BB962C8B-B14F-4D97-AF65-F5344CB8AC3E}">
        <p14:creationId xmlns:p14="http://schemas.microsoft.com/office/powerpoint/2010/main" val="45245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äliotsikkodia 3">
    <p:spTree>
      <p:nvGrpSpPr>
        <p:cNvPr id="1" name=""/>
        <p:cNvGrpSpPr/>
        <p:nvPr/>
      </p:nvGrpSpPr>
      <p:grpSpPr>
        <a:xfrm>
          <a:off x="0" y="0"/>
          <a:ext cx="0" cy="0"/>
          <a:chOff x="0" y="0"/>
          <a:chExt cx="0" cy="0"/>
        </a:xfrm>
      </p:grpSpPr>
      <p:sp>
        <p:nvSpPr>
          <p:cNvPr id="9" name="Kuvan paikkamerkki 7">
            <a:extLst>
              <a:ext uri="{FF2B5EF4-FFF2-40B4-BE49-F238E27FC236}">
                <a16:creationId xmlns:a16="http://schemas.microsoft.com/office/drawing/2014/main" id="{2F752B8B-F8DD-4994-9268-4B71BF1A1C34}"/>
              </a:ext>
            </a:extLst>
          </p:cNvPr>
          <p:cNvSpPr>
            <a:spLocks noGrp="1"/>
          </p:cNvSpPr>
          <p:nvPr>
            <p:ph type="pic" sz="quarter" idx="13"/>
          </p:nvPr>
        </p:nvSpPr>
        <p:spPr bwMode="gray">
          <a:xfrm>
            <a:off x="219075" y="215409"/>
            <a:ext cx="11765027" cy="5566266"/>
          </a:xfrm>
          <a:custGeom>
            <a:avLst/>
            <a:gdLst>
              <a:gd name="connsiteX0" fmla="*/ 0 w 11763771"/>
              <a:gd name="connsiteY0" fmla="*/ 0 h 6427181"/>
              <a:gd name="connsiteX1" fmla="*/ 11763771 w 11763771"/>
              <a:gd name="connsiteY1" fmla="*/ 0 h 6427181"/>
              <a:gd name="connsiteX2" fmla="*/ 11763771 w 11763771"/>
              <a:gd name="connsiteY2" fmla="*/ 6427181 h 6427181"/>
              <a:gd name="connsiteX3" fmla="*/ 0 w 11763771"/>
              <a:gd name="connsiteY3" fmla="*/ 6427181 h 6427181"/>
              <a:gd name="connsiteX4" fmla="*/ 0 w 11763771"/>
              <a:gd name="connsiteY4" fmla="*/ 0 h 6427181"/>
              <a:gd name="connsiteX0" fmla="*/ 1256 w 11765027"/>
              <a:gd name="connsiteY0" fmla="*/ 0 h 6427181"/>
              <a:gd name="connsiteX1" fmla="*/ 11765027 w 11765027"/>
              <a:gd name="connsiteY1" fmla="*/ 0 h 6427181"/>
              <a:gd name="connsiteX2" fmla="*/ 11765027 w 11765027"/>
              <a:gd name="connsiteY2" fmla="*/ 6427181 h 6427181"/>
              <a:gd name="connsiteX3" fmla="*/ 1256 w 11765027"/>
              <a:gd name="connsiteY3" fmla="*/ 6427181 h 6427181"/>
              <a:gd name="connsiteX4" fmla="*/ 0 w 11765027"/>
              <a:gd name="connsiteY4" fmla="*/ 5566266 h 6427181"/>
              <a:gd name="connsiteX5" fmla="*/ 1256 w 11765027"/>
              <a:gd name="connsiteY5" fmla="*/ 0 h 6427181"/>
              <a:gd name="connsiteX0" fmla="*/ 1256 w 11765027"/>
              <a:gd name="connsiteY0" fmla="*/ 0 h 6427181"/>
              <a:gd name="connsiteX1" fmla="*/ 11765027 w 11765027"/>
              <a:gd name="connsiteY1" fmla="*/ 0 h 6427181"/>
              <a:gd name="connsiteX2" fmla="*/ 11763375 w 11765027"/>
              <a:gd name="connsiteY2" fmla="*/ 670416 h 6427181"/>
              <a:gd name="connsiteX3" fmla="*/ 11765027 w 11765027"/>
              <a:gd name="connsiteY3" fmla="*/ 6427181 h 6427181"/>
              <a:gd name="connsiteX4" fmla="*/ 1256 w 11765027"/>
              <a:gd name="connsiteY4" fmla="*/ 6427181 h 6427181"/>
              <a:gd name="connsiteX5" fmla="*/ 0 w 11765027"/>
              <a:gd name="connsiteY5" fmla="*/ 5566266 h 6427181"/>
              <a:gd name="connsiteX6" fmla="*/ 1256 w 11765027"/>
              <a:gd name="connsiteY6" fmla="*/ 0 h 6427181"/>
              <a:gd name="connsiteX0" fmla="*/ 1256 w 11765027"/>
              <a:gd name="connsiteY0" fmla="*/ 0 h 6427181"/>
              <a:gd name="connsiteX1" fmla="*/ 11765027 w 11765027"/>
              <a:gd name="connsiteY1" fmla="*/ 0 h 6427181"/>
              <a:gd name="connsiteX2" fmla="*/ 11763375 w 11765027"/>
              <a:gd name="connsiteY2" fmla="*/ 670416 h 6427181"/>
              <a:gd name="connsiteX3" fmla="*/ 1256 w 11765027"/>
              <a:gd name="connsiteY3" fmla="*/ 6427181 h 6427181"/>
              <a:gd name="connsiteX4" fmla="*/ 0 w 11765027"/>
              <a:gd name="connsiteY4" fmla="*/ 5566266 h 6427181"/>
              <a:gd name="connsiteX5" fmla="*/ 1256 w 11765027"/>
              <a:gd name="connsiteY5" fmla="*/ 0 h 6427181"/>
              <a:gd name="connsiteX0" fmla="*/ 1256 w 11765027"/>
              <a:gd name="connsiteY0" fmla="*/ 0 h 5568517"/>
              <a:gd name="connsiteX1" fmla="*/ 11765027 w 11765027"/>
              <a:gd name="connsiteY1" fmla="*/ 0 h 5568517"/>
              <a:gd name="connsiteX2" fmla="*/ 11763375 w 11765027"/>
              <a:gd name="connsiteY2" fmla="*/ 670416 h 5568517"/>
              <a:gd name="connsiteX3" fmla="*/ 0 w 11765027"/>
              <a:gd name="connsiteY3" fmla="*/ 5566266 h 5568517"/>
              <a:gd name="connsiteX4" fmla="*/ 1256 w 11765027"/>
              <a:gd name="connsiteY4" fmla="*/ 0 h 5568517"/>
              <a:gd name="connsiteX0" fmla="*/ 1256 w 11765027"/>
              <a:gd name="connsiteY0" fmla="*/ 0 h 5566266"/>
              <a:gd name="connsiteX1" fmla="*/ 11765027 w 11765027"/>
              <a:gd name="connsiteY1" fmla="*/ 0 h 5566266"/>
              <a:gd name="connsiteX2" fmla="*/ 11763375 w 11765027"/>
              <a:gd name="connsiteY2" fmla="*/ 670416 h 5566266"/>
              <a:gd name="connsiteX3" fmla="*/ 0 w 11765027"/>
              <a:gd name="connsiteY3" fmla="*/ 5566266 h 5566266"/>
              <a:gd name="connsiteX4" fmla="*/ 1256 w 11765027"/>
              <a:gd name="connsiteY4" fmla="*/ 0 h 5566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5027" h="5566266">
                <a:moveTo>
                  <a:pt x="1256" y="0"/>
                </a:moveTo>
                <a:lnTo>
                  <a:pt x="11765027" y="0"/>
                </a:lnTo>
                <a:cubicBezTo>
                  <a:pt x="11764476" y="223472"/>
                  <a:pt x="11763926" y="446944"/>
                  <a:pt x="11763375" y="670416"/>
                </a:cubicBezTo>
                <a:lnTo>
                  <a:pt x="0" y="5566266"/>
                </a:lnTo>
                <a:cubicBezTo>
                  <a:pt x="419" y="3710844"/>
                  <a:pt x="837" y="1855422"/>
                  <a:pt x="1256" y="0"/>
                </a:cubicBezTo>
                <a:close/>
              </a:path>
            </a:pathLst>
          </a:custGeom>
          <a:solidFill>
            <a:schemeClr val="bg1">
              <a:lumMod val="95000"/>
            </a:schemeClr>
          </a:solidFill>
        </p:spPr>
        <p:txBody>
          <a:bodyPr rtlCol="0">
            <a:noAutofit/>
          </a:bodyPr>
          <a:lstStyle>
            <a:lvl1pPr marL="0" indent="0" algn="ctr">
              <a:buNone/>
              <a:defRPr b="1" i="1"/>
            </a:lvl1pPr>
          </a:lstStyle>
          <a:p>
            <a:pPr lvl="0"/>
            <a:r>
              <a:rPr lang="fi-FI" noProof="0" dirty="0"/>
              <a:t>Lisää kuva napsauttamalla kuvaketta</a:t>
            </a:r>
          </a:p>
        </p:txBody>
      </p:sp>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4410000" y="2538000"/>
            <a:ext cx="6930000" cy="1800000"/>
          </a:xfrm>
        </p:spPr>
        <p:txBody>
          <a:bodyPr anchor="b"/>
          <a:lstStyle>
            <a:lvl1pPr algn="r">
              <a:defRPr sz="5000" b="0">
                <a:solidFill>
                  <a:srgbClr val="018285"/>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4410000" y="4518000"/>
            <a:ext cx="6930000" cy="972000"/>
          </a:xfrm>
        </p:spPr>
        <p:txBody>
          <a:bodyPr>
            <a:noAutofit/>
          </a:bodyPr>
          <a:lstStyle>
            <a:lvl1pPr marL="0" indent="0" algn="r">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C38B32D-C7A5-4162-B6B4-7DC8E1487CFA}"/>
              </a:ext>
            </a:extLst>
          </p:cNvPr>
          <p:cNvSpPr>
            <a:spLocks noGrp="1"/>
          </p:cNvSpPr>
          <p:nvPr>
            <p:ph type="dt" sz="half" idx="14"/>
          </p:nvPr>
        </p:nvSpPr>
        <p:spPr/>
        <p:txBody>
          <a:bodyPr/>
          <a:lstStyle/>
          <a:p>
            <a:fld id="{B3FDDB43-B451-4A3C-BA78-0FFDCD3E0045}" type="datetime1">
              <a:rPr lang="fi-FI" smtClean="0"/>
              <a:t>7.5.2020</a:t>
            </a:fld>
            <a:endParaRPr lang="fi-FI" dirty="0"/>
          </a:p>
        </p:txBody>
      </p:sp>
      <p:sp>
        <p:nvSpPr>
          <p:cNvPr id="5" name="Alatunnisteen paikkamerkki 4">
            <a:extLst>
              <a:ext uri="{FF2B5EF4-FFF2-40B4-BE49-F238E27FC236}">
                <a16:creationId xmlns:a16="http://schemas.microsoft.com/office/drawing/2014/main" id="{581E6807-8ABE-4EA4-A52C-2C7FFAFA2223}"/>
              </a:ext>
            </a:extLst>
          </p:cNvPr>
          <p:cNvSpPr>
            <a:spLocks noGrp="1"/>
          </p:cNvSpPr>
          <p:nvPr>
            <p:ph type="ftr" sz="quarter" idx="15"/>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44E2A3C5-3133-4EF7-9D6E-5D4F2A8DCFC6}"/>
              </a:ext>
            </a:extLst>
          </p:cNvPr>
          <p:cNvSpPr>
            <a:spLocks noGrp="1"/>
          </p:cNvSpPr>
          <p:nvPr>
            <p:ph type="sldNum" sz="quarter" idx="16"/>
          </p:nvPr>
        </p:nvSpPr>
        <p:spPr/>
        <p:txBody>
          <a:bodyPr/>
          <a:lstStyle/>
          <a:p>
            <a:fld id="{E97DE6E4-DC77-456C-872A-552B509F49AF}" type="slidenum">
              <a:rPr lang="fi-FI" smtClean="0"/>
              <a:t>‹#›</a:t>
            </a:fld>
            <a:endParaRPr lang="fi-FI" dirty="0"/>
          </a:p>
        </p:txBody>
      </p:sp>
    </p:spTree>
    <p:extLst>
      <p:ext uri="{BB962C8B-B14F-4D97-AF65-F5344CB8AC3E}">
        <p14:creationId xmlns:p14="http://schemas.microsoft.com/office/powerpoint/2010/main" val="38312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0C829BA-2C9F-4C7E-8A47-3D9F9CC8D606}"/>
              </a:ext>
            </a:extLst>
          </p:cNvPr>
          <p:cNvSpPr>
            <a:spLocks noGrp="1"/>
          </p:cNvSpPr>
          <p:nvPr>
            <p:ph type="title"/>
          </p:nvPr>
        </p:nvSpPr>
        <p:spPr>
          <a:xfrm>
            <a:off x="612000" y="612000"/>
            <a:ext cx="10746000" cy="1108800"/>
          </a:xfrm>
          <a:prstGeom prst="rect">
            <a:avLst/>
          </a:prstGeom>
        </p:spPr>
        <p:txBody>
          <a:bodyPr vert="horz" lIns="91440" tIns="45720" rIns="91440" bIns="45720" rtlCol="0" anchor="t">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4F62209A-AF68-492D-AC06-25DBD3C0CCD7}"/>
              </a:ext>
            </a:extLst>
          </p:cNvPr>
          <p:cNvSpPr>
            <a:spLocks noGrp="1"/>
          </p:cNvSpPr>
          <p:nvPr>
            <p:ph type="body" idx="1"/>
          </p:nvPr>
        </p:nvSpPr>
        <p:spPr>
          <a:xfrm>
            <a:off x="612000" y="1908000"/>
            <a:ext cx="10746000" cy="4266000"/>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CE94F4B6-6E26-4DFB-852C-F2285979FAC8}"/>
              </a:ext>
            </a:extLst>
          </p:cNvPr>
          <p:cNvSpPr>
            <a:spLocks noGrp="1"/>
          </p:cNvSpPr>
          <p:nvPr>
            <p:ph type="dt" sz="half" idx="2"/>
          </p:nvPr>
        </p:nvSpPr>
        <p:spPr>
          <a:xfrm>
            <a:off x="9360000" y="6435396"/>
            <a:ext cx="1872000" cy="252000"/>
          </a:xfrm>
          <a:prstGeom prst="rect">
            <a:avLst/>
          </a:prstGeom>
        </p:spPr>
        <p:txBody>
          <a:bodyPr vert="horz" lIns="91440" tIns="45720" rIns="91440" bIns="45720" rtlCol="0" anchor="ctr"/>
          <a:lstStyle>
            <a:lvl1pPr algn="ctr">
              <a:defRPr sz="1200">
                <a:solidFill>
                  <a:schemeClr val="tx1"/>
                </a:solidFill>
              </a:defRPr>
            </a:lvl1pPr>
          </a:lstStyle>
          <a:p>
            <a:fld id="{C05A614B-FB2C-40E7-B8DB-7920258F0CB7}" type="datetime1">
              <a:rPr lang="fi-FI" smtClean="0"/>
              <a:pPr/>
              <a:t>7.5.2020</a:t>
            </a:fld>
            <a:endParaRPr lang="fi-FI" dirty="0"/>
          </a:p>
        </p:txBody>
      </p:sp>
      <p:sp>
        <p:nvSpPr>
          <p:cNvPr id="5" name="Alatunnisteen paikkamerkki 4">
            <a:extLst>
              <a:ext uri="{FF2B5EF4-FFF2-40B4-BE49-F238E27FC236}">
                <a16:creationId xmlns:a16="http://schemas.microsoft.com/office/drawing/2014/main" id="{657077C5-42E2-4285-A08A-7508B463534F}"/>
              </a:ext>
            </a:extLst>
          </p:cNvPr>
          <p:cNvSpPr>
            <a:spLocks noGrp="1"/>
          </p:cNvSpPr>
          <p:nvPr>
            <p:ph type="ftr" sz="quarter" idx="3"/>
          </p:nvPr>
        </p:nvSpPr>
        <p:spPr>
          <a:xfrm>
            <a:off x="2664000" y="6435396"/>
            <a:ext cx="4114800" cy="252000"/>
          </a:xfrm>
          <a:prstGeom prst="rect">
            <a:avLst/>
          </a:prstGeom>
        </p:spPr>
        <p:txBody>
          <a:bodyPr vert="horz" lIns="91440" tIns="45720" rIns="91440" bIns="45720" rtlCol="0" anchor="ctr"/>
          <a:lstStyle>
            <a:lvl1pPr algn="l">
              <a:defRPr sz="1200">
                <a:solidFill>
                  <a:schemeClr val="tx1"/>
                </a:solidFill>
              </a:defRPr>
            </a:lvl1pPr>
          </a:lstStyle>
          <a:p>
            <a:r>
              <a:rPr lang="fi-FI" dirty="0"/>
              <a:t>[Esityksen nimi]</a:t>
            </a:r>
          </a:p>
        </p:txBody>
      </p:sp>
      <p:sp>
        <p:nvSpPr>
          <p:cNvPr id="6" name="Dian numeron paikkamerkki 5">
            <a:extLst>
              <a:ext uri="{FF2B5EF4-FFF2-40B4-BE49-F238E27FC236}">
                <a16:creationId xmlns:a16="http://schemas.microsoft.com/office/drawing/2014/main" id="{1EE4E371-AE67-45EA-BF47-9E71271783D0}"/>
              </a:ext>
            </a:extLst>
          </p:cNvPr>
          <p:cNvSpPr>
            <a:spLocks noGrp="1"/>
          </p:cNvSpPr>
          <p:nvPr>
            <p:ph type="sldNum" sz="quarter" idx="4"/>
          </p:nvPr>
        </p:nvSpPr>
        <p:spPr>
          <a:xfrm>
            <a:off x="11304000" y="6435396"/>
            <a:ext cx="684000" cy="252000"/>
          </a:xfrm>
          <a:prstGeom prst="rect">
            <a:avLst/>
          </a:prstGeom>
        </p:spPr>
        <p:txBody>
          <a:bodyPr vert="horz" lIns="91440" tIns="45720" rIns="91440" bIns="45720" rtlCol="0" anchor="ctr"/>
          <a:lstStyle>
            <a:lvl1pPr algn="r">
              <a:defRPr sz="1200">
                <a:solidFill>
                  <a:schemeClr val="tx1"/>
                </a:solidFill>
              </a:defRPr>
            </a:lvl1pPr>
          </a:lstStyle>
          <a:p>
            <a:fld id="{E97DE6E4-DC77-456C-872A-552B509F49AF}" type="slidenum">
              <a:rPr lang="fi-FI" smtClean="0"/>
              <a:pPr/>
              <a:t>‹#›</a:t>
            </a:fld>
            <a:endParaRPr lang="fi-FI" dirty="0"/>
          </a:p>
        </p:txBody>
      </p:sp>
      <p:pic>
        <p:nvPicPr>
          <p:cNvPr id="7" name="Kuva 11">
            <a:extLst>
              <a:ext uri="{FF2B5EF4-FFF2-40B4-BE49-F238E27FC236}">
                <a16:creationId xmlns:a16="http://schemas.microsoft.com/office/drawing/2014/main" id="{FF450953-E86B-4CE1-A3E6-114DAF0494AD}"/>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11138" y="6478588"/>
            <a:ext cx="11731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79089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Lst>
  <p:hf hdr="0" ftr="0"/>
  <p:txStyles>
    <p:titleStyle>
      <a:lvl1pPr algn="l" defTabSz="914400" rtl="0" eaLnBrk="1" latinLnBrk="0" hangingPunct="1">
        <a:lnSpc>
          <a:spcPct val="90000"/>
        </a:lnSpc>
        <a:spcBef>
          <a:spcPct val="0"/>
        </a:spcBef>
        <a:buNone/>
        <a:defRPr sz="2800" b="1" kern="1200">
          <a:solidFill>
            <a:srgbClr val="018285"/>
          </a:solidFill>
          <a:latin typeface="+mj-lt"/>
          <a:ea typeface="+mj-ea"/>
          <a:cs typeface="+mj-cs"/>
        </a:defRPr>
      </a:lvl1pPr>
    </p:titleStyle>
    <p:bodyStyle>
      <a:lvl1pPr marL="270000" indent="-270000" algn="l" defTabSz="914400" rtl="0" eaLnBrk="1" latinLnBrk="0" hangingPunct="1">
        <a:lnSpc>
          <a:spcPct val="90000"/>
        </a:lnSpc>
        <a:spcBef>
          <a:spcPts val="1200"/>
        </a:spcBef>
        <a:buClr>
          <a:srgbClr val="018285"/>
        </a:buClr>
        <a:buFont typeface="Wingdings 3" panose="05040102010807070707" pitchFamily="18" charset="2"/>
        <a:buChar char=""/>
        <a:defRPr sz="2200" kern="1200">
          <a:solidFill>
            <a:schemeClr val="tx1"/>
          </a:solidFill>
          <a:latin typeface="+mn-lt"/>
          <a:ea typeface="+mn-ea"/>
          <a:cs typeface="+mn-cs"/>
        </a:defRPr>
      </a:lvl1pPr>
      <a:lvl2pPr marL="540000" indent="-270000" algn="l" defTabSz="914400" rtl="0" eaLnBrk="1" latinLnBrk="0" hangingPunct="1">
        <a:lnSpc>
          <a:spcPct val="90000"/>
        </a:lnSpc>
        <a:spcBef>
          <a:spcPts val="1200"/>
        </a:spcBef>
        <a:buClr>
          <a:srgbClr val="018285"/>
        </a:buClr>
        <a:buFont typeface="Wingdings 3" panose="05040102010807070707" pitchFamily="18" charset="2"/>
        <a:buChar char=""/>
        <a:defRPr sz="2000" kern="1200">
          <a:solidFill>
            <a:schemeClr val="tx1"/>
          </a:solidFill>
          <a:latin typeface="+mn-lt"/>
          <a:ea typeface="+mn-ea"/>
          <a:cs typeface="+mn-cs"/>
        </a:defRPr>
      </a:lvl2pPr>
      <a:lvl3pPr marL="828000" indent="-270000" algn="l" defTabSz="914400" rtl="0" eaLnBrk="1" latinLnBrk="0" hangingPunct="1">
        <a:lnSpc>
          <a:spcPct val="90000"/>
        </a:lnSpc>
        <a:spcBef>
          <a:spcPts val="1200"/>
        </a:spcBef>
        <a:buClr>
          <a:srgbClr val="018285"/>
        </a:buClr>
        <a:buFont typeface="Wingdings 3" panose="05040102010807070707" pitchFamily="18" charset="2"/>
        <a:buChar char=""/>
        <a:defRPr sz="1800" kern="1200">
          <a:solidFill>
            <a:schemeClr val="tx1"/>
          </a:solidFill>
          <a:latin typeface="+mn-lt"/>
          <a:ea typeface="+mn-ea"/>
          <a:cs typeface="+mn-cs"/>
        </a:defRPr>
      </a:lvl3pPr>
      <a:lvl4pPr marL="1080000" indent="-270000" algn="l" defTabSz="914400" rtl="0" eaLnBrk="1" latinLnBrk="0" hangingPunct="1">
        <a:lnSpc>
          <a:spcPct val="90000"/>
        </a:lnSpc>
        <a:spcBef>
          <a:spcPts val="1200"/>
        </a:spcBef>
        <a:buClr>
          <a:srgbClr val="018285"/>
        </a:buClr>
        <a:buFont typeface="Wingdings 3" panose="05040102010807070707" pitchFamily="18" charset="2"/>
        <a:buChar char=""/>
        <a:defRPr sz="1600" kern="1200">
          <a:solidFill>
            <a:schemeClr val="tx1"/>
          </a:solidFill>
          <a:latin typeface="+mn-lt"/>
          <a:ea typeface="+mn-ea"/>
          <a:cs typeface="+mn-cs"/>
        </a:defRPr>
      </a:lvl4pPr>
      <a:lvl5pPr marL="1368000" indent="-270000" algn="l" defTabSz="914400" rtl="0" eaLnBrk="1" latinLnBrk="0" hangingPunct="1">
        <a:lnSpc>
          <a:spcPct val="90000"/>
        </a:lnSpc>
        <a:spcBef>
          <a:spcPts val="1200"/>
        </a:spcBef>
        <a:buClr>
          <a:srgbClr val="018285"/>
        </a:buClr>
        <a:buFont typeface="Wingdings 3" panose="05040102010807070707" pitchFamily="18" charset="2"/>
        <a:buChar char=""/>
        <a:defRPr sz="1600" kern="1200">
          <a:solidFill>
            <a:schemeClr val="tx1"/>
          </a:solidFill>
          <a:latin typeface="+mn-lt"/>
          <a:ea typeface="+mn-ea"/>
          <a:cs typeface="+mn-cs"/>
        </a:defRPr>
      </a:lvl5pPr>
      <a:lvl6pPr marL="1656000" indent="-270000" algn="l" defTabSz="914400" rtl="0" eaLnBrk="1" latinLnBrk="0" hangingPunct="1">
        <a:lnSpc>
          <a:spcPct val="90000"/>
        </a:lnSpc>
        <a:spcBef>
          <a:spcPts val="600"/>
        </a:spcBef>
        <a:buClr>
          <a:srgbClr val="018285"/>
        </a:buClr>
        <a:buFont typeface="Wingdings 3" panose="05040102010807070707" pitchFamily="18" charset="2"/>
        <a:buChar char=""/>
        <a:defRPr sz="1600" kern="1200">
          <a:solidFill>
            <a:schemeClr val="tx1"/>
          </a:solidFill>
          <a:latin typeface="+mn-lt"/>
          <a:ea typeface="+mn-ea"/>
          <a:cs typeface="+mn-cs"/>
        </a:defRPr>
      </a:lvl6pPr>
      <a:lvl7pPr marL="1944000" indent="-270000" algn="l" defTabSz="914400" rtl="0" eaLnBrk="1" latinLnBrk="0" hangingPunct="1">
        <a:lnSpc>
          <a:spcPct val="90000"/>
        </a:lnSpc>
        <a:spcBef>
          <a:spcPts val="600"/>
        </a:spcBef>
        <a:buClr>
          <a:srgbClr val="018285"/>
        </a:buClr>
        <a:buFont typeface="Wingdings 3" panose="05040102010807070707" pitchFamily="18" charset="2"/>
        <a:buChar char=""/>
        <a:defRPr sz="1600" kern="1200">
          <a:solidFill>
            <a:schemeClr val="tx1"/>
          </a:solidFill>
          <a:latin typeface="+mn-lt"/>
          <a:ea typeface="+mn-ea"/>
          <a:cs typeface="+mn-cs"/>
        </a:defRPr>
      </a:lvl7pPr>
      <a:lvl8pPr marL="2268000" indent="-270000" algn="l" defTabSz="914400" rtl="0" eaLnBrk="1" latinLnBrk="0" hangingPunct="1">
        <a:lnSpc>
          <a:spcPct val="90000"/>
        </a:lnSpc>
        <a:spcBef>
          <a:spcPts val="600"/>
        </a:spcBef>
        <a:buClr>
          <a:srgbClr val="018285"/>
        </a:buClr>
        <a:buFont typeface="Wingdings 3" panose="05040102010807070707" pitchFamily="18" charset="2"/>
        <a:buChar char=""/>
        <a:defRPr sz="1600" kern="1200">
          <a:solidFill>
            <a:schemeClr val="tx1"/>
          </a:solidFill>
          <a:latin typeface="+mn-lt"/>
          <a:ea typeface="+mn-ea"/>
          <a:cs typeface="+mn-cs"/>
        </a:defRPr>
      </a:lvl8pPr>
      <a:lvl9pPr marL="2520000" indent="-270000" algn="l" defTabSz="914400" rtl="0" eaLnBrk="1" latinLnBrk="0" hangingPunct="1">
        <a:lnSpc>
          <a:spcPct val="90000"/>
        </a:lnSpc>
        <a:spcBef>
          <a:spcPts val="600"/>
        </a:spcBef>
        <a:buClr>
          <a:srgbClr val="018285"/>
        </a:buClr>
        <a:buFont typeface="Wingdings 3" panose="05040102010807070707" pitchFamily="18"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79">
          <p15:clr>
            <a:srgbClr val="F26B43"/>
          </p15:clr>
        </p15:guide>
        <p15:guide id="3" pos="7158">
          <p15:clr>
            <a:srgbClr val="F26B43"/>
          </p15:clr>
        </p15:guide>
        <p15:guide id="4" orient="horz" pos="1089">
          <p15:clr>
            <a:srgbClr val="F26B43"/>
          </p15:clr>
        </p15:guide>
        <p15:guide id="5" orient="horz" pos="1201">
          <p15:clr>
            <a:srgbClr val="F26B43"/>
          </p15:clr>
        </p15:guide>
        <p15:guide id="6" orient="horz" pos="3892">
          <p15:clr>
            <a:srgbClr val="F26B43"/>
          </p15:clr>
        </p15:guide>
        <p15:guide id="7" orient="horz" pos="379">
          <p15:clr>
            <a:srgbClr val="F26B43"/>
          </p15:clr>
        </p15:guide>
        <p15:guide id="8" orient="horz" pos="418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siointi.trafi.fi/omatrafi-formservlet-web/lomake/MU6442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vayla.fi/julkaisut/" TargetMode="External"/><Relationship Id="rId2" Type="http://schemas.openxmlformats.org/officeDocument/2006/relationships/hyperlink" Target="https://www.traficom.fi/fi/vesivaylanpit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asiointi.trafi.fi/omatrafi-formservlet-web/lomake/MU6442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E36961EE-DECA-4B02-BE40-2886B187B342}"/>
              </a:ext>
            </a:extLst>
          </p:cNvPr>
          <p:cNvSpPr>
            <a:spLocks noGrp="1"/>
          </p:cNvSpPr>
          <p:nvPr>
            <p:ph type="ctrTitle"/>
          </p:nvPr>
        </p:nvSpPr>
        <p:spPr/>
        <p:txBody>
          <a:bodyPr/>
          <a:lstStyle/>
          <a:p>
            <a:r>
              <a:rPr lang="sv-FI" dirty="0"/>
              <a:t>Farledsbeslut</a:t>
            </a:r>
          </a:p>
        </p:txBody>
      </p:sp>
      <p:sp>
        <p:nvSpPr>
          <p:cNvPr id="10" name="Alaotsikko 9">
            <a:extLst>
              <a:ext uri="{FF2B5EF4-FFF2-40B4-BE49-F238E27FC236}">
                <a16:creationId xmlns:a16="http://schemas.microsoft.com/office/drawing/2014/main" id="{3E79B920-5296-4EDE-939D-98A068B5AFE0}"/>
              </a:ext>
            </a:extLst>
          </p:cNvPr>
          <p:cNvSpPr>
            <a:spLocks noGrp="1"/>
          </p:cNvSpPr>
          <p:nvPr>
            <p:ph type="subTitle" idx="1"/>
          </p:nvPr>
        </p:nvSpPr>
        <p:spPr>
          <a:xfrm>
            <a:off x="4411806" y="5013176"/>
            <a:ext cx="6930000" cy="972000"/>
          </a:xfrm>
        </p:spPr>
        <p:txBody>
          <a:bodyPr/>
          <a:lstStyle/>
          <a:p>
            <a:endParaRPr lang="sv-FI" dirty="0" smtClean="0"/>
          </a:p>
          <a:p>
            <a:r>
              <a:rPr lang="sv-FI" dirty="0" smtClean="0"/>
              <a:t>Elias Juvakka, Traficom </a:t>
            </a:r>
            <a:endParaRPr lang="sv-FI" dirty="0"/>
          </a:p>
        </p:txBody>
      </p:sp>
      <p:sp>
        <p:nvSpPr>
          <p:cNvPr id="5" name="Päivämäärän paikkamerkki 4">
            <a:extLst>
              <a:ext uri="{FF2B5EF4-FFF2-40B4-BE49-F238E27FC236}">
                <a16:creationId xmlns:a16="http://schemas.microsoft.com/office/drawing/2014/main" id="{2C79B699-623B-4745-8EFD-D0DE1869D73E}"/>
              </a:ext>
            </a:extLst>
          </p:cNvPr>
          <p:cNvSpPr>
            <a:spLocks noGrp="1"/>
          </p:cNvSpPr>
          <p:nvPr>
            <p:ph type="dt" sz="half" idx="10"/>
          </p:nvPr>
        </p:nvSpPr>
        <p:spPr/>
        <p:txBody>
          <a:bodyPr/>
          <a:lstStyle/>
          <a:p>
            <a:fld id="{68E3ABC1-C382-4DFE-8EB7-DEDD8E62F7B8}" type="datetime1">
              <a:rPr lang="fi-FI" smtClean="0"/>
              <a:t>7.5.2020</a:t>
            </a:fld>
            <a:endParaRPr lang="fi-FI" dirty="0"/>
          </a:p>
        </p:txBody>
      </p:sp>
      <p:sp>
        <p:nvSpPr>
          <p:cNvPr id="7" name="Dian numeron paikkamerkki 6">
            <a:extLst>
              <a:ext uri="{FF2B5EF4-FFF2-40B4-BE49-F238E27FC236}">
                <a16:creationId xmlns:a16="http://schemas.microsoft.com/office/drawing/2014/main" id="{57E411B0-F7CF-40BE-BFBB-378AA22923C4}"/>
              </a:ext>
            </a:extLst>
          </p:cNvPr>
          <p:cNvSpPr>
            <a:spLocks noGrp="1"/>
          </p:cNvSpPr>
          <p:nvPr>
            <p:ph type="sldNum" sz="quarter" idx="12"/>
          </p:nvPr>
        </p:nvSpPr>
        <p:spPr/>
        <p:txBody>
          <a:bodyPr/>
          <a:lstStyle/>
          <a:p>
            <a:fld id="{6FE56A51-8810-4865-8945-16E6E50C8EFD}" type="slidenum">
              <a:rPr lang="fi-FI" smtClean="0"/>
              <a:t>1</a:t>
            </a:fld>
            <a:endParaRPr lang="fi-FI" dirty="0"/>
          </a:p>
        </p:txBody>
      </p:sp>
    </p:spTree>
    <p:extLst>
      <p:ext uri="{BB962C8B-B14F-4D97-AF65-F5344CB8AC3E}">
        <p14:creationId xmlns:p14="http://schemas.microsoft.com/office/powerpoint/2010/main" val="1848836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sv-FI" dirty="0"/>
              <a:t>Förslag till farledsbeslut</a:t>
            </a:r>
            <a:br>
              <a:rPr lang="sv-FI" dirty="0"/>
            </a:br>
            <a:r>
              <a:rPr lang="sv-FI" dirty="0"/>
              <a:t>blankett</a:t>
            </a:r>
            <a:br>
              <a:rPr lang="sv-FI" dirty="0"/>
            </a:br>
            <a:r>
              <a:rPr lang="sv-FI" dirty="0"/>
              <a:t/>
            </a:r>
            <a:br>
              <a:rPr lang="sv-FI" dirty="0"/>
            </a:br>
            <a:r>
              <a:rPr lang="sv-FI" sz="2400" dirty="0">
                <a:hlinkClick r:id="rId2"/>
              </a:rPr>
              <a:t>https://asiointi.trafi.fi/omatrafi-formservlet-web/lomake/MU6442r</a:t>
            </a:r>
          </a:p>
        </p:txBody>
      </p:sp>
      <p:sp>
        <p:nvSpPr>
          <p:cNvPr id="4" name="Päivämäärän paikkamerkki 3"/>
          <p:cNvSpPr>
            <a:spLocks noGrp="1"/>
          </p:cNvSpPr>
          <p:nvPr>
            <p:ph type="dt" sz="half" idx="10"/>
          </p:nvPr>
        </p:nvSpPr>
        <p:spPr/>
        <p:txBody>
          <a:bodyPr/>
          <a:lstStyle/>
          <a:p>
            <a:fld id="{30644270-24A5-431C-8DDE-AA3714CF6453}" type="datetime1">
              <a:rPr lang="fi-FI" smtClean="0"/>
              <a:t>7.5.2020</a:t>
            </a:fld>
            <a:endParaRPr lang="fi-FI" dirty="0"/>
          </a:p>
        </p:txBody>
      </p:sp>
      <p:sp>
        <p:nvSpPr>
          <p:cNvPr id="5" name="Dian numeron paikkamerkki 4"/>
          <p:cNvSpPr>
            <a:spLocks noGrp="1"/>
          </p:cNvSpPr>
          <p:nvPr>
            <p:ph type="sldNum" sz="quarter" idx="12"/>
          </p:nvPr>
        </p:nvSpPr>
        <p:spPr/>
        <p:txBody>
          <a:bodyPr/>
          <a:lstStyle/>
          <a:p>
            <a:fld id="{E97DE6E4-DC77-456C-872A-552B509F49AF}" type="slidenum">
              <a:rPr lang="fi-FI" smtClean="0"/>
              <a:t>10</a:t>
            </a:fld>
            <a:endParaRPr lang="fi-FI" dirty="0"/>
          </a:p>
        </p:txBody>
      </p:sp>
      <p:pic>
        <p:nvPicPr>
          <p:cNvPr id="6" name="Sisällön paikkamerkki 5"/>
          <p:cNvPicPr>
            <a:picLocks noGrp="1" noChangeAspect="1"/>
          </p:cNvPicPr>
          <p:nvPr>
            <p:ph idx="1"/>
          </p:nvPr>
        </p:nvPicPr>
        <p:blipFill>
          <a:blip r:embed="rId3"/>
          <a:stretch>
            <a:fillRect/>
          </a:stretch>
        </p:blipFill>
        <p:spPr>
          <a:xfrm>
            <a:off x="6891304" y="268102"/>
            <a:ext cx="4320480" cy="6261393"/>
          </a:xfrm>
          <a:prstGeom prst="rect">
            <a:avLst/>
          </a:prstGeom>
        </p:spPr>
      </p:pic>
    </p:spTree>
    <p:extLst>
      <p:ext uri="{BB962C8B-B14F-4D97-AF65-F5344CB8AC3E}">
        <p14:creationId xmlns:p14="http://schemas.microsoft.com/office/powerpoint/2010/main" val="2230587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12000" y="612000"/>
            <a:ext cx="10746000" cy="1880896"/>
          </a:xfrm>
        </p:spPr>
        <p:txBody>
          <a:bodyPr/>
          <a:lstStyle/>
          <a:p>
            <a:r>
              <a:rPr lang="sv-FI" dirty="0"/>
              <a:t>Farledsbeskrivning</a:t>
            </a:r>
            <a:br>
              <a:rPr lang="sv-FI" dirty="0"/>
            </a:br>
            <a:r>
              <a:rPr lang="sv-FI" dirty="0"/>
              <a:t/>
            </a:r>
            <a:br>
              <a:rPr lang="sv-FI" dirty="0"/>
            </a:br>
            <a:r>
              <a:rPr lang="sv-FI" dirty="0"/>
              <a:t/>
            </a:r>
            <a:br>
              <a:rPr lang="sv-FI" dirty="0"/>
            </a:br>
            <a:r>
              <a:rPr lang="sv-FI" dirty="0">
                <a:solidFill>
                  <a:schemeClr val="tx1"/>
                </a:solidFill>
              </a:rPr>
              <a:t>Beskrivning av </a:t>
            </a:r>
            <a:br>
              <a:rPr lang="sv-FI" dirty="0">
                <a:solidFill>
                  <a:schemeClr val="tx1"/>
                </a:solidFill>
              </a:rPr>
            </a:br>
            <a:r>
              <a:rPr lang="sv-FI" dirty="0">
                <a:solidFill>
                  <a:schemeClr val="tx1"/>
                </a:solidFill>
              </a:rPr>
              <a:t>projektets </a:t>
            </a:r>
            <a:br>
              <a:rPr lang="sv-FI" dirty="0">
                <a:solidFill>
                  <a:schemeClr val="tx1"/>
                </a:solidFill>
              </a:rPr>
            </a:br>
            <a:r>
              <a:rPr lang="sv-FI" dirty="0">
                <a:solidFill>
                  <a:schemeClr val="tx1"/>
                </a:solidFill>
              </a:rPr>
              <a:t>allmänna uppgifter</a:t>
            </a:r>
            <a:r>
              <a:rPr lang="sv-FI" dirty="0"/>
              <a:t/>
            </a:r>
            <a:br>
              <a:rPr lang="sv-FI" dirty="0"/>
            </a:br>
            <a:r>
              <a:rPr lang="sv-FI" sz="2000" dirty="0"/>
              <a:t/>
            </a:r>
            <a:br>
              <a:rPr lang="sv-FI" sz="2000" dirty="0"/>
            </a:br>
            <a:r>
              <a:rPr lang="sv-FI" sz="2000" dirty="0"/>
              <a:t/>
            </a:r>
            <a:br>
              <a:rPr lang="sv-FI" sz="2000" dirty="0"/>
            </a:br>
            <a:r>
              <a:rPr lang="sv-FI" sz="2000" dirty="0"/>
              <a:t/>
            </a:r>
            <a:br>
              <a:rPr lang="sv-FI" sz="2000" dirty="0"/>
            </a:br>
            <a:r>
              <a:rPr lang="sv-FI" dirty="0"/>
              <a:t/>
            </a:r>
            <a:br>
              <a:rPr lang="sv-FI" dirty="0"/>
            </a:br>
            <a:endParaRPr lang="sv-FI" dirty="0"/>
          </a:p>
        </p:txBody>
      </p:sp>
      <p:pic>
        <p:nvPicPr>
          <p:cNvPr id="6" name="Sisällön paikkamerkki 5"/>
          <p:cNvPicPr>
            <a:picLocks noGrp="1" noChangeAspect="1"/>
          </p:cNvPicPr>
          <p:nvPr>
            <p:ph idx="1"/>
          </p:nvPr>
        </p:nvPicPr>
        <p:blipFill>
          <a:blip r:embed="rId2"/>
          <a:stretch>
            <a:fillRect/>
          </a:stretch>
        </p:blipFill>
        <p:spPr>
          <a:xfrm>
            <a:off x="4582504" y="1166400"/>
            <a:ext cx="6624736" cy="4968552"/>
          </a:xfrm>
          <a:prstGeom prst="rect">
            <a:avLst/>
          </a:prstGeom>
        </p:spPr>
      </p:pic>
      <p:sp>
        <p:nvSpPr>
          <p:cNvPr id="4" name="Päivämäärän paikkamerkki 3"/>
          <p:cNvSpPr>
            <a:spLocks noGrp="1"/>
          </p:cNvSpPr>
          <p:nvPr>
            <p:ph type="dt" sz="half" idx="10"/>
          </p:nvPr>
        </p:nvSpPr>
        <p:spPr/>
        <p:txBody>
          <a:bodyPr/>
          <a:lstStyle/>
          <a:p>
            <a:fld id="{30644270-24A5-431C-8DDE-AA3714CF6453}" type="datetime1">
              <a:rPr lang="fi-FI" smtClean="0"/>
              <a:t>7.5.2020</a:t>
            </a:fld>
            <a:endParaRPr lang="fi-FI" dirty="0"/>
          </a:p>
        </p:txBody>
      </p:sp>
      <p:sp>
        <p:nvSpPr>
          <p:cNvPr id="5" name="Dian numeron paikkamerkki 4"/>
          <p:cNvSpPr>
            <a:spLocks noGrp="1"/>
          </p:cNvSpPr>
          <p:nvPr>
            <p:ph type="sldNum" sz="quarter" idx="12"/>
          </p:nvPr>
        </p:nvSpPr>
        <p:spPr/>
        <p:txBody>
          <a:bodyPr/>
          <a:lstStyle/>
          <a:p>
            <a:fld id="{E97DE6E4-DC77-456C-872A-552B509F49AF}" type="slidenum">
              <a:rPr lang="fi-FI" smtClean="0"/>
              <a:t>11</a:t>
            </a:fld>
            <a:endParaRPr lang="fi-FI" dirty="0"/>
          </a:p>
        </p:txBody>
      </p:sp>
    </p:spTree>
    <p:extLst>
      <p:ext uri="{BB962C8B-B14F-4D97-AF65-F5344CB8AC3E}">
        <p14:creationId xmlns:p14="http://schemas.microsoft.com/office/powerpoint/2010/main" val="3338885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sv-FI" dirty="0"/>
              <a:t>Översiktskarta</a:t>
            </a:r>
            <a:br>
              <a:rPr lang="sv-FI" dirty="0"/>
            </a:br>
            <a:r>
              <a:rPr lang="sv-FI" dirty="0"/>
              <a:t>Utdrag ur sjökort</a:t>
            </a:r>
            <a:br>
              <a:rPr lang="sv-FI" dirty="0"/>
            </a:br>
            <a:r>
              <a:rPr lang="sv-FI" dirty="0"/>
              <a:t>1:20 000...1:50 000</a:t>
            </a:r>
            <a:br>
              <a:rPr lang="sv-FI" dirty="0"/>
            </a:br>
            <a:r>
              <a:rPr lang="sv-FI" dirty="0"/>
              <a:t/>
            </a:r>
            <a:br>
              <a:rPr lang="sv-FI" dirty="0"/>
            </a:br>
            <a:r>
              <a:rPr lang="sv-FI" sz="2000" dirty="0">
                <a:solidFill>
                  <a:schemeClr val="tx1"/>
                </a:solidFill>
                <a:latin typeface="+mn-lt"/>
              </a:rPr>
              <a:t>Översikt</a:t>
            </a:r>
            <a:br>
              <a:rPr lang="sv-FI" sz="2000" dirty="0">
                <a:solidFill>
                  <a:schemeClr val="tx1"/>
                </a:solidFill>
                <a:latin typeface="+mn-lt"/>
              </a:rPr>
            </a:br>
            <a:r>
              <a:rPr lang="sv-FI" sz="2000" dirty="0">
                <a:solidFill>
                  <a:schemeClr val="tx1"/>
                </a:solidFill>
                <a:latin typeface="+mn-lt"/>
              </a:rPr>
              <a:t>Nya/avlägsnade och ändrade</a:t>
            </a:r>
            <a:br>
              <a:rPr lang="sv-FI" sz="2000" dirty="0">
                <a:solidFill>
                  <a:schemeClr val="tx1"/>
                </a:solidFill>
                <a:latin typeface="+mn-lt"/>
              </a:rPr>
            </a:br>
            <a:r>
              <a:rPr lang="sv-FI" sz="2000" dirty="0">
                <a:solidFill>
                  <a:schemeClr val="tx1"/>
                </a:solidFill>
                <a:latin typeface="+mn-lt"/>
              </a:rPr>
              <a:t>farleder samt</a:t>
            </a:r>
            <a:br>
              <a:rPr lang="sv-FI" sz="2000" dirty="0">
                <a:solidFill>
                  <a:schemeClr val="tx1"/>
                </a:solidFill>
                <a:latin typeface="+mn-lt"/>
              </a:rPr>
            </a:br>
            <a:r>
              <a:rPr lang="sv-FI" sz="2000" dirty="0">
                <a:solidFill>
                  <a:schemeClr val="tx1"/>
                </a:solidFill>
                <a:latin typeface="+mn-lt"/>
              </a:rPr>
              <a:t>säkerhetsanordningar</a:t>
            </a:r>
          </a:p>
        </p:txBody>
      </p:sp>
      <p:sp>
        <p:nvSpPr>
          <p:cNvPr id="4" name="Päivämäärän paikkamerkki 3"/>
          <p:cNvSpPr>
            <a:spLocks noGrp="1"/>
          </p:cNvSpPr>
          <p:nvPr>
            <p:ph type="dt" sz="half" idx="10"/>
          </p:nvPr>
        </p:nvSpPr>
        <p:spPr/>
        <p:txBody>
          <a:bodyPr/>
          <a:lstStyle/>
          <a:p>
            <a:fld id="{30644270-24A5-431C-8DDE-AA3714CF6453}" type="datetime1">
              <a:rPr lang="fi-FI" smtClean="0"/>
              <a:t>7.5.2020</a:t>
            </a:fld>
            <a:endParaRPr lang="fi-FI" dirty="0"/>
          </a:p>
        </p:txBody>
      </p:sp>
      <p:sp>
        <p:nvSpPr>
          <p:cNvPr id="5" name="Dian numeron paikkamerkki 4"/>
          <p:cNvSpPr>
            <a:spLocks noGrp="1"/>
          </p:cNvSpPr>
          <p:nvPr>
            <p:ph type="sldNum" sz="quarter" idx="12"/>
          </p:nvPr>
        </p:nvSpPr>
        <p:spPr/>
        <p:txBody>
          <a:bodyPr/>
          <a:lstStyle/>
          <a:p>
            <a:fld id="{E97DE6E4-DC77-456C-872A-552B509F49AF}" type="slidenum">
              <a:rPr lang="fi-FI" smtClean="0"/>
              <a:t>12</a:t>
            </a:fld>
            <a:endParaRPr lang="fi-FI" dirty="0"/>
          </a:p>
        </p:txBody>
      </p:sp>
      <p:pic>
        <p:nvPicPr>
          <p:cNvPr id="6" name="Kuvan paikkamerkki 7"/>
          <p:cNvPicPr>
            <a:picLocks noGrp="1" noChangeAspect="1"/>
          </p:cNvPicPr>
          <p:nvPr>
            <p:ph idx="1"/>
          </p:nvPr>
        </p:nvPicPr>
        <p:blipFill>
          <a:blip r:embed="rId2"/>
          <a:srcRect l="16348" r="16348"/>
          <a:stretch>
            <a:fillRect/>
          </a:stretch>
        </p:blipFill>
        <p:spPr>
          <a:xfrm>
            <a:off x="5735960" y="605465"/>
            <a:ext cx="5737065" cy="5480695"/>
          </a:xfrm>
          <a:prstGeom prst="rect">
            <a:avLst/>
          </a:prstGeom>
        </p:spPr>
      </p:pic>
    </p:spTree>
    <p:extLst>
      <p:ext uri="{BB962C8B-B14F-4D97-AF65-F5344CB8AC3E}">
        <p14:creationId xmlns:p14="http://schemas.microsoft.com/office/powerpoint/2010/main" val="3562322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sv-FI" dirty="0"/>
              <a:t>Farledskarta</a:t>
            </a:r>
          </a:p>
        </p:txBody>
      </p:sp>
      <p:sp>
        <p:nvSpPr>
          <p:cNvPr id="3" name="Sisällön paikkamerkki 2"/>
          <p:cNvSpPr>
            <a:spLocks noGrp="1"/>
          </p:cNvSpPr>
          <p:nvPr>
            <p:ph idx="1"/>
          </p:nvPr>
        </p:nvSpPr>
        <p:spPr/>
        <p:txBody>
          <a:bodyPr/>
          <a:lstStyle/>
          <a:p>
            <a:r>
              <a:rPr lang="sv-FI" dirty="0"/>
              <a:t>Vanligtvis 1: 10 000</a:t>
            </a:r>
          </a:p>
          <a:p>
            <a:r>
              <a:rPr lang="sv-FI" dirty="0"/>
              <a:t>Farledens områden, </a:t>
            </a:r>
          </a:p>
          <a:p>
            <a:pPr marL="0" indent="0">
              <a:buNone/>
            </a:pPr>
            <a:r>
              <a:rPr lang="sv-FI" dirty="0"/>
              <a:t>sträckning</a:t>
            </a:r>
          </a:p>
          <a:p>
            <a:r>
              <a:rPr lang="sv-FI" dirty="0"/>
              <a:t>Säkerhetsanordningar</a:t>
            </a:r>
          </a:p>
          <a:p>
            <a:r>
              <a:rPr lang="sv-FI" dirty="0"/>
              <a:t>Koordinater</a:t>
            </a:r>
          </a:p>
          <a:p>
            <a:r>
              <a:rPr lang="sv-FI" dirty="0"/>
              <a:t>Validerade områden</a:t>
            </a:r>
          </a:p>
        </p:txBody>
      </p:sp>
      <p:sp>
        <p:nvSpPr>
          <p:cNvPr id="4" name="Päivämäärän paikkamerkki 3"/>
          <p:cNvSpPr>
            <a:spLocks noGrp="1"/>
          </p:cNvSpPr>
          <p:nvPr>
            <p:ph type="dt" sz="half" idx="10"/>
          </p:nvPr>
        </p:nvSpPr>
        <p:spPr/>
        <p:txBody>
          <a:bodyPr/>
          <a:lstStyle/>
          <a:p>
            <a:fld id="{30644270-24A5-431C-8DDE-AA3714CF6453}" type="datetime1">
              <a:rPr lang="fi-FI" smtClean="0"/>
              <a:t>7.5.2020</a:t>
            </a:fld>
            <a:endParaRPr lang="fi-FI" dirty="0"/>
          </a:p>
        </p:txBody>
      </p:sp>
      <p:sp>
        <p:nvSpPr>
          <p:cNvPr id="5" name="Dian numeron paikkamerkki 4"/>
          <p:cNvSpPr>
            <a:spLocks noGrp="1"/>
          </p:cNvSpPr>
          <p:nvPr>
            <p:ph type="sldNum" sz="quarter" idx="12"/>
          </p:nvPr>
        </p:nvSpPr>
        <p:spPr/>
        <p:txBody>
          <a:bodyPr/>
          <a:lstStyle/>
          <a:p>
            <a:fld id="{E97DE6E4-DC77-456C-872A-552B509F49AF}" type="slidenum">
              <a:rPr lang="fi-FI" smtClean="0"/>
              <a:t>13</a:t>
            </a:fld>
            <a:endParaRPr lang="fi-FI" dirty="0"/>
          </a:p>
        </p:txBody>
      </p:sp>
      <p:pic>
        <p:nvPicPr>
          <p:cNvPr id="6" name="Kuva 5"/>
          <p:cNvPicPr>
            <a:picLocks noChangeAspect="1"/>
          </p:cNvPicPr>
          <p:nvPr/>
        </p:nvPicPr>
        <p:blipFill>
          <a:blip r:embed="rId2"/>
          <a:stretch>
            <a:fillRect/>
          </a:stretch>
        </p:blipFill>
        <p:spPr>
          <a:xfrm>
            <a:off x="4439816" y="1842600"/>
            <a:ext cx="7037917" cy="4324865"/>
          </a:xfrm>
          <a:prstGeom prst="rect">
            <a:avLst/>
          </a:prstGeom>
        </p:spPr>
      </p:pic>
    </p:spTree>
    <p:extLst>
      <p:ext uri="{BB962C8B-B14F-4D97-AF65-F5344CB8AC3E}">
        <p14:creationId xmlns:p14="http://schemas.microsoft.com/office/powerpoint/2010/main" val="1918595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sv-FI" dirty="0"/>
              <a:t>Beskrivning av </a:t>
            </a:r>
            <a:r>
              <a:rPr lang="sv-FI" dirty="0" smtClean="0"/>
              <a:t/>
            </a:r>
            <a:br>
              <a:rPr lang="sv-FI" dirty="0" smtClean="0"/>
            </a:br>
            <a:r>
              <a:rPr lang="sv-FI" dirty="0" smtClean="0"/>
              <a:t>säkerhetsanordningar</a:t>
            </a:r>
            <a:endParaRPr lang="sv-FI" dirty="0"/>
          </a:p>
        </p:txBody>
      </p:sp>
      <p:sp>
        <p:nvSpPr>
          <p:cNvPr id="4" name="Päivämäärän paikkamerkki 3"/>
          <p:cNvSpPr>
            <a:spLocks noGrp="1"/>
          </p:cNvSpPr>
          <p:nvPr>
            <p:ph type="dt" sz="half" idx="10"/>
          </p:nvPr>
        </p:nvSpPr>
        <p:spPr/>
        <p:txBody>
          <a:bodyPr/>
          <a:lstStyle/>
          <a:p>
            <a:fld id="{30644270-24A5-431C-8DDE-AA3714CF6453}" type="datetime1">
              <a:rPr lang="fi-FI" smtClean="0"/>
              <a:t>7.5.2020</a:t>
            </a:fld>
            <a:endParaRPr lang="fi-FI" dirty="0"/>
          </a:p>
        </p:txBody>
      </p:sp>
      <p:sp>
        <p:nvSpPr>
          <p:cNvPr id="5" name="Dian numeron paikkamerkki 4"/>
          <p:cNvSpPr>
            <a:spLocks noGrp="1"/>
          </p:cNvSpPr>
          <p:nvPr>
            <p:ph type="sldNum" sz="quarter" idx="12"/>
          </p:nvPr>
        </p:nvSpPr>
        <p:spPr/>
        <p:txBody>
          <a:bodyPr/>
          <a:lstStyle/>
          <a:p>
            <a:fld id="{E97DE6E4-DC77-456C-872A-552B509F49AF}" type="slidenum">
              <a:rPr lang="fi-FI" smtClean="0"/>
              <a:t>14</a:t>
            </a:fld>
            <a:endParaRPr lang="fi-FI" dirty="0"/>
          </a:p>
        </p:txBody>
      </p:sp>
      <p:pic>
        <p:nvPicPr>
          <p:cNvPr id="7" name="Kuva 6"/>
          <p:cNvPicPr>
            <a:picLocks noChangeAspect="1"/>
          </p:cNvPicPr>
          <p:nvPr/>
        </p:nvPicPr>
        <p:blipFill>
          <a:blip r:embed="rId2"/>
          <a:stretch>
            <a:fillRect/>
          </a:stretch>
        </p:blipFill>
        <p:spPr>
          <a:xfrm>
            <a:off x="6436690" y="19151"/>
            <a:ext cx="5209310" cy="6721475"/>
          </a:xfrm>
          <a:prstGeom prst="rect">
            <a:avLst/>
          </a:prstGeom>
        </p:spPr>
      </p:pic>
      <p:sp>
        <p:nvSpPr>
          <p:cNvPr id="8" name="Sisällön paikkamerkki 7"/>
          <p:cNvSpPr>
            <a:spLocks noGrp="1"/>
          </p:cNvSpPr>
          <p:nvPr>
            <p:ph idx="1"/>
          </p:nvPr>
        </p:nvSpPr>
        <p:spPr/>
        <p:txBody>
          <a:bodyPr/>
          <a:lstStyle/>
          <a:p>
            <a:r>
              <a:rPr lang="sv-FI" dirty="0"/>
              <a:t>Bifogas till farledsbeslutshandlingarna </a:t>
            </a:r>
          </a:p>
          <a:p>
            <a:pPr marL="0" indent="0">
              <a:buNone/>
            </a:pPr>
            <a:r>
              <a:rPr lang="sv-FI" dirty="0"/>
              <a:t>när man ändrar, </a:t>
            </a:r>
            <a:r>
              <a:rPr lang="sv-FI" dirty="0" smtClean="0"/>
              <a:t>förnyar eller</a:t>
            </a:r>
            <a:endParaRPr lang="sv-FI" dirty="0"/>
          </a:p>
          <a:p>
            <a:pPr marL="0" indent="0">
              <a:buNone/>
            </a:pPr>
            <a:r>
              <a:rPr lang="sv-FI" dirty="0"/>
              <a:t>avlägsnar en säkerhetsanordning</a:t>
            </a:r>
          </a:p>
        </p:txBody>
      </p:sp>
    </p:spTree>
    <p:extLst>
      <p:ext uri="{BB962C8B-B14F-4D97-AF65-F5344CB8AC3E}">
        <p14:creationId xmlns:p14="http://schemas.microsoft.com/office/powerpoint/2010/main" val="1518160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sv-FI" dirty="0"/>
              <a:t>Farledsbeskrivning</a:t>
            </a:r>
          </a:p>
        </p:txBody>
      </p:sp>
      <p:sp>
        <p:nvSpPr>
          <p:cNvPr id="4" name="Päivämäärän paikkamerkki 3"/>
          <p:cNvSpPr>
            <a:spLocks noGrp="1"/>
          </p:cNvSpPr>
          <p:nvPr>
            <p:ph type="dt" sz="half" idx="10"/>
          </p:nvPr>
        </p:nvSpPr>
        <p:spPr/>
        <p:txBody>
          <a:bodyPr/>
          <a:lstStyle/>
          <a:p>
            <a:fld id="{30644270-24A5-431C-8DDE-AA3714CF6453}" type="datetime1">
              <a:rPr lang="fi-FI" smtClean="0"/>
              <a:t>7.5.2020</a:t>
            </a:fld>
            <a:endParaRPr lang="fi-FI" dirty="0"/>
          </a:p>
        </p:txBody>
      </p:sp>
      <p:sp>
        <p:nvSpPr>
          <p:cNvPr id="5" name="Dian numeron paikkamerkki 4"/>
          <p:cNvSpPr>
            <a:spLocks noGrp="1"/>
          </p:cNvSpPr>
          <p:nvPr>
            <p:ph type="sldNum" sz="quarter" idx="12"/>
          </p:nvPr>
        </p:nvSpPr>
        <p:spPr/>
        <p:txBody>
          <a:bodyPr/>
          <a:lstStyle/>
          <a:p>
            <a:fld id="{E97DE6E4-DC77-456C-872A-552B509F49AF}" type="slidenum">
              <a:rPr lang="fi-FI" smtClean="0"/>
              <a:t>15</a:t>
            </a:fld>
            <a:endParaRPr lang="fi-FI" dirty="0"/>
          </a:p>
        </p:txBody>
      </p:sp>
      <p:sp>
        <p:nvSpPr>
          <p:cNvPr id="7" name="Sisällön paikkamerkki 6"/>
          <p:cNvSpPr>
            <a:spLocks noGrp="1"/>
          </p:cNvSpPr>
          <p:nvPr>
            <p:ph idx="1"/>
          </p:nvPr>
        </p:nvSpPr>
        <p:spPr/>
        <p:txBody>
          <a:bodyPr/>
          <a:lstStyle/>
          <a:p>
            <a:r>
              <a:rPr lang="sv-FI" dirty="0"/>
              <a:t>Bifogas till farledsbeslutsdokumenten </a:t>
            </a:r>
          </a:p>
          <a:p>
            <a:pPr marL="0" indent="0">
              <a:buNone/>
            </a:pPr>
            <a:r>
              <a:rPr lang="sv-FI" dirty="0"/>
              <a:t>när man förnyar, ändrar </a:t>
            </a:r>
            <a:r>
              <a:rPr lang="sv-FI" dirty="0" smtClean="0"/>
              <a:t>eller </a:t>
            </a:r>
            <a:r>
              <a:rPr lang="sv-FI" dirty="0"/>
              <a:t>avlägsnar</a:t>
            </a:r>
          </a:p>
        </p:txBody>
      </p:sp>
      <p:pic>
        <p:nvPicPr>
          <p:cNvPr id="9" name="Kuva 8"/>
          <p:cNvPicPr>
            <a:picLocks noChangeAspect="1"/>
          </p:cNvPicPr>
          <p:nvPr/>
        </p:nvPicPr>
        <p:blipFill>
          <a:blip r:embed="rId2"/>
          <a:stretch>
            <a:fillRect/>
          </a:stretch>
        </p:blipFill>
        <p:spPr>
          <a:xfrm>
            <a:off x="6565428" y="260648"/>
            <a:ext cx="5090587" cy="6721475"/>
          </a:xfrm>
          <a:prstGeom prst="rect">
            <a:avLst/>
          </a:prstGeom>
        </p:spPr>
      </p:pic>
    </p:spTree>
    <p:extLst>
      <p:ext uri="{BB962C8B-B14F-4D97-AF65-F5344CB8AC3E}">
        <p14:creationId xmlns:p14="http://schemas.microsoft.com/office/powerpoint/2010/main" val="196431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sv-FI" dirty="0"/>
              <a:t>Integritetsgranskning</a:t>
            </a:r>
            <a:br>
              <a:rPr lang="sv-FI" dirty="0"/>
            </a:br>
            <a:r>
              <a:rPr lang="sv-FI" dirty="0"/>
              <a:t/>
            </a:r>
            <a:br>
              <a:rPr lang="sv-FI" dirty="0"/>
            </a:br>
            <a:r>
              <a:rPr lang="sv-FI" dirty="0"/>
              <a:t/>
            </a:r>
            <a:br>
              <a:rPr lang="sv-FI" dirty="0"/>
            </a:br>
            <a:r>
              <a:rPr lang="sv-FI" sz="2000" dirty="0">
                <a:solidFill>
                  <a:schemeClr val="tx1"/>
                </a:solidFill>
              </a:rPr>
              <a:t>Till farledsbeslutsdokument</a:t>
            </a:r>
            <a:br>
              <a:rPr lang="sv-FI" sz="2000" dirty="0">
                <a:solidFill>
                  <a:schemeClr val="tx1"/>
                </a:solidFill>
              </a:rPr>
            </a:br>
            <a:r>
              <a:rPr lang="sv-FI" sz="2000" dirty="0">
                <a:solidFill>
                  <a:schemeClr val="tx1"/>
                </a:solidFill>
              </a:rPr>
              <a:t>skrivs en integritetsgranskning</a:t>
            </a:r>
            <a:br>
              <a:rPr lang="sv-FI" sz="2000" dirty="0">
                <a:solidFill>
                  <a:schemeClr val="tx1"/>
                </a:solidFill>
              </a:rPr>
            </a:br>
            <a:r>
              <a:rPr lang="sv-FI" sz="2000" dirty="0">
                <a:solidFill>
                  <a:schemeClr val="tx1"/>
                </a:solidFill>
              </a:rPr>
              <a:t>ut där det framgår om farleds-</a:t>
            </a:r>
            <a:br>
              <a:rPr lang="sv-FI" sz="2000" dirty="0">
                <a:solidFill>
                  <a:schemeClr val="tx1"/>
                </a:solidFill>
              </a:rPr>
            </a:br>
            <a:r>
              <a:rPr lang="sv-FI" sz="2000" dirty="0">
                <a:solidFill>
                  <a:schemeClr val="tx1"/>
                </a:solidFill>
              </a:rPr>
              <a:t>områdena omfattar</a:t>
            </a:r>
            <a:br>
              <a:rPr lang="sv-FI" sz="2000" dirty="0">
                <a:solidFill>
                  <a:schemeClr val="tx1"/>
                </a:solidFill>
              </a:rPr>
            </a:br>
            <a:r>
              <a:rPr lang="sv-FI" sz="2000" dirty="0">
                <a:solidFill>
                  <a:schemeClr val="tx1"/>
                </a:solidFill>
              </a:rPr>
              <a:t>validerade områden</a:t>
            </a:r>
            <a:br>
              <a:rPr lang="sv-FI" sz="2000" dirty="0">
                <a:solidFill>
                  <a:schemeClr val="tx1"/>
                </a:solidFill>
              </a:rPr>
            </a:br>
            <a:r>
              <a:rPr lang="sv-FI" sz="2000" dirty="0">
                <a:solidFill>
                  <a:schemeClr val="tx1"/>
                </a:solidFill>
              </a:rPr>
              <a:t>(ramningar och djup-</a:t>
            </a:r>
            <a:br>
              <a:rPr lang="sv-FI" sz="2000" dirty="0">
                <a:solidFill>
                  <a:schemeClr val="tx1"/>
                </a:solidFill>
              </a:rPr>
            </a:br>
            <a:r>
              <a:rPr lang="sv-FI" sz="2000" dirty="0">
                <a:solidFill>
                  <a:schemeClr val="tx1"/>
                </a:solidFill>
              </a:rPr>
              <a:t>mätningsuppgifter)</a:t>
            </a:r>
            <a:br>
              <a:rPr lang="sv-FI" sz="2000" dirty="0">
                <a:solidFill>
                  <a:schemeClr val="tx1"/>
                </a:solidFill>
              </a:rPr>
            </a:br>
            <a:r>
              <a:rPr lang="sv-FI" sz="2000" dirty="0">
                <a:solidFill>
                  <a:schemeClr val="tx1"/>
                </a:solidFill>
              </a:rPr>
              <a:t>i registret.</a:t>
            </a:r>
          </a:p>
        </p:txBody>
      </p:sp>
      <p:sp>
        <p:nvSpPr>
          <p:cNvPr id="4" name="Päivämäärän paikkamerkki 3"/>
          <p:cNvSpPr>
            <a:spLocks noGrp="1"/>
          </p:cNvSpPr>
          <p:nvPr>
            <p:ph type="dt" sz="half" idx="10"/>
          </p:nvPr>
        </p:nvSpPr>
        <p:spPr/>
        <p:txBody>
          <a:bodyPr/>
          <a:lstStyle/>
          <a:p>
            <a:fld id="{30644270-24A5-431C-8DDE-AA3714CF6453}" type="datetime1">
              <a:rPr lang="fi-FI" smtClean="0"/>
              <a:t>7.5.2020</a:t>
            </a:fld>
            <a:endParaRPr lang="fi-FI" dirty="0"/>
          </a:p>
        </p:txBody>
      </p:sp>
      <p:sp>
        <p:nvSpPr>
          <p:cNvPr id="5" name="Dian numeron paikkamerkki 4"/>
          <p:cNvSpPr>
            <a:spLocks noGrp="1"/>
          </p:cNvSpPr>
          <p:nvPr>
            <p:ph type="sldNum" sz="quarter" idx="12"/>
          </p:nvPr>
        </p:nvSpPr>
        <p:spPr/>
        <p:txBody>
          <a:bodyPr/>
          <a:lstStyle/>
          <a:p>
            <a:fld id="{E97DE6E4-DC77-456C-872A-552B509F49AF}" type="slidenum">
              <a:rPr lang="fi-FI" smtClean="0"/>
              <a:t>16</a:t>
            </a:fld>
            <a:endParaRPr lang="fi-FI" dirty="0"/>
          </a:p>
        </p:txBody>
      </p:sp>
      <p:pic>
        <p:nvPicPr>
          <p:cNvPr id="6" name="Sisällön paikkamerkki 5"/>
          <p:cNvPicPr>
            <a:picLocks noGrp="1" noChangeAspect="1"/>
          </p:cNvPicPr>
          <p:nvPr>
            <p:ph idx="1"/>
          </p:nvPr>
        </p:nvPicPr>
        <p:blipFill>
          <a:blip r:embed="rId2"/>
          <a:stretch>
            <a:fillRect/>
          </a:stretch>
        </p:blipFill>
        <p:spPr>
          <a:xfrm>
            <a:off x="5519936" y="548680"/>
            <a:ext cx="6048672" cy="5828485"/>
          </a:xfrm>
          <a:prstGeom prst="rect">
            <a:avLst/>
          </a:prstGeom>
        </p:spPr>
      </p:pic>
    </p:spTree>
    <p:extLst>
      <p:ext uri="{BB962C8B-B14F-4D97-AF65-F5344CB8AC3E}">
        <p14:creationId xmlns:p14="http://schemas.microsoft.com/office/powerpoint/2010/main" val="2355496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sv-FI" dirty="0"/>
              <a:t>Koordinat-</a:t>
            </a:r>
            <a:br>
              <a:rPr lang="sv-FI" dirty="0"/>
            </a:br>
            <a:r>
              <a:rPr lang="sv-FI" dirty="0"/>
              <a:t>förteckningar</a:t>
            </a:r>
          </a:p>
        </p:txBody>
      </p:sp>
      <p:sp>
        <p:nvSpPr>
          <p:cNvPr id="4" name="Päivämäärän paikkamerkki 3"/>
          <p:cNvSpPr>
            <a:spLocks noGrp="1"/>
          </p:cNvSpPr>
          <p:nvPr>
            <p:ph type="dt" sz="half" idx="10"/>
          </p:nvPr>
        </p:nvSpPr>
        <p:spPr/>
        <p:txBody>
          <a:bodyPr/>
          <a:lstStyle/>
          <a:p>
            <a:fld id="{30644270-24A5-431C-8DDE-AA3714CF6453}" type="datetime1">
              <a:rPr lang="fi-FI" smtClean="0"/>
              <a:t>7.5.2020</a:t>
            </a:fld>
            <a:endParaRPr lang="fi-FI" dirty="0"/>
          </a:p>
        </p:txBody>
      </p:sp>
      <p:sp>
        <p:nvSpPr>
          <p:cNvPr id="5" name="Dian numeron paikkamerkki 4"/>
          <p:cNvSpPr>
            <a:spLocks noGrp="1"/>
          </p:cNvSpPr>
          <p:nvPr>
            <p:ph type="sldNum" sz="quarter" idx="12"/>
          </p:nvPr>
        </p:nvSpPr>
        <p:spPr/>
        <p:txBody>
          <a:bodyPr/>
          <a:lstStyle/>
          <a:p>
            <a:fld id="{E97DE6E4-DC77-456C-872A-552B509F49AF}" type="slidenum">
              <a:rPr lang="fi-FI" smtClean="0"/>
              <a:t>17</a:t>
            </a:fld>
            <a:endParaRPr lang="fi-FI" dirty="0"/>
          </a:p>
        </p:txBody>
      </p:sp>
      <p:pic>
        <p:nvPicPr>
          <p:cNvPr id="6" name="Sisällön paikkamerkki 5"/>
          <p:cNvPicPr>
            <a:picLocks noGrp="1" noChangeAspect="1"/>
          </p:cNvPicPr>
          <p:nvPr>
            <p:ph idx="1"/>
          </p:nvPr>
        </p:nvPicPr>
        <p:blipFill>
          <a:blip r:embed="rId2"/>
          <a:stretch>
            <a:fillRect/>
          </a:stretch>
        </p:blipFill>
        <p:spPr>
          <a:xfrm>
            <a:off x="3431704" y="260648"/>
            <a:ext cx="8448675" cy="3105150"/>
          </a:xfrm>
          <a:prstGeom prst="rect">
            <a:avLst/>
          </a:prstGeom>
        </p:spPr>
      </p:pic>
      <p:pic>
        <p:nvPicPr>
          <p:cNvPr id="7" name="Kuva 6"/>
          <p:cNvPicPr>
            <a:picLocks noChangeAspect="1"/>
          </p:cNvPicPr>
          <p:nvPr/>
        </p:nvPicPr>
        <p:blipFill>
          <a:blip r:embed="rId3"/>
          <a:stretch>
            <a:fillRect/>
          </a:stretch>
        </p:blipFill>
        <p:spPr>
          <a:xfrm>
            <a:off x="3431704" y="3365798"/>
            <a:ext cx="7362826" cy="3419994"/>
          </a:xfrm>
          <a:prstGeom prst="rect">
            <a:avLst/>
          </a:prstGeom>
        </p:spPr>
      </p:pic>
    </p:spTree>
    <p:extLst>
      <p:ext uri="{BB962C8B-B14F-4D97-AF65-F5344CB8AC3E}">
        <p14:creationId xmlns:p14="http://schemas.microsoft.com/office/powerpoint/2010/main" val="4043708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sv-FI" dirty="0"/>
              <a:t>Anvisningar </a:t>
            </a:r>
            <a:r>
              <a:rPr lang="sv-FI" dirty="0" smtClean="0"/>
              <a:t>för </a:t>
            </a:r>
            <a:r>
              <a:rPr lang="sv-FI" dirty="0"/>
              <a:t>farledsbeslut</a:t>
            </a:r>
          </a:p>
        </p:txBody>
      </p:sp>
      <p:sp>
        <p:nvSpPr>
          <p:cNvPr id="3" name="Sisällön paikkamerkki 2"/>
          <p:cNvSpPr>
            <a:spLocks noGrp="1"/>
          </p:cNvSpPr>
          <p:nvPr>
            <p:ph idx="1"/>
          </p:nvPr>
        </p:nvSpPr>
        <p:spPr/>
        <p:txBody>
          <a:bodyPr/>
          <a:lstStyle/>
          <a:p>
            <a:r>
              <a:rPr lang="sv-FI" sz="1800" u="sng" dirty="0" err="1" smtClean="0"/>
              <a:t>Traficoms</a:t>
            </a:r>
            <a:r>
              <a:rPr lang="sv-FI" sz="1800" u="sng" dirty="0" smtClean="0"/>
              <a:t> </a:t>
            </a:r>
            <a:r>
              <a:rPr lang="sv-FI" sz="1800" u="sng" dirty="0"/>
              <a:t>anvisningar för farledshållning</a:t>
            </a:r>
            <a:r>
              <a:rPr lang="sv-FI" sz="1800" dirty="0"/>
              <a:t>:</a:t>
            </a:r>
          </a:p>
          <a:p>
            <a:pPr lvl="1"/>
            <a:r>
              <a:rPr lang="sv-FI" sz="1800" dirty="0"/>
              <a:t>Anvisning om farledsbeslut för farledshållare (i utkastskedet)</a:t>
            </a:r>
          </a:p>
          <a:p>
            <a:pPr lvl="1"/>
            <a:r>
              <a:rPr lang="sv-FI" sz="1800" dirty="0">
                <a:hlinkClick r:id="rId2"/>
              </a:rPr>
              <a:t>https://www.traficom.fi/fi/vesivaylanpito</a:t>
            </a:r>
          </a:p>
          <a:p>
            <a:r>
              <a:rPr lang="sv-FI" sz="1800" u="sng" dirty="0"/>
              <a:t>Trafikledsverkets anvisningar</a:t>
            </a:r>
            <a:r>
              <a:rPr lang="sv-FI" sz="1800" dirty="0"/>
              <a:t>:</a:t>
            </a:r>
          </a:p>
          <a:p>
            <a:pPr lvl="1"/>
            <a:r>
              <a:rPr lang="sv-FI" sz="1800" dirty="0">
                <a:latin typeface="Verdana" panose="020B0604030504040204" pitchFamily="34" charset="0"/>
                <a:ea typeface="Verdana" panose="020B0604030504040204" pitchFamily="34" charset="0"/>
              </a:rPr>
              <a:t>Ritningsanvisning för farledsplaner</a:t>
            </a:r>
          </a:p>
          <a:p>
            <a:pPr lvl="1"/>
            <a:r>
              <a:rPr lang="sv-FI" sz="1800" dirty="0" smtClean="0">
                <a:latin typeface="Verdana" panose="020B0604030504040204" pitchFamily="34" charset="0"/>
                <a:ea typeface="Verdana" panose="020B0604030504040204" pitchFamily="34" charset="0"/>
              </a:rPr>
              <a:t>Allmänna </a:t>
            </a:r>
            <a:r>
              <a:rPr lang="sv-FI" sz="1800" dirty="0">
                <a:latin typeface="Verdana" panose="020B0604030504040204" pitchFamily="34" charset="0"/>
                <a:ea typeface="Verdana" panose="020B0604030504040204" pitchFamily="34" charset="0"/>
              </a:rPr>
              <a:t>anvisningar om bestämning, namngivning och numrering av farleder samt om namngivning av säkerhetsanordningar för sjöfarten (i utkastskedet)</a:t>
            </a:r>
          </a:p>
          <a:p>
            <a:pPr lvl="1"/>
            <a:r>
              <a:rPr lang="sv-FI" sz="1800" dirty="0">
                <a:hlinkClick r:id="rId3"/>
              </a:rPr>
              <a:t>https://vayla.fi/julkaisut/</a:t>
            </a:r>
          </a:p>
        </p:txBody>
      </p:sp>
      <p:sp>
        <p:nvSpPr>
          <p:cNvPr id="4" name="Päivämäärän paikkamerkki 3"/>
          <p:cNvSpPr>
            <a:spLocks noGrp="1"/>
          </p:cNvSpPr>
          <p:nvPr>
            <p:ph type="dt" sz="half" idx="10"/>
          </p:nvPr>
        </p:nvSpPr>
        <p:spPr/>
        <p:txBody>
          <a:bodyPr/>
          <a:lstStyle/>
          <a:p>
            <a:fld id="{30644270-24A5-431C-8DDE-AA3714CF6453}" type="datetime1">
              <a:rPr lang="fi-FI" smtClean="0"/>
              <a:t>7.5.2020</a:t>
            </a:fld>
            <a:endParaRPr lang="fi-FI" dirty="0"/>
          </a:p>
        </p:txBody>
      </p:sp>
      <p:sp>
        <p:nvSpPr>
          <p:cNvPr id="5" name="Dian numeron paikkamerkki 4"/>
          <p:cNvSpPr>
            <a:spLocks noGrp="1"/>
          </p:cNvSpPr>
          <p:nvPr>
            <p:ph type="sldNum" sz="quarter" idx="12"/>
          </p:nvPr>
        </p:nvSpPr>
        <p:spPr/>
        <p:txBody>
          <a:bodyPr/>
          <a:lstStyle/>
          <a:p>
            <a:fld id="{E97DE6E4-DC77-456C-872A-552B509F49AF}" type="slidenum">
              <a:rPr lang="fi-FI" smtClean="0"/>
              <a:t>18</a:t>
            </a:fld>
            <a:endParaRPr lang="fi-FI" dirty="0"/>
          </a:p>
        </p:txBody>
      </p:sp>
    </p:spTree>
    <p:extLst>
      <p:ext uri="{BB962C8B-B14F-4D97-AF65-F5344CB8AC3E}">
        <p14:creationId xmlns:p14="http://schemas.microsoft.com/office/powerpoint/2010/main" val="3340771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515F46-7FBB-44EA-B8DA-D9044654D530}"/>
              </a:ext>
            </a:extLst>
          </p:cNvPr>
          <p:cNvSpPr>
            <a:spLocks noGrp="1"/>
          </p:cNvSpPr>
          <p:nvPr>
            <p:ph type="title"/>
          </p:nvPr>
        </p:nvSpPr>
        <p:spPr/>
        <p:txBody>
          <a:bodyPr/>
          <a:lstStyle/>
          <a:p>
            <a:r>
              <a:rPr lang="sv-FI" smtClean="0"/>
              <a:t>Tack!</a:t>
            </a:r>
            <a:endParaRPr lang="sv-FI" dirty="0"/>
          </a:p>
        </p:txBody>
      </p:sp>
      <p:sp>
        <p:nvSpPr>
          <p:cNvPr id="3" name="Tekstin paikkamerkki 2">
            <a:extLst>
              <a:ext uri="{FF2B5EF4-FFF2-40B4-BE49-F238E27FC236}">
                <a16:creationId xmlns:a16="http://schemas.microsoft.com/office/drawing/2014/main" id="{8C6EE9DC-F23D-43FC-B65C-99495F403624}"/>
              </a:ext>
            </a:extLst>
          </p:cNvPr>
          <p:cNvSpPr>
            <a:spLocks noGrp="1"/>
          </p:cNvSpPr>
          <p:nvPr>
            <p:ph type="body" idx="1"/>
          </p:nvPr>
        </p:nvSpPr>
        <p:spPr/>
        <p:txBody>
          <a:bodyPr/>
          <a:lstStyle/>
          <a:p>
            <a:r>
              <a:rPr lang="fi-FI" dirty="0" smtClean="0"/>
              <a:t>Elias.juvakka@traficom.fi</a:t>
            </a:r>
            <a:endParaRPr lang="fi-FI" dirty="0"/>
          </a:p>
        </p:txBody>
      </p:sp>
    </p:spTree>
    <p:extLst>
      <p:ext uri="{BB962C8B-B14F-4D97-AF65-F5344CB8AC3E}">
        <p14:creationId xmlns:p14="http://schemas.microsoft.com/office/powerpoint/2010/main" val="2569150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D6A3F2-3176-400B-9F7B-F7A1CC1CEAAB}"/>
              </a:ext>
            </a:extLst>
          </p:cNvPr>
          <p:cNvSpPr>
            <a:spLocks noGrp="1"/>
          </p:cNvSpPr>
          <p:nvPr>
            <p:ph type="title"/>
          </p:nvPr>
        </p:nvSpPr>
        <p:spPr/>
        <p:txBody>
          <a:bodyPr/>
          <a:lstStyle/>
          <a:p>
            <a:r>
              <a:rPr lang="sv-FI" dirty="0"/>
              <a:t>Farledsbeslut allmänt</a:t>
            </a:r>
          </a:p>
        </p:txBody>
      </p:sp>
      <p:sp>
        <p:nvSpPr>
          <p:cNvPr id="3" name="Sisällön paikkamerkki 2">
            <a:extLst>
              <a:ext uri="{FF2B5EF4-FFF2-40B4-BE49-F238E27FC236}">
                <a16:creationId xmlns:a16="http://schemas.microsoft.com/office/drawing/2014/main" id="{926E8E13-0DA2-4679-9F49-E2E83705D037}"/>
              </a:ext>
            </a:extLst>
          </p:cNvPr>
          <p:cNvSpPr>
            <a:spLocks noGrp="1"/>
          </p:cNvSpPr>
          <p:nvPr>
            <p:ph idx="1"/>
          </p:nvPr>
        </p:nvSpPr>
        <p:spPr/>
        <p:txBody>
          <a:bodyPr/>
          <a:lstStyle/>
          <a:p>
            <a:r>
              <a:rPr lang="sv-FI" sz="1600" dirty="0"/>
              <a:t>Enligt 48 § i den nya sjötrafiklagen får Transport- och kommunikationsverket meddela föreskrifter om uppförande, utsättning, ändring och avlägsnande av säkerhetsanordningar för sjöfart samt om när dessa är i funktion. Enligt 49 § i sjötrafiklagen fastställs farlederna och säkerhetsanordningarna i anslutning till dem genom ett farledsbeslut av Transport- och kommunikationsverket. Transport- och kommunikationsverket får meddela närmare föreskrifter om innehållet i den information som ska lämnas och om hur den ska förmedlas.</a:t>
            </a:r>
          </a:p>
          <a:p>
            <a:r>
              <a:rPr lang="sv-FI" sz="1600" dirty="0"/>
              <a:t>Med ett farledsbeslut enligt sjötrafiklagen avses ett förfarande för administrativt fastställande av farleder och säkerhetsanordningar genom vilket Transport- och kommunikationsverket (Traficom) fastställer de farleder och säkerhetsanordningar som nämns i farledsbeslutet för användning samt ändring av de uppgifter om farleder och säkerhetsanordningar som gäller dem i systemet för att hantera farledsuppgifter. Uppgifterna om objekten finns på sjökort och i andra navigeringstekniska publikationer som publiceras efter beslutet, såsom kartprodukter, ENC, UfS, Fyrlistan, Farledskort, Reimari (underhåll), Pooki, öppna data.</a:t>
            </a:r>
          </a:p>
          <a:p>
            <a:r>
              <a:rPr lang="sv-FI" sz="1600" dirty="0"/>
              <a:t>Farledsbeslutsprocessen omfattar åtgärder för att bereda och behandla farledsförslag och farledsbeslutsdokument för att fatta beslut och informera om dem samt för att ändra uppgifter om farleder och säkerhetsanordningar i systemet för hantering av farledsuppgifter.</a:t>
            </a:r>
          </a:p>
        </p:txBody>
      </p:sp>
      <p:sp>
        <p:nvSpPr>
          <p:cNvPr id="4" name="Päivämäärän paikkamerkki 3">
            <a:extLst>
              <a:ext uri="{FF2B5EF4-FFF2-40B4-BE49-F238E27FC236}">
                <a16:creationId xmlns:a16="http://schemas.microsoft.com/office/drawing/2014/main" id="{CEF18D2D-060C-4A0A-91DB-B52662F87708}"/>
              </a:ext>
            </a:extLst>
          </p:cNvPr>
          <p:cNvSpPr>
            <a:spLocks noGrp="1"/>
          </p:cNvSpPr>
          <p:nvPr>
            <p:ph type="dt" sz="half" idx="10"/>
          </p:nvPr>
        </p:nvSpPr>
        <p:spPr/>
        <p:txBody>
          <a:bodyPr/>
          <a:lstStyle/>
          <a:p>
            <a:fld id="{0106F123-A182-446D-8F1E-76E41DB19BEC}" type="datetime1">
              <a:rPr lang="fi-FI" smtClean="0"/>
              <a:t>7.5.2020</a:t>
            </a:fld>
            <a:endParaRPr lang="fi-FI" dirty="0"/>
          </a:p>
        </p:txBody>
      </p:sp>
      <p:sp>
        <p:nvSpPr>
          <p:cNvPr id="6" name="Dian numeron paikkamerkki 5">
            <a:extLst>
              <a:ext uri="{FF2B5EF4-FFF2-40B4-BE49-F238E27FC236}">
                <a16:creationId xmlns:a16="http://schemas.microsoft.com/office/drawing/2014/main" id="{B03B12C2-BC49-41DD-9DAC-6AF1471E040E}"/>
              </a:ext>
            </a:extLst>
          </p:cNvPr>
          <p:cNvSpPr>
            <a:spLocks noGrp="1"/>
          </p:cNvSpPr>
          <p:nvPr>
            <p:ph type="sldNum" sz="quarter" idx="12"/>
          </p:nvPr>
        </p:nvSpPr>
        <p:spPr/>
        <p:txBody>
          <a:bodyPr/>
          <a:lstStyle/>
          <a:p>
            <a:fld id="{E97DE6E4-DC77-456C-872A-552B509F49AF}" type="slidenum">
              <a:rPr lang="fi-FI" smtClean="0"/>
              <a:t>2</a:t>
            </a:fld>
            <a:endParaRPr lang="fi-FI" dirty="0"/>
          </a:p>
        </p:txBody>
      </p:sp>
    </p:spTree>
    <p:extLst>
      <p:ext uri="{BB962C8B-B14F-4D97-AF65-F5344CB8AC3E}">
        <p14:creationId xmlns:p14="http://schemas.microsoft.com/office/powerpoint/2010/main" val="2630267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sv-FI" dirty="0"/>
              <a:t>Farledsbeslut och anmälningsförfarande</a:t>
            </a:r>
          </a:p>
        </p:txBody>
      </p:sp>
      <p:sp>
        <p:nvSpPr>
          <p:cNvPr id="3" name="Sisällön paikkamerkki 2"/>
          <p:cNvSpPr>
            <a:spLocks noGrp="1"/>
          </p:cNvSpPr>
          <p:nvPr>
            <p:ph idx="1"/>
          </p:nvPr>
        </p:nvSpPr>
        <p:spPr/>
        <p:txBody>
          <a:bodyPr/>
          <a:lstStyle/>
          <a:p>
            <a:pPr>
              <a:lnSpc>
                <a:spcPct val="100000"/>
              </a:lnSpc>
            </a:pPr>
            <a:r>
              <a:rPr lang="sv-FI" sz="1800" u="sng" dirty="0"/>
              <a:t>Farledsbeslut</a:t>
            </a:r>
            <a:r>
              <a:rPr lang="sv-FI" sz="1800" dirty="0"/>
              <a:t> ska utarbetas i följande fall:</a:t>
            </a:r>
          </a:p>
          <a:p>
            <a:pPr lvl="1">
              <a:lnSpc>
                <a:spcPct val="100000"/>
              </a:lnSpc>
            </a:pPr>
            <a:r>
              <a:rPr lang="sv-FI" sz="1600" dirty="0"/>
              <a:t>ibruktagande av nya farleder och säkerhetsanordningar</a:t>
            </a:r>
          </a:p>
          <a:p>
            <a:pPr lvl="1">
              <a:lnSpc>
                <a:spcPct val="100000"/>
              </a:lnSpc>
            </a:pPr>
            <a:r>
              <a:rPr lang="sv-FI" sz="1600" dirty="0"/>
              <a:t>ändring av viss navigationsteknisk information om farleder och säkerhetsanordningar</a:t>
            </a:r>
          </a:p>
          <a:p>
            <a:pPr lvl="1">
              <a:lnSpc>
                <a:spcPct val="100000"/>
              </a:lnSpc>
            </a:pPr>
            <a:r>
              <a:rPr lang="sv-FI" sz="1600" dirty="0"/>
              <a:t>avlägsnande av farleder och säkerhetsanordningar</a:t>
            </a:r>
          </a:p>
          <a:p>
            <a:r>
              <a:rPr lang="sv-FI" sz="1800" u="sng" dirty="0"/>
              <a:t>Tillfälligt farledsbeslut </a:t>
            </a:r>
          </a:p>
          <a:p>
            <a:pPr lvl="1"/>
            <a:r>
              <a:rPr lang="sv-FI" sz="1600" dirty="0"/>
              <a:t>Ett tillfälligt farledsbeslut fattas i situationer där ändringarna i en farled och dess säkerhetsanordningar är avsedda att vara tillfälliga. Uppgifter om tillfälliga farledsbeslut syns inte på det tryckta sjökortet men presenteras som uppdateringar på de elektroniska korten. (T.ex. max 1 år för vattenbyggnadsprojekt)</a:t>
            </a:r>
          </a:p>
          <a:p>
            <a:r>
              <a:rPr lang="sv-FI" sz="1800" u="sng" dirty="0"/>
              <a:t>Anmälningsförfarande</a:t>
            </a:r>
          </a:p>
          <a:p>
            <a:pPr lvl="1"/>
            <a:r>
              <a:rPr lang="sv-FI" sz="1400" dirty="0"/>
              <a:t>Anmälningsförfarandet för ändringsuppgifter om allmänna farleder tillämpas i situationer som inte förutsätter ett farledsbeslut, men där man vill att uppgifter om en farled eller säkerhetsanordning eller ändringar i dem ska antecknas på ett sjökort eller i andra navigationstekniska publikationer. (T.ex.: Ägaruppgifter, rättelse av uppgifter)</a:t>
            </a:r>
          </a:p>
          <a:p>
            <a:endParaRPr lang="fi-FI" sz="1600" u="sng" dirty="0"/>
          </a:p>
        </p:txBody>
      </p:sp>
      <p:sp>
        <p:nvSpPr>
          <p:cNvPr id="4" name="Päivämäärän paikkamerkki 3"/>
          <p:cNvSpPr>
            <a:spLocks noGrp="1"/>
          </p:cNvSpPr>
          <p:nvPr>
            <p:ph type="dt" sz="half" idx="10"/>
          </p:nvPr>
        </p:nvSpPr>
        <p:spPr/>
        <p:txBody>
          <a:bodyPr/>
          <a:lstStyle/>
          <a:p>
            <a:fld id="{30644270-24A5-431C-8DDE-AA3714CF6453}" type="datetime1">
              <a:rPr lang="fi-FI" smtClean="0"/>
              <a:t>7.5.2020</a:t>
            </a:fld>
            <a:endParaRPr lang="fi-FI" dirty="0"/>
          </a:p>
        </p:txBody>
      </p:sp>
      <p:sp>
        <p:nvSpPr>
          <p:cNvPr id="5" name="Dian numeron paikkamerkki 4"/>
          <p:cNvSpPr>
            <a:spLocks noGrp="1"/>
          </p:cNvSpPr>
          <p:nvPr>
            <p:ph type="sldNum" sz="quarter" idx="12"/>
          </p:nvPr>
        </p:nvSpPr>
        <p:spPr/>
        <p:txBody>
          <a:bodyPr/>
          <a:lstStyle/>
          <a:p>
            <a:fld id="{E97DE6E4-DC77-456C-872A-552B509F49AF}" type="slidenum">
              <a:rPr lang="fi-FI" smtClean="0"/>
              <a:t>3</a:t>
            </a:fld>
            <a:endParaRPr lang="fi-FI" dirty="0"/>
          </a:p>
        </p:txBody>
      </p:sp>
    </p:spTree>
    <p:extLst>
      <p:ext uri="{BB962C8B-B14F-4D97-AF65-F5344CB8AC3E}">
        <p14:creationId xmlns:p14="http://schemas.microsoft.com/office/powerpoint/2010/main" val="4227776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sv-FI" dirty="0"/>
              <a:t>Ibruktagande av ny farled</a:t>
            </a:r>
          </a:p>
        </p:txBody>
      </p:sp>
      <p:sp>
        <p:nvSpPr>
          <p:cNvPr id="3" name="Sisällön paikkamerkki 2"/>
          <p:cNvSpPr>
            <a:spLocks noGrp="1"/>
          </p:cNvSpPr>
          <p:nvPr>
            <p:ph idx="1"/>
          </p:nvPr>
        </p:nvSpPr>
        <p:spPr/>
        <p:txBody>
          <a:bodyPr/>
          <a:lstStyle/>
          <a:p>
            <a:r>
              <a:rPr lang="sv-FI" sz="1800" dirty="0"/>
              <a:t>De juridiska förutsättningarna för ta i bruk en farled grundar sig på vattenlagen (10 kap. 3 §), enligt vilken Trafikledsverket beslutar när offentliga farleder tas i bruk och tillståndsmyndigheten bestämmer om när en allmän lokal farled ska tas i bruk. Bestämmelser om farledshållarens rätt att placera ut säkerhetsanordningar finns i vattenlagen (10 kap. 5 §). För inrättande, placering och underhåll av officiella säkerhetsanordningar för sjöfarten krävs tillstånd av Traficom oberoende av vattenlagen (Sjötrafiklagen 782/2019, 49 §). </a:t>
            </a:r>
          </a:p>
          <a:p>
            <a:r>
              <a:rPr lang="sv-FI" sz="1800" dirty="0"/>
              <a:t>För att officiellt ta en ny farled i bruk förutsätts ett beslut om inrättande av en farled enligt vattenlagen </a:t>
            </a:r>
            <a:r>
              <a:rPr lang="sv-FI" sz="1800" dirty="0" smtClean="0"/>
              <a:t>samt </a:t>
            </a:r>
            <a:r>
              <a:rPr lang="sv-FI" sz="1800" dirty="0"/>
              <a:t>Traficoms farledsbeslut enligt sjötrafiklagen. Senare ändringar i säkerhetsanordningar eller mindre ändringar i farleden samt fastställande av navigationstekniska ändringar i en officiellt godkänd farled som tagits i bruk kräver farledsbeslut från Traficom. </a:t>
            </a:r>
          </a:p>
          <a:p>
            <a:r>
              <a:rPr lang="sv-FI" sz="1800" i="1" dirty="0"/>
              <a:t>Vattentillstånd (RFV) - &gt; Traficom Farledsbeslut - &gt; Trafikledsverkets beslut om ibruktagande</a:t>
            </a:r>
          </a:p>
        </p:txBody>
      </p:sp>
      <p:sp>
        <p:nvSpPr>
          <p:cNvPr id="4" name="Päivämäärän paikkamerkki 3"/>
          <p:cNvSpPr>
            <a:spLocks noGrp="1"/>
          </p:cNvSpPr>
          <p:nvPr>
            <p:ph type="dt" sz="half" idx="10"/>
          </p:nvPr>
        </p:nvSpPr>
        <p:spPr/>
        <p:txBody>
          <a:bodyPr/>
          <a:lstStyle/>
          <a:p>
            <a:fld id="{30644270-24A5-431C-8DDE-AA3714CF6453}" type="datetime1">
              <a:rPr lang="fi-FI" smtClean="0"/>
              <a:t>7.5.2020</a:t>
            </a:fld>
            <a:endParaRPr lang="fi-FI" dirty="0"/>
          </a:p>
        </p:txBody>
      </p:sp>
      <p:sp>
        <p:nvSpPr>
          <p:cNvPr id="5" name="Dian numeron paikkamerkki 4"/>
          <p:cNvSpPr>
            <a:spLocks noGrp="1"/>
          </p:cNvSpPr>
          <p:nvPr>
            <p:ph type="sldNum" sz="quarter" idx="12"/>
          </p:nvPr>
        </p:nvSpPr>
        <p:spPr/>
        <p:txBody>
          <a:bodyPr/>
          <a:lstStyle/>
          <a:p>
            <a:fld id="{E97DE6E4-DC77-456C-872A-552B509F49AF}" type="slidenum">
              <a:rPr lang="fi-FI" smtClean="0"/>
              <a:t>4</a:t>
            </a:fld>
            <a:endParaRPr lang="fi-FI" dirty="0"/>
          </a:p>
        </p:txBody>
      </p:sp>
    </p:spTree>
    <p:extLst>
      <p:ext uri="{BB962C8B-B14F-4D97-AF65-F5344CB8AC3E}">
        <p14:creationId xmlns:p14="http://schemas.microsoft.com/office/powerpoint/2010/main" val="1891401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sv-FI" dirty="0"/>
              <a:t>Process för farledsbeslut</a:t>
            </a:r>
          </a:p>
        </p:txBody>
      </p:sp>
      <p:sp>
        <p:nvSpPr>
          <p:cNvPr id="3" name="Sisällön paikkamerkki 2"/>
          <p:cNvSpPr>
            <a:spLocks noGrp="1"/>
          </p:cNvSpPr>
          <p:nvPr>
            <p:ph idx="1"/>
          </p:nvPr>
        </p:nvSpPr>
        <p:spPr/>
        <p:txBody>
          <a:bodyPr/>
          <a:lstStyle/>
          <a:p>
            <a:r>
              <a:rPr lang="sv-FI" sz="1800" dirty="0"/>
              <a:t>Farledsbeslutsförfarandets förlopp och de ansvariga instanserna för processen är följande:</a:t>
            </a:r>
          </a:p>
          <a:p>
            <a:pPr marL="612900" lvl="1" indent="-342900">
              <a:buFont typeface="+mj-lt"/>
              <a:buAutoNum type="arabicPeriod"/>
            </a:pPr>
            <a:r>
              <a:rPr lang="sv-FI" sz="1800" dirty="0"/>
              <a:t>Farledshållaren ansvarar för förslaget till farledsbeslut och uppgörandet av de farledsförslag som hör till det samt lämnar utgångsdata till Trafikledsverket för export till systemet för hantering av farledsuppgifter. Farledshållaren kan beställa dokument i anslutning till farledsförslaget av utomstående konsulter</a:t>
            </a:r>
          </a:p>
          <a:p>
            <a:pPr marL="612900" lvl="1" indent="-342900">
              <a:buFont typeface="+mj-lt"/>
              <a:buAutoNum type="arabicPeriod"/>
            </a:pPr>
            <a:r>
              <a:rPr lang="sv-FI" sz="1800" dirty="0"/>
              <a:t>Trafikledsverket ser till att utkastet till farledsförslag granskas och att uppgifterna förs in i farledsdatabasen (som utkast)</a:t>
            </a:r>
          </a:p>
          <a:p>
            <a:pPr marL="612900" lvl="1" indent="-342900">
              <a:buFont typeface="+mj-lt"/>
              <a:buAutoNum type="arabicPeriod"/>
            </a:pPr>
            <a:r>
              <a:rPr lang="sv-FI" sz="1800" dirty="0"/>
              <a:t>Trafikledshållaren skickar farledsförslaget till </a:t>
            </a:r>
            <a:r>
              <a:rPr lang="sv-FI" sz="1800" dirty="0" smtClean="0"/>
              <a:t>Transport- </a:t>
            </a:r>
            <a:r>
              <a:rPr lang="sv-FI" sz="1800" dirty="0"/>
              <a:t>och </a:t>
            </a:r>
            <a:r>
              <a:rPr lang="sv-FI" sz="1800" dirty="0" smtClean="0"/>
              <a:t>kommunikationsverket, Traficom </a:t>
            </a:r>
            <a:r>
              <a:rPr lang="sv-FI" sz="1800" dirty="0"/>
              <a:t>när uppgifterna är korrekta i vattenledsdatabasen</a:t>
            </a:r>
          </a:p>
          <a:p>
            <a:pPr marL="612900" lvl="1" indent="-342900">
              <a:buFont typeface="+mj-lt"/>
              <a:buAutoNum type="arabicPeriod"/>
            </a:pPr>
            <a:r>
              <a:rPr lang="sv-FI" sz="1800" dirty="0"/>
              <a:t>Traficom ansvarar för att fatta farledsbeslut </a:t>
            </a:r>
          </a:p>
          <a:p>
            <a:pPr marL="612900" lvl="1" indent="-342900">
              <a:buFont typeface="+mj-lt"/>
              <a:buAutoNum type="arabicPeriod"/>
            </a:pPr>
            <a:r>
              <a:rPr lang="sv-FI" sz="1800" dirty="0"/>
              <a:t>Traficom ser till att Trafikledsverket bekräftar uppgifterna i vattenledsdatabasen efter Traficoms farledsbeslut</a:t>
            </a:r>
          </a:p>
          <a:p>
            <a:pPr marL="612900" lvl="1" indent="-342900">
              <a:buFont typeface="+mj-lt"/>
              <a:buAutoNum type="arabicPeriod"/>
            </a:pPr>
            <a:r>
              <a:rPr lang="sv-FI" sz="1800" dirty="0"/>
              <a:t>Traficom ansvarar för att informera om farledsbeslutet (Farledshållaren/konsulten, Trafikledsverket, Traficom sjökartläggning och vid behov VTS, Finnpilot osv.)</a:t>
            </a:r>
          </a:p>
          <a:p>
            <a:endParaRPr lang="fi-FI" dirty="0"/>
          </a:p>
        </p:txBody>
      </p:sp>
      <p:sp>
        <p:nvSpPr>
          <p:cNvPr id="4" name="Päivämäärän paikkamerkki 3"/>
          <p:cNvSpPr>
            <a:spLocks noGrp="1"/>
          </p:cNvSpPr>
          <p:nvPr>
            <p:ph type="dt" sz="half" idx="10"/>
          </p:nvPr>
        </p:nvSpPr>
        <p:spPr/>
        <p:txBody>
          <a:bodyPr/>
          <a:lstStyle/>
          <a:p>
            <a:fld id="{30644270-24A5-431C-8DDE-AA3714CF6453}" type="datetime1">
              <a:rPr lang="fi-FI" smtClean="0"/>
              <a:t>7.5.2020</a:t>
            </a:fld>
            <a:endParaRPr lang="fi-FI" dirty="0"/>
          </a:p>
        </p:txBody>
      </p:sp>
      <p:sp>
        <p:nvSpPr>
          <p:cNvPr id="5" name="Dian numeron paikkamerkki 4"/>
          <p:cNvSpPr>
            <a:spLocks noGrp="1"/>
          </p:cNvSpPr>
          <p:nvPr>
            <p:ph type="sldNum" sz="quarter" idx="12"/>
          </p:nvPr>
        </p:nvSpPr>
        <p:spPr/>
        <p:txBody>
          <a:bodyPr/>
          <a:lstStyle/>
          <a:p>
            <a:fld id="{E97DE6E4-DC77-456C-872A-552B509F49AF}" type="slidenum">
              <a:rPr lang="fi-FI" smtClean="0"/>
              <a:t>5</a:t>
            </a:fld>
            <a:endParaRPr lang="fi-FI" dirty="0"/>
          </a:p>
        </p:txBody>
      </p:sp>
    </p:spTree>
    <p:extLst>
      <p:ext uri="{BB962C8B-B14F-4D97-AF65-F5344CB8AC3E}">
        <p14:creationId xmlns:p14="http://schemas.microsoft.com/office/powerpoint/2010/main" val="2938354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sv-FI" dirty="0"/>
              <a:t>Process för farledsbeslut</a:t>
            </a:r>
          </a:p>
        </p:txBody>
      </p:sp>
      <p:sp>
        <p:nvSpPr>
          <p:cNvPr id="4" name="Päivämäärän paikkamerkki 3"/>
          <p:cNvSpPr>
            <a:spLocks noGrp="1"/>
          </p:cNvSpPr>
          <p:nvPr>
            <p:ph type="dt" sz="half" idx="10"/>
          </p:nvPr>
        </p:nvSpPr>
        <p:spPr/>
        <p:txBody>
          <a:bodyPr/>
          <a:lstStyle/>
          <a:p>
            <a:fld id="{30644270-24A5-431C-8DDE-AA3714CF6453}" type="datetime1">
              <a:rPr lang="fi-FI" smtClean="0"/>
              <a:t>7.5.2020</a:t>
            </a:fld>
            <a:endParaRPr lang="fi-FI" dirty="0"/>
          </a:p>
        </p:txBody>
      </p:sp>
      <p:sp>
        <p:nvSpPr>
          <p:cNvPr id="5" name="Dian numeron paikkamerkki 4"/>
          <p:cNvSpPr>
            <a:spLocks noGrp="1"/>
          </p:cNvSpPr>
          <p:nvPr>
            <p:ph type="sldNum" sz="quarter" idx="12"/>
          </p:nvPr>
        </p:nvSpPr>
        <p:spPr/>
        <p:txBody>
          <a:bodyPr/>
          <a:lstStyle/>
          <a:p>
            <a:fld id="{E97DE6E4-DC77-456C-872A-552B509F49AF}" type="slidenum">
              <a:rPr lang="fi-FI" smtClean="0"/>
              <a:t>6</a:t>
            </a:fld>
            <a:endParaRPr lang="fi-FI" dirty="0"/>
          </a:p>
        </p:txBody>
      </p:sp>
      <p:pic>
        <p:nvPicPr>
          <p:cNvPr id="7" name="Sisällön paikkamerkki 6"/>
          <p:cNvPicPr>
            <a:picLocks noGrp="1" noChangeAspect="1"/>
          </p:cNvPicPr>
          <p:nvPr>
            <p:ph idx="1"/>
          </p:nvPr>
        </p:nvPicPr>
        <p:blipFill>
          <a:blip r:embed="rId2"/>
          <a:stretch>
            <a:fillRect/>
          </a:stretch>
        </p:blipFill>
        <p:spPr>
          <a:xfrm>
            <a:off x="1847528" y="1340769"/>
            <a:ext cx="7776864" cy="4833020"/>
          </a:xfrm>
          <a:prstGeom prst="rect">
            <a:avLst/>
          </a:prstGeom>
        </p:spPr>
      </p:pic>
    </p:spTree>
    <p:extLst>
      <p:ext uri="{BB962C8B-B14F-4D97-AF65-F5344CB8AC3E}">
        <p14:creationId xmlns:p14="http://schemas.microsoft.com/office/powerpoint/2010/main" val="408032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sv-FI" dirty="0"/>
              <a:t>Farledsbeslutsdokument</a:t>
            </a:r>
          </a:p>
        </p:txBody>
      </p:sp>
      <p:sp>
        <p:nvSpPr>
          <p:cNvPr id="3" name="Sisällön paikkamerkki 2"/>
          <p:cNvSpPr>
            <a:spLocks noGrp="1"/>
          </p:cNvSpPr>
          <p:nvPr>
            <p:ph idx="1"/>
          </p:nvPr>
        </p:nvSpPr>
        <p:spPr/>
        <p:txBody>
          <a:bodyPr/>
          <a:lstStyle/>
          <a:p>
            <a:r>
              <a:rPr lang="sv-FI" sz="1800" b="1" dirty="0"/>
              <a:t>Till Trafikledsverket</a:t>
            </a:r>
            <a:r>
              <a:rPr lang="sv-FI" sz="1800" dirty="0"/>
              <a:t> ska före förslaget till farledsbeslut lämnas följande uppgifter till systemet för hantering av farledsuppgifter för export och skissering:</a:t>
            </a:r>
          </a:p>
          <a:p>
            <a:pPr lvl="1"/>
            <a:r>
              <a:rPr lang="sv-FI" sz="1800" dirty="0"/>
              <a:t>Nya uppgifter om djupmätning med protokoll (för att skapa validerade områden)</a:t>
            </a:r>
          </a:p>
          <a:p>
            <a:pPr lvl="1"/>
            <a:r>
              <a:rPr lang="sv-FI" sz="1800" dirty="0"/>
              <a:t>Nya ramningar med protokoll (för att skapa validerade områden)</a:t>
            </a:r>
          </a:p>
          <a:p>
            <a:pPr lvl="1"/>
            <a:r>
              <a:rPr lang="sv-FI" sz="1800" dirty="0"/>
              <a:t>Nya säkerhetsanordningar</a:t>
            </a:r>
          </a:p>
          <a:p>
            <a:pPr lvl="1"/>
            <a:r>
              <a:rPr lang="sv-FI" sz="1800" dirty="0"/>
              <a:t>Säkerhetsanordningar som ändras</a:t>
            </a:r>
          </a:p>
          <a:p>
            <a:pPr lvl="1"/>
            <a:r>
              <a:rPr lang="sv-FI" sz="1800" dirty="0"/>
              <a:t>Säkerhetsanordningar som ska avlägsnas</a:t>
            </a:r>
          </a:p>
          <a:p>
            <a:pPr lvl="1"/>
            <a:r>
              <a:rPr lang="sv-FI" sz="1800" dirty="0"/>
              <a:t>Nya eller förändrade farledsområden</a:t>
            </a:r>
          </a:p>
          <a:p>
            <a:pPr lvl="1"/>
            <a:r>
              <a:rPr lang="sv-FI" sz="1800" dirty="0"/>
              <a:t>Nya eller förändrade navigationslinjer</a:t>
            </a:r>
          </a:p>
          <a:p>
            <a:pPr lvl="1"/>
            <a:r>
              <a:rPr lang="sv-FI" sz="1800" dirty="0"/>
              <a:t>Farledsområden och navigeringslinjer som ska avlägsnas</a:t>
            </a:r>
          </a:p>
          <a:p>
            <a:endParaRPr lang="fi-FI" dirty="0"/>
          </a:p>
        </p:txBody>
      </p:sp>
      <p:sp>
        <p:nvSpPr>
          <p:cNvPr id="4" name="Päivämäärän paikkamerkki 3"/>
          <p:cNvSpPr>
            <a:spLocks noGrp="1"/>
          </p:cNvSpPr>
          <p:nvPr>
            <p:ph type="dt" sz="half" idx="10"/>
          </p:nvPr>
        </p:nvSpPr>
        <p:spPr/>
        <p:txBody>
          <a:bodyPr/>
          <a:lstStyle/>
          <a:p>
            <a:fld id="{30644270-24A5-431C-8DDE-AA3714CF6453}" type="datetime1">
              <a:rPr lang="fi-FI" smtClean="0"/>
              <a:t>7.5.2020</a:t>
            </a:fld>
            <a:endParaRPr lang="fi-FI" dirty="0"/>
          </a:p>
        </p:txBody>
      </p:sp>
      <p:sp>
        <p:nvSpPr>
          <p:cNvPr id="5" name="Dian numeron paikkamerkki 4"/>
          <p:cNvSpPr>
            <a:spLocks noGrp="1"/>
          </p:cNvSpPr>
          <p:nvPr>
            <p:ph type="sldNum" sz="quarter" idx="12"/>
          </p:nvPr>
        </p:nvSpPr>
        <p:spPr/>
        <p:txBody>
          <a:bodyPr/>
          <a:lstStyle/>
          <a:p>
            <a:fld id="{E97DE6E4-DC77-456C-872A-552B509F49AF}" type="slidenum">
              <a:rPr lang="fi-FI" smtClean="0"/>
              <a:t>7</a:t>
            </a:fld>
            <a:endParaRPr lang="fi-FI" dirty="0"/>
          </a:p>
        </p:txBody>
      </p:sp>
    </p:spTree>
    <p:extLst>
      <p:ext uri="{BB962C8B-B14F-4D97-AF65-F5344CB8AC3E}">
        <p14:creationId xmlns:p14="http://schemas.microsoft.com/office/powerpoint/2010/main" val="1708742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sv-FI" dirty="0"/>
              <a:t>Farledsbeslutsdokument</a:t>
            </a:r>
          </a:p>
        </p:txBody>
      </p:sp>
      <p:sp>
        <p:nvSpPr>
          <p:cNvPr id="3" name="Sisällön paikkamerkki 2"/>
          <p:cNvSpPr>
            <a:spLocks noGrp="1"/>
          </p:cNvSpPr>
          <p:nvPr>
            <p:ph idx="1"/>
          </p:nvPr>
        </p:nvSpPr>
        <p:spPr/>
        <p:txBody>
          <a:bodyPr/>
          <a:lstStyle/>
          <a:p>
            <a:r>
              <a:rPr lang="sv-FI" sz="1800" dirty="0"/>
              <a:t>I det förslag till farledsbeslut som sänds </a:t>
            </a:r>
            <a:r>
              <a:rPr lang="sv-FI" sz="1800" b="1" dirty="0"/>
              <a:t>till Transport- och </a:t>
            </a:r>
            <a:r>
              <a:rPr lang="sv-FI" sz="1800" b="1" dirty="0" smtClean="0"/>
              <a:t>kommunikationsverket, Traficom</a:t>
            </a:r>
            <a:r>
              <a:rPr lang="sv-FI" sz="1800" dirty="0" smtClean="0"/>
              <a:t> </a:t>
            </a:r>
            <a:r>
              <a:rPr lang="sv-FI" sz="1800" dirty="0"/>
              <a:t>ingår (som mest) följande handlingar:</a:t>
            </a:r>
          </a:p>
          <a:p>
            <a:pPr lvl="1"/>
            <a:r>
              <a:rPr lang="sv-FI" sz="1600" dirty="0"/>
              <a:t>Förslag till farledsbeslut (Centrala uppgifter om objekten, Traficom blankett </a:t>
            </a:r>
            <a:r>
              <a:rPr lang="sv-FI" sz="1600" u="sng" dirty="0">
                <a:hlinkClick r:id="rId2"/>
              </a:rPr>
              <a:t>MU6442r</a:t>
            </a:r>
            <a:r>
              <a:rPr lang="sv-FI" sz="1600" dirty="0"/>
              <a:t>)</a:t>
            </a:r>
          </a:p>
          <a:p>
            <a:pPr lvl="1"/>
            <a:r>
              <a:rPr lang="sv-FI" sz="1600" dirty="0"/>
              <a:t>Farledsbeskrivning (Projektets basuppgifter, ändringar)</a:t>
            </a:r>
          </a:p>
          <a:p>
            <a:pPr lvl="1"/>
            <a:r>
              <a:rPr lang="sv-FI" sz="1600" dirty="0"/>
              <a:t>Översiktskarta (utdrag från sjökort, uppgifter om anteckningar)</a:t>
            </a:r>
          </a:p>
          <a:p>
            <a:pPr lvl="1"/>
            <a:r>
              <a:rPr lang="sv-FI" sz="1600" dirty="0"/>
              <a:t>Farledskarta (Detaljerade uppgifter om farleden, säkerhetsanordningar, uppgifter om muddring och djup)</a:t>
            </a:r>
          </a:p>
          <a:p>
            <a:pPr lvl="1"/>
            <a:r>
              <a:rPr lang="sv-FI" sz="1600" dirty="0"/>
              <a:t>Specialkartor och andra detaljkartor (vid behov)</a:t>
            </a:r>
          </a:p>
          <a:p>
            <a:pPr lvl="1"/>
            <a:r>
              <a:rPr lang="sv-FI" sz="1600" dirty="0"/>
              <a:t>Koordinat- och objektförteckningar (Farled, säkerhetsanordning, linjer)</a:t>
            </a:r>
          </a:p>
          <a:p>
            <a:pPr lvl="1"/>
            <a:r>
              <a:rPr lang="sv-FI" sz="1600" dirty="0" smtClean="0"/>
              <a:t>Säkerhetsanordnings- </a:t>
            </a:r>
            <a:r>
              <a:rPr lang="sv-FI" sz="1600" dirty="0"/>
              <a:t>och farledsbeskrivningar (utskrifter av Pooki-programmets utkast)</a:t>
            </a:r>
          </a:p>
          <a:p>
            <a:pPr lvl="1"/>
            <a:r>
              <a:rPr lang="sv-FI" sz="1600" dirty="0"/>
              <a:t>Mätningsdokument (Integritetsrapport över validerade områden)</a:t>
            </a:r>
          </a:p>
          <a:p>
            <a:pPr lvl="1"/>
            <a:r>
              <a:rPr lang="sv-FI" sz="1600" dirty="0"/>
              <a:t>Övriga tilläggsutredningar och tilläggsuppgifter (vid behov)</a:t>
            </a:r>
          </a:p>
          <a:p>
            <a:pPr marL="270000" lvl="1" indent="0">
              <a:buNone/>
            </a:pPr>
            <a:endParaRPr lang="fi-FI" sz="1600" dirty="0"/>
          </a:p>
          <a:p>
            <a:endParaRPr lang="fi-FI" dirty="0"/>
          </a:p>
        </p:txBody>
      </p:sp>
      <p:sp>
        <p:nvSpPr>
          <p:cNvPr id="4" name="Päivämäärän paikkamerkki 3"/>
          <p:cNvSpPr>
            <a:spLocks noGrp="1"/>
          </p:cNvSpPr>
          <p:nvPr>
            <p:ph type="dt" sz="half" idx="10"/>
          </p:nvPr>
        </p:nvSpPr>
        <p:spPr/>
        <p:txBody>
          <a:bodyPr/>
          <a:lstStyle/>
          <a:p>
            <a:fld id="{30644270-24A5-431C-8DDE-AA3714CF6453}" type="datetime1">
              <a:rPr lang="fi-FI" smtClean="0"/>
              <a:t>7.5.2020</a:t>
            </a:fld>
            <a:endParaRPr lang="fi-FI" dirty="0"/>
          </a:p>
        </p:txBody>
      </p:sp>
      <p:sp>
        <p:nvSpPr>
          <p:cNvPr id="5" name="Dian numeron paikkamerkki 4"/>
          <p:cNvSpPr>
            <a:spLocks noGrp="1"/>
          </p:cNvSpPr>
          <p:nvPr>
            <p:ph type="sldNum" sz="quarter" idx="12"/>
          </p:nvPr>
        </p:nvSpPr>
        <p:spPr/>
        <p:txBody>
          <a:bodyPr/>
          <a:lstStyle/>
          <a:p>
            <a:fld id="{E97DE6E4-DC77-456C-872A-552B509F49AF}" type="slidenum">
              <a:rPr lang="fi-FI" smtClean="0"/>
              <a:t>8</a:t>
            </a:fld>
            <a:endParaRPr lang="fi-FI" dirty="0"/>
          </a:p>
        </p:txBody>
      </p:sp>
    </p:spTree>
    <p:extLst>
      <p:ext uri="{BB962C8B-B14F-4D97-AF65-F5344CB8AC3E}">
        <p14:creationId xmlns:p14="http://schemas.microsoft.com/office/powerpoint/2010/main" val="1940477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sv-FI" dirty="0"/>
              <a:t>Farledsbeslutsdokument</a:t>
            </a:r>
          </a:p>
        </p:txBody>
      </p:sp>
      <p:sp>
        <p:nvSpPr>
          <p:cNvPr id="3" name="Sisällön paikkamerkki 2"/>
          <p:cNvSpPr>
            <a:spLocks noGrp="1"/>
          </p:cNvSpPr>
          <p:nvPr>
            <p:ph idx="1"/>
          </p:nvPr>
        </p:nvSpPr>
        <p:spPr/>
        <p:txBody>
          <a:bodyPr/>
          <a:lstStyle/>
          <a:p>
            <a:pPr marL="0" indent="0">
              <a:buNone/>
            </a:pPr>
            <a:r>
              <a:rPr lang="sv-FI" sz="1800" dirty="0">
                <a:latin typeface="Verdana" panose="020B0604030504040204" pitchFamily="34" charset="0"/>
                <a:ea typeface="Verdana" panose="020B0604030504040204" pitchFamily="34" charset="0"/>
              </a:rPr>
              <a:t>De handlingar som behövs i förslaget till farledsbeslut och deras omfattning prövas från fall till fall</a:t>
            </a:r>
          </a:p>
          <a:p>
            <a:pPr marL="0" indent="0">
              <a:buNone/>
            </a:pPr>
            <a:r>
              <a:rPr lang="sv-FI" sz="1800" dirty="0">
                <a:latin typeface="Verdana" panose="020B0604030504040204" pitchFamily="34" charset="0"/>
                <a:ea typeface="Verdana" panose="020B0604030504040204" pitchFamily="34" charset="0"/>
              </a:rPr>
              <a:t>Handlingarna om ändring av en enskild säkerhetsanordning är mer begränsade. Förslaget ska åtminstone innehålla följande:</a:t>
            </a:r>
          </a:p>
          <a:p>
            <a:r>
              <a:rPr lang="sv-FI" sz="1800" dirty="0">
                <a:latin typeface="Verdana" panose="020B0604030504040204" pitchFamily="34" charset="0"/>
                <a:ea typeface="Verdana" panose="020B0604030504040204" pitchFamily="34" charset="0"/>
              </a:rPr>
              <a:t>Blankett för förslag till farledsbeslut</a:t>
            </a:r>
          </a:p>
          <a:p>
            <a:r>
              <a:rPr lang="sv-FI" sz="1800" dirty="0">
                <a:latin typeface="Verdana" panose="020B0604030504040204" pitchFamily="34" charset="0"/>
                <a:ea typeface="Verdana" panose="020B0604030504040204" pitchFamily="34" charset="0"/>
              </a:rPr>
              <a:t>Utdrag ur sjökort (vid behov)</a:t>
            </a:r>
          </a:p>
          <a:p>
            <a:r>
              <a:rPr lang="sv-FI" sz="1800" dirty="0">
                <a:latin typeface="Verdana" panose="020B0604030504040204" pitchFamily="34" charset="0"/>
                <a:ea typeface="Verdana" panose="020B0604030504040204" pitchFamily="34" charset="0"/>
              </a:rPr>
              <a:t>Beskrivningar av säkerhetsanordningar som ska fastställas (Pooki-programmet)</a:t>
            </a:r>
          </a:p>
          <a:p>
            <a:endParaRPr lang="fi-FI" dirty="0"/>
          </a:p>
        </p:txBody>
      </p:sp>
      <p:sp>
        <p:nvSpPr>
          <p:cNvPr id="4" name="Päivämäärän paikkamerkki 3"/>
          <p:cNvSpPr>
            <a:spLocks noGrp="1"/>
          </p:cNvSpPr>
          <p:nvPr>
            <p:ph type="dt" sz="half" idx="10"/>
          </p:nvPr>
        </p:nvSpPr>
        <p:spPr/>
        <p:txBody>
          <a:bodyPr/>
          <a:lstStyle/>
          <a:p>
            <a:fld id="{30644270-24A5-431C-8DDE-AA3714CF6453}" type="datetime1">
              <a:rPr lang="fi-FI" smtClean="0"/>
              <a:t>7.5.2020</a:t>
            </a:fld>
            <a:endParaRPr lang="fi-FI" dirty="0"/>
          </a:p>
        </p:txBody>
      </p:sp>
      <p:sp>
        <p:nvSpPr>
          <p:cNvPr id="5" name="Dian numeron paikkamerkki 4"/>
          <p:cNvSpPr>
            <a:spLocks noGrp="1"/>
          </p:cNvSpPr>
          <p:nvPr>
            <p:ph type="sldNum" sz="quarter" idx="12"/>
          </p:nvPr>
        </p:nvSpPr>
        <p:spPr/>
        <p:txBody>
          <a:bodyPr/>
          <a:lstStyle/>
          <a:p>
            <a:fld id="{E97DE6E4-DC77-456C-872A-552B509F49AF}" type="slidenum">
              <a:rPr lang="fi-FI" smtClean="0"/>
              <a:t>9</a:t>
            </a:fld>
            <a:endParaRPr lang="fi-FI" dirty="0"/>
          </a:p>
        </p:txBody>
      </p:sp>
    </p:spTree>
    <p:extLst>
      <p:ext uri="{BB962C8B-B14F-4D97-AF65-F5344CB8AC3E}">
        <p14:creationId xmlns:p14="http://schemas.microsoft.com/office/powerpoint/2010/main" val="1531898659"/>
      </p:ext>
    </p:extLst>
  </p:cSld>
  <p:clrMapOvr>
    <a:masterClrMapping/>
  </p:clrMapOvr>
</p:sld>
</file>

<file path=ppt/theme/theme1.xml><?xml version="1.0" encoding="utf-8"?>
<a:theme xmlns:a="http://schemas.openxmlformats.org/drawingml/2006/main" name="A) Traficom 3 en">
  <a:themeElements>
    <a:clrScheme name="Traficom">
      <a:dk1>
        <a:sysClr val="windowText" lastClr="000000"/>
      </a:dk1>
      <a:lt1>
        <a:sysClr val="window" lastClr="FFFFFF"/>
      </a:lt1>
      <a:dk2>
        <a:srgbClr val="018285"/>
      </a:dk2>
      <a:lt2>
        <a:srgbClr val="1C6BBA"/>
      </a:lt2>
      <a:accent1>
        <a:srgbClr val="00AEB2"/>
      </a:accent1>
      <a:accent2>
        <a:srgbClr val="018285"/>
      </a:accent2>
      <a:accent3>
        <a:srgbClr val="81D600"/>
      </a:accent3>
      <a:accent4>
        <a:srgbClr val="EC017F"/>
      </a:accent4>
      <a:accent5>
        <a:srgbClr val="0058B1"/>
      </a:accent5>
      <a:accent6>
        <a:srgbClr val="159637"/>
      </a:accent6>
      <a:hlink>
        <a:srgbClr val="0563C1"/>
      </a:hlink>
      <a:folHlink>
        <a:srgbClr val="954F72"/>
      </a:folHlink>
    </a:clrScheme>
    <a:fontScheme name="Mukautettu 1">
      <a:majorFont>
        <a:latin typeface="Verdana"/>
        <a:ea typeface=""/>
        <a:cs typeface=""/>
      </a:majorFont>
      <a:minorFont>
        <a:latin typeface="Verdana"/>
        <a:ea typeface=""/>
        <a:cs typeface=""/>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AEB2"/>
        </a:solidFill>
        <a:ln>
          <a:solidFill>
            <a:srgbClr val="00AEB2"/>
          </a:solidFill>
        </a:ln>
      </a:spPr>
      <a:bodyPr rtlCol="0" anchor="t"/>
      <a:lstStyle>
        <a:defPPr algn="ctr">
          <a:defRPr dirty="0" err="1"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00AEB2"/>
          </a:solidFill>
        </a:ln>
      </a:spPr>
      <a:bodyPr/>
      <a:lstStyle/>
      <a:style>
        <a:lnRef idx="1">
          <a:schemeClr val="accent1"/>
        </a:lnRef>
        <a:fillRef idx="0">
          <a:schemeClr val="accent1"/>
        </a:fillRef>
        <a:effectRef idx="0">
          <a:schemeClr val="accent1"/>
        </a:effectRef>
        <a:fontRef idx="minor">
          <a:schemeClr val="tx1"/>
        </a:fontRef>
      </a:style>
    </a:lnDef>
    <a:txDef>
      <a:spPr>
        <a:solidFill>
          <a:srgbClr val="00AEB2"/>
        </a:solidFill>
      </a:spPr>
      <a:bodyPr wrap="none" rtlCol="0">
        <a:spAutoFit/>
      </a:bodyPr>
      <a:lstStyle>
        <a:defPPr algn="l">
          <a:defRPr dirty="0" err="1" smtClean="0">
            <a:solidFill>
              <a:schemeClr val="bg1"/>
            </a:solidFill>
          </a:defRPr>
        </a:defPPr>
      </a:lstStyle>
    </a:txDef>
  </a:objectDefaults>
  <a:extraClrSchemeLst/>
  <a:custClrLst>
    <a:custClr name="Traficom 1">
      <a:srgbClr val="00AEB2"/>
    </a:custClr>
    <a:custClr name="Traficom 2">
      <a:srgbClr val="018285"/>
    </a:custClr>
    <a:custClr name="Traficom 3">
      <a:srgbClr val="0058B1"/>
    </a:custClr>
    <a:custClr name="Traficom 4">
      <a:srgbClr val="159637"/>
    </a:custClr>
    <a:custClr name="Traficom 5">
      <a:srgbClr val="81D600"/>
    </a:custClr>
    <a:custClr name="Traficom 6">
      <a:srgbClr val="009EFF"/>
    </a:custClr>
    <a:custClr name="Traficom 7">
      <a:srgbClr val="0066CC"/>
    </a:custClr>
    <a:custClr name="Traficom 8">
      <a:srgbClr val="EC017F"/>
    </a:custClr>
    <a:custClr name="Traficom 9">
      <a:srgbClr val="E90008"/>
    </a:custClr>
    <a:custClr name="Traficom 10">
      <a:srgbClr val="FF7D00"/>
    </a:custClr>
    <a:custClr name="Traficom 11">
      <a:srgbClr val="FFD400"/>
    </a:custClr>
    <a:custClr name="Traficom 12">
      <a:srgbClr val="056805"/>
    </a:custClr>
    <a:custClr name="Traficom 13">
      <a:srgbClr val="026273"/>
    </a:custClr>
    <a:custClr name="Traficom 14">
      <a:srgbClr val="002C74"/>
    </a:custClr>
    <a:custClr name="Traficom 15">
      <a:srgbClr val="820084"/>
    </a:custClr>
    <a:custClr name="Traficom 16">
      <a:srgbClr val="9E003B"/>
    </a:custClr>
  </a:custClrLst>
  <a:extLst>
    <a:ext uri="{05A4C25C-085E-4340-85A3-A5531E510DB2}">
      <thm15:themeFamily xmlns:thm15="http://schemas.microsoft.com/office/thememl/2012/main" name="Traficom 3 en.potx" id="{B90F8569-F3BB-46C3-B119-FBA526300983}" vid="{85F8FCDF-5269-425A-AA6E-B3FB2A222D0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D7CF3B437CE9C4CAF8FDF7661313F39" ma:contentTypeVersion="0" ma:contentTypeDescription="Create a new document." ma:contentTypeScope="" ma:versionID="c249839514add5a8e42e02682acfafb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60C50F-813C-4DFC-9C36-B47A446E699A}">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B7EAE531-DCC7-406A-B431-CE406BF89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6C07EE1-574F-4E41-88F8-11B84080AA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Traficom 3 en</Template>
  <TotalTime>468</TotalTime>
  <Words>1075</Words>
  <Application>Microsoft Office PowerPoint</Application>
  <PresentationFormat>Laajakuva</PresentationFormat>
  <Paragraphs>121</Paragraphs>
  <Slides>19</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19</vt:i4>
      </vt:variant>
    </vt:vector>
  </HeadingPairs>
  <TitlesOfParts>
    <vt:vector size="23" baseType="lpstr">
      <vt:lpstr>Calibri</vt:lpstr>
      <vt:lpstr>Verdana</vt:lpstr>
      <vt:lpstr>Wingdings 3</vt:lpstr>
      <vt:lpstr>A) Traficom 3 en</vt:lpstr>
      <vt:lpstr>Farledsbeslut</vt:lpstr>
      <vt:lpstr>Farledsbeslut allmänt</vt:lpstr>
      <vt:lpstr>Farledsbeslut och anmälningsförfarande</vt:lpstr>
      <vt:lpstr>Ibruktagande av ny farled</vt:lpstr>
      <vt:lpstr>Process för farledsbeslut</vt:lpstr>
      <vt:lpstr>Process för farledsbeslut</vt:lpstr>
      <vt:lpstr>Farledsbeslutsdokument</vt:lpstr>
      <vt:lpstr>Farledsbeslutsdokument</vt:lpstr>
      <vt:lpstr>Farledsbeslutsdokument</vt:lpstr>
      <vt:lpstr>Förslag till farledsbeslut blankett  https://asiointi.trafi.fi/omatrafi-formservlet-web/lomake/MU6442r</vt:lpstr>
      <vt:lpstr>Farledsbeskrivning   Beskrivning av  projektets  allmänna uppgifter     </vt:lpstr>
      <vt:lpstr>Översiktskarta Utdrag ur sjökort 1:20 000...1:50 000  Översikt Nya/avlägsnade och ändrade farleder samt säkerhetsanordningar</vt:lpstr>
      <vt:lpstr>Farledskarta</vt:lpstr>
      <vt:lpstr>Beskrivning av  säkerhetsanordningar</vt:lpstr>
      <vt:lpstr>Farledsbeskrivning</vt:lpstr>
      <vt:lpstr>Integritetsgranskning   Till farledsbeslutsdokument skrivs en integritetsgranskning ut där det framgår om farleds- områdena omfattar validerade områden (ramningar och djup- mätningsuppgifter) i registret.</vt:lpstr>
      <vt:lpstr>Koordinat- förteckningar</vt:lpstr>
      <vt:lpstr>Anvisningar för farledsbeslut</vt:lpstr>
      <vt:lpstr>Tack!</vt:lpstr>
    </vt:vector>
  </TitlesOfParts>
  <Company>Trafi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Vesiväyläpäätökset</dc:title>
  <dc:creator>Juvakka Elias</dc:creator>
  <cp:lastModifiedBy>Lång Risto</cp:lastModifiedBy>
  <cp:revision>48</cp:revision>
  <dcterms:created xsi:type="dcterms:W3CDTF">2020-03-02T07:14:18Z</dcterms:created>
  <dcterms:modified xsi:type="dcterms:W3CDTF">2020-05-07T12:00:31Z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0x0101007D7CF3B437CE9C4CAF8FDF7661313F39</vt:lpwstr>
  </property>
</Properties>
</file>