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4"/>
    <p:sldMasterId id="2147483789" r:id="rId5"/>
  </p:sldMasterIdLst>
  <p:notesMasterIdLst>
    <p:notesMasterId r:id="rId16"/>
  </p:notesMasterIdLst>
  <p:sldIdLst>
    <p:sldId id="317" r:id="rId6"/>
    <p:sldId id="307" r:id="rId7"/>
    <p:sldId id="309" r:id="rId8"/>
    <p:sldId id="312" r:id="rId9"/>
    <p:sldId id="313" r:id="rId10"/>
    <p:sldId id="314" r:id="rId11"/>
    <p:sldId id="315" r:id="rId12"/>
    <p:sldId id="316" r:id="rId13"/>
    <p:sldId id="311" r:id="rId14"/>
    <p:sldId id="31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9" autoAdjust="0"/>
    <p:restoredTop sz="97459" autoAdjust="0"/>
  </p:normalViewPr>
  <p:slideViewPr>
    <p:cSldViewPr showGuides="1">
      <p:cViewPr varScale="1">
        <p:scale>
          <a:sx n="65" d="100"/>
          <a:sy n="65" d="100"/>
        </p:scale>
        <p:origin x="532" y="3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E50864-FAE4-4A0B-A0DC-2F73C2A33AB3}" type="datetimeFigureOut">
              <a:rPr lang="fi-FI" smtClean="0"/>
              <a:t>7.5.2020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26995-C19F-4D09-894F-C325747C9A78}" type="slidenum">
              <a:rPr lang="fi-FI" smtClean="0"/>
              <a:t>‹#›</a:t>
            </a:fld>
            <a:endParaRPr lang="fi-FI"/>
          </a:p>
        </p:txBody>
      </p:sp>
    </p:spTree>
    <p:extLst>
      <p:ext uri="{BB962C8B-B14F-4D97-AF65-F5344CB8AC3E}">
        <p14:creationId xmlns:p14="http://schemas.microsoft.com/office/powerpoint/2010/main" val="421363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rgbClr val="00AEB2"/>
        </a:solidFill>
        <a:effectLst/>
      </p:bgPr>
    </p:bg>
    <p:spTree>
      <p:nvGrpSpPr>
        <p:cNvPr id="1" name=""/>
        <p:cNvGrpSpPr/>
        <p:nvPr/>
      </p:nvGrpSpPr>
      <p:grpSpPr>
        <a:xfrm>
          <a:off x="0" y="0"/>
          <a:ext cx="0" cy="0"/>
          <a:chOff x="0" y="0"/>
          <a:chExt cx="0" cy="0"/>
        </a:xfrm>
      </p:grpSpPr>
      <p:sp>
        <p:nvSpPr>
          <p:cNvPr id="9" name="Freeform 9">
            <a:extLst>
              <a:ext uri="{FF2B5EF4-FFF2-40B4-BE49-F238E27FC236}">
                <a16:creationId xmlns:a16="http://schemas.microsoft.com/office/drawing/2014/main" id="{69D9D5B7-43E3-441F-A639-CE5A3DE816D3}"/>
              </a:ext>
            </a:extLst>
          </p:cNvPr>
          <p:cNvSpPr>
            <a:spLocks noEditPoints="1"/>
          </p:cNvSpPr>
          <p:nvPr/>
        </p:nvSpPr>
        <p:spPr bwMode="white">
          <a:xfrm>
            <a:off x="0" y="0"/>
            <a:ext cx="12193588" cy="6858000"/>
          </a:xfrm>
          <a:custGeom>
            <a:avLst/>
            <a:gdLst>
              <a:gd name="T0" fmla="*/ 0 w 33867"/>
              <a:gd name="T1" fmla="*/ 0 h 19050"/>
              <a:gd name="T2" fmla="*/ 2147483646 w 33867"/>
              <a:gd name="T3" fmla="*/ 0 h 19050"/>
              <a:gd name="T4" fmla="*/ 2147483646 w 33867"/>
              <a:gd name="T5" fmla="*/ 2147483646 h 19050"/>
              <a:gd name="T6" fmla="*/ 0 w 33867"/>
              <a:gd name="T7" fmla="*/ 2147483646 h 19050"/>
              <a:gd name="T8" fmla="*/ 0 w 33867"/>
              <a:gd name="T9" fmla="*/ 0 h 19050"/>
              <a:gd name="T10" fmla="*/ 2147483646 w 33867"/>
              <a:gd name="T11" fmla="*/ 2147483646 h 19050"/>
              <a:gd name="T12" fmla="*/ 2147483646 w 33867"/>
              <a:gd name="T13" fmla="*/ 2147483646 h 19050"/>
              <a:gd name="T14" fmla="*/ 2147483646 w 33867"/>
              <a:gd name="T15" fmla="*/ 2147483646 h 19050"/>
              <a:gd name="T16" fmla="*/ 2147483646 w 33867"/>
              <a:gd name="T17" fmla="*/ 2147483646 h 19050"/>
              <a:gd name="T18" fmla="*/ 2147483646 w 33867"/>
              <a:gd name="T19" fmla="*/ 2147483646 h 190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3867" h="19050">
                <a:moveTo>
                  <a:pt x="0" y="0"/>
                </a:moveTo>
                <a:lnTo>
                  <a:pt x="33867" y="0"/>
                </a:lnTo>
                <a:lnTo>
                  <a:pt x="33867" y="19050"/>
                </a:lnTo>
                <a:lnTo>
                  <a:pt x="0" y="19050"/>
                </a:lnTo>
                <a:lnTo>
                  <a:pt x="0" y="0"/>
                </a:lnTo>
                <a:close/>
                <a:moveTo>
                  <a:pt x="7206" y="18450"/>
                </a:moveTo>
                <a:lnTo>
                  <a:pt x="600" y="18450"/>
                </a:lnTo>
                <a:lnTo>
                  <a:pt x="600" y="600"/>
                </a:lnTo>
                <a:lnTo>
                  <a:pt x="14657" y="600"/>
                </a:lnTo>
                <a:lnTo>
                  <a:pt x="7206" y="1845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pic>
        <p:nvPicPr>
          <p:cNvPr id="7" name="Kuva 9">
            <a:extLst>
              <a:ext uri="{FF2B5EF4-FFF2-40B4-BE49-F238E27FC236}">
                <a16:creationId xmlns:a16="http://schemas.microsoft.com/office/drawing/2014/main" id="{0700315B-21C2-4903-A3AB-D1CEE228BD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0688" y="1163638"/>
            <a:ext cx="33877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Päivämäärän paikkamerkki 3">
            <a:extLst>
              <a:ext uri="{FF2B5EF4-FFF2-40B4-BE49-F238E27FC236}">
                <a16:creationId xmlns:a16="http://schemas.microsoft.com/office/drawing/2014/main" id="{768C5E4A-925E-4380-B3C3-E1D4A10A7123}"/>
              </a:ext>
            </a:extLst>
          </p:cNvPr>
          <p:cNvSpPr>
            <a:spLocks noGrp="1"/>
          </p:cNvSpPr>
          <p:nvPr>
            <p:ph type="dt" sz="half" idx="10"/>
          </p:nvPr>
        </p:nvSpPr>
        <p:spPr/>
        <p:txBody>
          <a:bodyPr/>
          <a:lstStyle>
            <a:lvl1pPr>
              <a:defRPr>
                <a:noFill/>
              </a:defRPr>
            </a:lvl1pPr>
          </a:lstStyle>
          <a:p>
            <a:fld id="{4692CE53-C42A-42C0-BCBA-268D068C11D4}" type="datetime1">
              <a:rPr lang="fi-FI" smtClean="0"/>
              <a:t>7.5.2020</a:t>
            </a:fld>
            <a:endParaRPr lang="fi-FI"/>
          </a:p>
        </p:txBody>
      </p:sp>
      <p:sp>
        <p:nvSpPr>
          <p:cNvPr id="5" name="Alatunnisteen paikkamerkki 4">
            <a:extLst>
              <a:ext uri="{FF2B5EF4-FFF2-40B4-BE49-F238E27FC236}">
                <a16:creationId xmlns:a16="http://schemas.microsoft.com/office/drawing/2014/main" id="{16B4CC4D-F01D-4CA4-BF14-0939A09D1DC1}"/>
              </a:ext>
            </a:extLst>
          </p:cNvPr>
          <p:cNvSpPr>
            <a:spLocks noGrp="1"/>
          </p:cNvSpPr>
          <p:nvPr>
            <p:ph type="ftr" sz="quarter" idx="11"/>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B2D18480-8F56-4A52-896B-9A84F8CBE31F}"/>
              </a:ext>
            </a:extLst>
          </p:cNvPr>
          <p:cNvSpPr>
            <a:spLocks noGrp="1"/>
          </p:cNvSpPr>
          <p:nvPr>
            <p:ph type="sldNum" sz="quarter" idx="12"/>
          </p:nvPr>
        </p:nvSpPr>
        <p:spPr/>
        <p:txBody>
          <a:bodyPr/>
          <a:lstStyle>
            <a:lvl1pPr>
              <a:defRPr>
                <a:noFill/>
              </a:defRPr>
            </a:lvl1pPr>
          </a:lstStyle>
          <a:p>
            <a:fld id="{6FE56A51-8810-4865-8945-16E6E50C8EFD}" type="slidenum">
              <a:rPr lang="fi-FI" smtClean="0"/>
              <a:t>‹#›</a:t>
            </a:fld>
            <a:endParaRPr lang="fi-FI"/>
          </a:p>
        </p:txBody>
      </p:sp>
    </p:spTree>
    <p:extLst>
      <p:ext uri="{BB962C8B-B14F-4D97-AF65-F5344CB8AC3E}">
        <p14:creationId xmlns:p14="http://schemas.microsoft.com/office/powerpoint/2010/main" val="364063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äliotsikkodia 4">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1C84CBB3-3D4A-4CA8-93C1-245849ACEFE8}"/>
              </a:ext>
            </a:extLst>
          </p:cNvPr>
          <p:cNvSpPr>
            <a:spLocks noGrp="1"/>
          </p:cNvSpPr>
          <p:nvPr>
            <p:ph type="pic" sz="quarter" idx="17"/>
          </p:nvPr>
        </p:nvSpPr>
        <p:spPr bwMode="gray">
          <a:xfrm>
            <a:off x="219075" y="876301"/>
            <a:ext cx="11765027" cy="5766290"/>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604366 h 6427181"/>
              <a:gd name="connsiteX5" fmla="*/ 1256 w 11765027"/>
              <a:gd name="connsiteY5"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1256 w 11765027"/>
              <a:gd name="connsiteY4" fmla="*/ 6427181 h 6427181"/>
              <a:gd name="connsiteX5" fmla="*/ 0 w 11765027"/>
              <a:gd name="connsiteY5" fmla="*/ 5604366 h 6427181"/>
              <a:gd name="connsiteX6" fmla="*/ 1256 w 11765027"/>
              <a:gd name="connsiteY6"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0 w 11765027"/>
              <a:gd name="connsiteY4" fmla="*/ 5604366 h 6427181"/>
              <a:gd name="connsiteX5" fmla="*/ 1256 w 11765027"/>
              <a:gd name="connsiteY5" fmla="*/ 0 h 6427181"/>
              <a:gd name="connsiteX0" fmla="*/ 871762 w 12635533"/>
              <a:gd name="connsiteY0" fmla="*/ 0 h 6427181"/>
              <a:gd name="connsiteX1" fmla="*/ 12635533 w 12635533"/>
              <a:gd name="connsiteY1" fmla="*/ 0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871762 w 12635533"/>
              <a:gd name="connsiteY0" fmla="*/ 0 h 6427181"/>
              <a:gd name="connsiteX1" fmla="*/ 12635533 w 12635533"/>
              <a:gd name="connsiteY1" fmla="*/ 0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871762 w 12635533"/>
              <a:gd name="connsiteY0" fmla="*/ 0 h 6427181"/>
              <a:gd name="connsiteX1" fmla="*/ 12635533 w 12635533"/>
              <a:gd name="connsiteY1" fmla="*/ 0 h 6427181"/>
              <a:gd name="connsiteX2" fmla="*/ 12633881 w 12635533"/>
              <a:gd name="connsiteY2" fmla="*/ 5566266 h 6427181"/>
              <a:gd name="connsiteX3" fmla="*/ 12635533 w 12635533"/>
              <a:gd name="connsiteY3" fmla="*/ 6427181 h 6427181"/>
              <a:gd name="connsiteX4" fmla="*/ 2851706 w 12635533"/>
              <a:gd name="connsiteY4" fmla="*/ 6423516 h 6427181"/>
              <a:gd name="connsiteX5" fmla="*/ 870506 w 12635533"/>
              <a:gd name="connsiteY5" fmla="*/ 5604366 h 6427181"/>
              <a:gd name="connsiteX6" fmla="*/ 870506 w 12635533"/>
              <a:gd name="connsiteY6" fmla="*/ 660891 h 6427181"/>
              <a:gd name="connsiteX7" fmla="*/ 871762 w 12635533"/>
              <a:gd name="connsiteY7" fmla="*/ 0 h 6427181"/>
              <a:gd name="connsiteX0" fmla="*/ 871762 w 12635533"/>
              <a:gd name="connsiteY0" fmla="*/ 0 h 6427181"/>
              <a:gd name="connsiteX1" fmla="*/ 12633881 w 12635533"/>
              <a:gd name="connsiteY1" fmla="*/ 5566266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0 w 11765027"/>
              <a:gd name="connsiteY0" fmla="*/ 8 h 5766298"/>
              <a:gd name="connsiteX1" fmla="*/ 11763375 w 11765027"/>
              <a:gd name="connsiteY1" fmla="*/ 4905383 h 5766298"/>
              <a:gd name="connsiteX2" fmla="*/ 11765027 w 11765027"/>
              <a:gd name="connsiteY2" fmla="*/ 5766298 h 5766298"/>
              <a:gd name="connsiteX3" fmla="*/ 1981200 w 11765027"/>
              <a:gd name="connsiteY3" fmla="*/ 5762633 h 5766298"/>
              <a:gd name="connsiteX4" fmla="*/ 0 w 11765027"/>
              <a:gd name="connsiteY4" fmla="*/ 4943483 h 5766298"/>
              <a:gd name="connsiteX5" fmla="*/ 0 w 11765027"/>
              <a:gd name="connsiteY5" fmla="*/ 8 h 5766298"/>
              <a:gd name="connsiteX0" fmla="*/ 0 w 11765027"/>
              <a:gd name="connsiteY0" fmla="*/ 0 h 5766290"/>
              <a:gd name="connsiteX1" fmla="*/ 11763375 w 11765027"/>
              <a:gd name="connsiteY1" fmla="*/ 4905375 h 5766290"/>
              <a:gd name="connsiteX2" fmla="*/ 11765027 w 11765027"/>
              <a:gd name="connsiteY2" fmla="*/ 5766290 h 5766290"/>
              <a:gd name="connsiteX3" fmla="*/ 1981200 w 11765027"/>
              <a:gd name="connsiteY3" fmla="*/ 5762625 h 5766290"/>
              <a:gd name="connsiteX4" fmla="*/ 0 w 11765027"/>
              <a:gd name="connsiteY4" fmla="*/ 4943475 h 5766290"/>
              <a:gd name="connsiteX5" fmla="*/ 0 w 11765027"/>
              <a:gd name="connsiteY5" fmla="*/ 0 h 576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65027" h="5766290">
                <a:moveTo>
                  <a:pt x="0" y="0"/>
                </a:moveTo>
                <a:lnTo>
                  <a:pt x="11763375" y="4905375"/>
                </a:lnTo>
                <a:cubicBezTo>
                  <a:pt x="11763926" y="5192347"/>
                  <a:pt x="11764476" y="5479318"/>
                  <a:pt x="11765027" y="5766290"/>
                </a:cubicBezTo>
                <a:lnTo>
                  <a:pt x="1981200" y="5762625"/>
                </a:lnTo>
                <a:lnTo>
                  <a:pt x="0" y="4943475"/>
                </a:lnTo>
                <a:lnTo>
                  <a:pt x="0" y="0"/>
                </a:lnTo>
                <a:close/>
              </a:path>
            </a:pathLst>
          </a:custGeom>
          <a:solidFill>
            <a:schemeClr val="bg1">
              <a:lumMod val="95000"/>
            </a:schemeClr>
          </a:solidFill>
        </p:spPr>
        <p:txBody>
          <a:bodyPr rtlCol="0" anchor="ctr">
            <a:noAutofit/>
          </a:bodyPr>
          <a:lstStyle>
            <a:lvl1pPr marL="0" indent="0" algn="l">
              <a:buNone/>
              <a:defRPr b="1" i="1"/>
            </a:lvl1pPr>
          </a:lstStyle>
          <a:p>
            <a:pPr lvl="0"/>
            <a:r>
              <a:rPr lang="fi-FI" noProof="0" smtClean="0"/>
              <a:t>Lisää kuva napsauttamalla kuvaketta</a:t>
            </a:r>
            <a:endParaRPr lang="fi-FI" noProof="0"/>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3222000" y="0"/>
            <a:ext cx="8118000" cy="1800000"/>
          </a:xfrm>
        </p:spPr>
        <p:txBody>
          <a:bodyPr anchor="b"/>
          <a:lstStyle>
            <a:lvl1pPr algn="r">
              <a:defRPr sz="5000" b="0">
                <a:solidFill>
                  <a:srgbClr val="018285"/>
                </a:solidFill>
              </a:defRPr>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3222000" y="1998000"/>
            <a:ext cx="8118000" cy="972000"/>
          </a:xfrm>
        </p:spPr>
        <p:txBody>
          <a:bodyPr>
            <a:noAutofit/>
          </a:bodyPr>
          <a:lstStyle>
            <a:lvl1pPr marL="0" indent="0" algn="r">
              <a:spcBef>
                <a:spcPts val="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Päivämäärän paikkamerkki 3">
            <a:extLst>
              <a:ext uri="{FF2B5EF4-FFF2-40B4-BE49-F238E27FC236}">
                <a16:creationId xmlns:a16="http://schemas.microsoft.com/office/drawing/2014/main" id="{45D6E857-0D86-4F3F-9947-AD440C898681}"/>
              </a:ext>
            </a:extLst>
          </p:cNvPr>
          <p:cNvSpPr>
            <a:spLocks noGrp="1"/>
          </p:cNvSpPr>
          <p:nvPr>
            <p:ph type="dt" sz="half" idx="18"/>
          </p:nvPr>
        </p:nvSpPr>
        <p:spPr/>
        <p:txBody>
          <a:bodyPr/>
          <a:lstStyle/>
          <a:p>
            <a:fld id="{44D0E634-A066-42D3-82EC-284EAD76E94F}" type="datetime1">
              <a:rPr lang="fi-FI" smtClean="0"/>
              <a:t>7.5.2020</a:t>
            </a:fld>
            <a:endParaRPr lang="fi-FI"/>
          </a:p>
        </p:txBody>
      </p:sp>
      <p:sp>
        <p:nvSpPr>
          <p:cNvPr id="5" name="Alatunnisteen paikkamerkki 4">
            <a:extLst>
              <a:ext uri="{FF2B5EF4-FFF2-40B4-BE49-F238E27FC236}">
                <a16:creationId xmlns:a16="http://schemas.microsoft.com/office/drawing/2014/main" id="{CFEE9C7A-4D5B-450A-B8D8-C51F073301E8}"/>
              </a:ext>
            </a:extLst>
          </p:cNvPr>
          <p:cNvSpPr>
            <a:spLocks noGrp="1"/>
          </p:cNvSpPr>
          <p:nvPr>
            <p:ph type="ftr" sz="quarter" idx="19"/>
          </p:nvPr>
        </p:nvSpPr>
        <p:spPr/>
        <p:txBody>
          <a:bodyPr/>
          <a:lstStyle/>
          <a:p>
            <a:r>
              <a:rPr lang="fi-FI"/>
              <a:t>[Esityksen nimi]</a:t>
            </a:r>
          </a:p>
        </p:txBody>
      </p:sp>
      <p:sp>
        <p:nvSpPr>
          <p:cNvPr id="6" name="Dian numeron paikkamerkki 5">
            <a:extLst>
              <a:ext uri="{FF2B5EF4-FFF2-40B4-BE49-F238E27FC236}">
                <a16:creationId xmlns:a16="http://schemas.microsoft.com/office/drawing/2014/main" id="{0538E456-1C51-4EC5-AB4B-853D6771C9F7}"/>
              </a:ext>
            </a:extLst>
          </p:cNvPr>
          <p:cNvSpPr>
            <a:spLocks noGrp="1"/>
          </p:cNvSpPr>
          <p:nvPr>
            <p:ph type="sldNum" sz="quarter" idx="20"/>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2497799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sältö ja kuva">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125FED6C-9254-4D0D-8417-0CC6FBB12FFC}"/>
              </a:ext>
            </a:extLst>
          </p:cNvPr>
          <p:cNvSpPr>
            <a:spLocks noGrp="1"/>
          </p:cNvSpPr>
          <p:nvPr>
            <p:ph sz="half" idx="1"/>
          </p:nvPr>
        </p:nvSpPr>
        <p:spPr>
          <a:xfrm>
            <a:off x="615180" y="1914833"/>
            <a:ext cx="6840000" cy="426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Päivämäärän paikkamerkki 4">
            <a:extLst>
              <a:ext uri="{FF2B5EF4-FFF2-40B4-BE49-F238E27FC236}">
                <a16:creationId xmlns:a16="http://schemas.microsoft.com/office/drawing/2014/main" id="{0B521478-3113-468F-B523-9E429EB096E6}"/>
              </a:ext>
            </a:extLst>
          </p:cNvPr>
          <p:cNvSpPr>
            <a:spLocks noGrp="1"/>
          </p:cNvSpPr>
          <p:nvPr>
            <p:ph type="dt" sz="half" idx="10"/>
          </p:nvPr>
        </p:nvSpPr>
        <p:spPr/>
        <p:txBody>
          <a:bodyPr/>
          <a:lstStyle/>
          <a:p>
            <a:fld id="{2A373A51-E926-400D-BD55-F4A322D30458}" type="datetime1">
              <a:rPr lang="fi-FI" smtClean="0"/>
              <a:t>7.5.2020</a:t>
            </a:fld>
            <a:endParaRPr lang="fi-FI"/>
          </a:p>
        </p:txBody>
      </p:sp>
      <p:sp>
        <p:nvSpPr>
          <p:cNvPr id="6" name="Alatunnisteen paikkamerkki 5">
            <a:extLst>
              <a:ext uri="{FF2B5EF4-FFF2-40B4-BE49-F238E27FC236}">
                <a16:creationId xmlns:a16="http://schemas.microsoft.com/office/drawing/2014/main" id="{65FF3B8A-CF93-4362-88E6-1E11BC2578B8}"/>
              </a:ext>
            </a:extLst>
          </p:cNvPr>
          <p:cNvSpPr>
            <a:spLocks noGrp="1"/>
          </p:cNvSpPr>
          <p:nvPr>
            <p:ph type="ftr" sz="quarter" idx="11"/>
          </p:nvPr>
        </p:nvSpPr>
        <p:spPr/>
        <p:txBody>
          <a:bodyPr/>
          <a:lstStyle/>
          <a:p>
            <a:r>
              <a:rPr lang="fi-FI"/>
              <a:t>[Esityksen nimi]</a:t>
            </a:r>
          </a:p>
        </p:txBody>
      </p:sp>
      <p:sp>
        <p:nvSpPr>
          <p:cNvPr id="7" name="Dian numeron paikkamerkki 6">
            <a:extLst>
              <a:ext uri="{FF2B5EF4-FFF2-40B4-BE49-F238E27FC236}">
                <a16:creationId xmlns:a16="http://schemas.microsoft.com/office/drawing/2014/main" id="{68D948DA-032C-488C-8CB9-2AC2027C6833}"/>
              </a:ext>
            </a:extLst>
          </p:cNvPr>
          <p:cNvSpPr>
            <a:spLocks noGrp="1"/>
          </p:cNvSpPr>
          <p:nvPr>
            <p:ph type="sldNum" sz="quarter" idx="12"/>
          </p:nvPr>
        </p:nvSpPr>
        <p:spPr/>
        <p:txBody>
          <a:bodyPr/>
          <a:lstStyle/>
          <a:p>
            <a:fld id="{E97DE6E4-DC77-456C-872A-552B509F49AF}" type="slidenum">
              <a:rPr lang="fi-FI" smtClean="0"/>
              <a:t>‹#›</a:t>
            </a:fld>
            <a:endParaRPr lang="fi-FI"/>
          </a:p>
        </p:txBody>
      </p:sp>
      <p:sp>
        <p:nvSpPr>
          <p:cNvPr id="8" name="Kuvan paikkamerkki 7">
            <a:extLst>
              <a:ext uri="{FF2B5EF4-FFF2-40B4-BE49-F238E27FC236}">
                <a16:creationId xmlns:a16="http://schemas.microsoft.com/office/drawing/2014/main" id="{DE982506-23B0-45BA-9B62-4A61119ABB96}"/>
              </a:ext>
            </a:extLst>
          </p:cNvPr>
          <p:cNvSpPr>
            <a:spLocks noGrp="1"/>
          </p:cNvSpPr>
          <p:nvPr>
            <p:ph type="pic" sz="quarter" idx="13"/>
          </p:nvPr>
        </p:nvSpPr>
        <p:spPr bwMode="gray">
          <a:xfrm>
            <a:off x="6905625" y="215409"/>
            <a:ext cx="5078478" cy="6090141"/>
          </a:xfrm>
          <a:custGeom>
            <a:avLst/>
            <a:gdLst>
              <a:gd name="connsiteX0" fmla="*/ 0 w 5078478"/>
              <a:gd name="connsiteY0" fmla="*/ 0 h 6090141"/>
              <a:gd name="connsiteX1" fmla="*/ 5078478 w 5078478"/>
              <a:gd name="connsiteY1" fmla="*/ 0 h 6090141"/>
              <a:gd name="connsiteX2" fmla="*/ 5078478 w 5078478"/>
              <a:gd name="connsiteY2" fmla="*/ 6090141 h 6090141"/>
              <a:gd name="connsiteX3" fmla="*/ 0 w 5078478"/>
              <a:gd name="connsiteY3" fmla="*/ 6090141 h 6090141"/>
              <a:gd name="connsiteX4" fmla="*/ 0 w 5078478"/>
              <a:gd name="connsiteY4" fmla="*/ 0 h 6090141"/>
              <a:gd name="connsiteX0" fmla="*/ 0 w 5078478"/>
              <a:gd name="connsiteY0" fmla="*/ 0 h 6090141"/>
              <a:gd name="connsiteX1" fmla="*/ 5078478 w 5078478"/>
              <a:gd name="connsiteY1" fmla="*/ 0 h 6090141"/>
              <a:gd name="connsiteX2" fmla="*/ 5078478 w 5078478"/>
              <a:gd name="connsiteY2" fmla="*/ 6090141 h 6090141"/>
              <a:gd name="connsiteX3" fmla="*/ 2543175 w 5078478"/>
              <a:gd name="connsiteY3" fmla="*/ 6080616 h 6090141"/>
              <a:gd name="connsiteX4" fmla="*/ 0 w 5078478"/>
              <a:gd name="connsiteY4" fmla="*/ 6090141 h 6090141"/>
              <a:gd name="connsiteX5" fmla="*/ 0 w 5078478"/>
              <a:gd name="connsiteY5" fmla="*/ 0 h 6090141"/>
              <a:gd name="connsiteX0" fmla="*/ 0 w 5078478"/>
              <a:gd name="connsiteY0" fmla="*/ 0 h 6090141"/>
              <a:gd name="connsiteX1" fmla="*/ 5078478 w 5078478"/>
              <a:gd name="connsiteY1" fmla="*/ 0 h 6090141"/>
              <a:gd name="connsiteX2" fmla="*/ 5078478 w 5078478"/>
              <a:gd name="connsiteY2" fmla="*/ 6090141 h 6090141"/>
              <a:gd name="connsiteX3" fmla="*/ 2543175 w 5078478"/>
              <a:gd name="connsiteY3" fmla="*/ 6080616 h 6090141"/>
              <a:gd name="connsiteX4" fmla="*/ 0 w 5078478"/>
              <a:gd name="connsiteY4" fmla="*/ 0 h 6090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78478" h="6090141">
                <a:moveTo>
                  <a:pt x="0" y="0"/>
                </a:moveTo>
                <a:lnTo>
                  <a:pt x="5078478" y="0"/>
                </a:lnTo>
                <a:lnTo>
                  <a:pt x="5078478" y="6090141"/>
                </a:lnTo>
                <a:lnTo>
                  <a:pt x="2543175" y="6080616"/>
                </a:lnTo>
                <a:lnTo>
                  <a:pt x="0" y="0"/>
                </a:lnTo>
                <a:close/>
              </a:path>
            </a:pathLst>
          </a:custGeom>
          <a:solidFill>
            <a:schemeClr val="bg1">
              <a:lumMod val="95000"/>
            </a:schemeClr>
          </a:solidFill>
        </p:spPr>
        <p:txBody>
          <a:bodyPr rtlCol="0">
            <a:noAutofit/>
          </a:bodyPr>
          <a:lstStyle>
            <a:lvl1pPr marL="0" indent="0" algn="ctr">
              <a:buNone/>
              <a:defRPr b="1" i="1"/>
            </a:lvl1pPr>
          </a:lstStyle>
          <a:p>
            <a:pPr lvl="0"/>
            <a:r>
              <a:rPr lang="fi-FI" noProof="0" smtClean="0"/>
              <a:t>Lisää kuva napsauttamalla kuvaketta</a:t>
            </a:r>
            <a:endParaRPr lang="fi-FI" noProof="0"/>
          </a:p>
        </p:txBody>
      </p:sp>
      <p:sp>
        <p:nvSpPr>
          <p:cNvPr id="2" name="Otsikko 1">
            <a:extLst>
              <a:ext uri="{FF2B5EF4-FFF2-40B4-BE49-F238E27FC236}">
                <a16:creationId xmlns:a16="http://schemas.microsoft.com/office/drawing/2014/main" id="{4EC69458-A717-4EAB-8ECB-6673B0D05E3F}"/>
              </a:ext>
            </a:extLst>
          </p:cNvPr>
          <p:cNvSpPr>
            <a:spLocks noGrp="1"/>
          </p:cNvSpPr>
          <p:nvPr>
            <p:ph type="title"/>
          </p:nvPr>
        </p:nvSpPr>
        <p:spPr>
          <a:xfrm>
            <a:off x="612000" y="612000"/>
            <a:ext cx="6840000" cy="1108800"/>
          </a:xfrm>
        </p:spPr>
        <p:txBody>
          <a:bodyPr/>
          <a:lstStyle/>
          <a:p>
            <a:r>
              <a:rPr lang="fi-FI" smtClean="0"/>
              <a:t>Muokkaa perustyyl. napsautt.</a:t>
            </a:r>
            <a:endParaRPr lang="fi-FI" dirty="0"/>
          </a:p>
        </p:txBody>
      </p:sp>
    </p:spTree>
    <p:extLst>
      <p:ext uri="{BB962C8B-B14F-4D97-AF65-F5344CB8AC3E}">
        <p14:creationId xmlns:p14="http://schemas.microsoft.com/office/powerpoint/2010/main" val="3086275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DCD627D-4466-4DE2-8091-94568D497CF1}"/>
              </a:ext>
            </a:extLst>
          </p:cNvPr>
          <p:cNvSpPr>
            <a:spLocks noGrp="1"/>
          </p:cNvSpPr>
          <p:nvPr>
            <p:ph type="title"/>
          </p:nvPr>
        </p:nvSpPr>
        <p:spPr/>
        <p:txBody>
          <a:bodyPr/>
          <a:lstStyle/>
          <a:p>
            <a:r>
              <a:rPr lang="fi-FI" smtClean="0"/>
              <a:t>Muokkaa perustyyl. napsautt.</a:t>
            </a:r>
            <a:endParaRPr lang="fi-FI"/>
          </a:p>
        </p:txBody>
      </p:sp>
      <p:sp>
        <p:nvSpPr>
          <p:cNvPr id="3" name="Päivämäärän paikkamerkki 2">
            <a:extLst>
              <a:ext uri="{FF2B5EF4-FFF2-40B4-BE49-F238E27FC236}">
                <a16:creationId xmlns:a16="http://schemas.microsoft.com/office/drawing/2014/main" id="{ABE35A1F-6521-4E44-998D-229ECD633404}"/>
              </a:ext>
            </a:extLst>
          </p:cNvPr>
          <p:cNvSpPr>
            <a:spLocks noGrp="1"/>
          </p:cNvSpPr>
          <p:nvPr>
            <p:ph type="dt" sz="half" idx="10"/>
          </p:nvPr>
        </p:nvSpPr>
        <p:spPr/>
        <p:txBody>
          <a:bodyPr/>
          <a:lstStyle/>
          <a:p>
            <a:fld id="{60CA4C2C-262E-43D1-8813-DD572BF0E044}" type="datetime1">
              <a:rPr lang="fi-FI" smtClean="0"/>
              <a:t>7.5.2020</a:t>
            </a:fld>
            <a:endParaRPr lang="fi-FI"/>
          </a:p>
        </p:txBody>
      </p:sp>
      <p:sp>
        <p:nvSpPr>
          <p:cNvPr id="4" name="Alatunnisteen paikkamerkki 3">
            <a:extLst>
              <a:ext uri="{FF2B5EF4-FFF2-40B4-BE49-F238E27FC236}">
                <a16:creationId xmlns:a16="http://schemas.microsoft.com/office/drawing/2014/main" id="{45EFEB35-83D0-4510-BFBF-F0D2F5DB3229}"/>
              </a:ext>
            </a:extLst>
          </p:cNvPr>
          <p:cNvSpPr>
            <a:spLocks noGrp="1"/>
          </p:cNvSpPr>
          <p:nvPr>
            <p:ph type="ftr" sz="quarter" idx="11"/>
          </p:nvPr>
        </p:nvSpPr>
        <p:spPr/>
        <p:txBody>
          <a:bodyPr/>
          <a:lstStyle/>
          <a:p>
            <a:r>
              <a:rPr lang="fi-FI"/>
              <a:t>[Esityksen nimi]</a:t>
            </a:r>
          </a:p>
        </p:txBody>
      </p:sp>
      <p:sp>
        <p:nvSpPr>
          <p:cNvPr id="5" name="Dian numeron paikkamerkki 4">
            <a:extLst>
              <a:ext uri="{FF2B5EF4-FFF2-40B4-BE49-F238E27FC236}">
                <a16:creationId xmlns:a16="http://schemas.microsoft.com/office/drawing/2014/main" id="{4CB975A5-1EAF-412D-848B-6B048E991774}"/>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1002446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1A95E57C-C6EE-4ABF-A73C-A1599E421954}"/>
              </a:ext>
            </a:extLst>
          </p:cNvPr>
          <p:cNvSpPr>
            <a:spLocks noGrp="1"/>
          </p:cNvSpPr>
          <p:nvPr>
            <p:ph type="dt" sz="half" idx="10"/>
          </p:nvPr>
        </p:nvSpPr>
        <p:spPr/>
        <p:txBody>
          <a:bodyPr/>
          <a:lstStyle/>
          <a:p>
            <a:fld id="{1866C1C4-4240-412D-BC36-EEDFFD54AAC3}" type="datetime1">
              <a:rPr lang="fi-FI" smtClean="0"/>
              <a:t>7.5.2020</a:t>
            </a:fld>
            <a:endParaRPr lang="fi-FI"/>
          </a:p>
        </p:txBody>
      </p:sp>
      <p:sp>
        <p:nvSpPr>
          <p:cNvPr id="3" name="Alatunnisteen paikkamerkki 2">
            <a:extLst>
              <a:ext uri="{FF2B5EF4-FFF2-40B4-BE49-F238E27FC236}">
                <a16:creationId xmlns:a16="http://schemas.microsoft.com/office/drawing/2014/main" id="{AA5210F4-1AB0-4FEF-A1BD-E1D5F148DB51}"/>
              </a:ext>
            </a:extLst>
          </p:cNvPr>
          <p:cNvSpPr>
            <a:spLocks noGrp="1"/>
          </p:cNvSpPr>
          <p:nvPr>
            <p:ph type="ftr" sz="quarter" idx="11"/>
          </p:nvPr>
        </p:nvSpPr>
        <p:spPr/>
        <p:txBody>
          <a:bodyPr/>
          <a:lstStyle/>
          <a:p>
            <a:r>
              <a:rPr lang="fi-FI"/>
              <a:t>[Esityksen nimi]</a:t>
            </a:r>
          </a:p>
        </p:txBody>
      </p:sp>
      <p:sp>
        <p:nvSpPr>
          <p:cNvPr id="4" name="Dian numeron paikkamerkki 3">
            <a:extLst>
              <a:ext uri="{FF2B5EF4-FFF2-40B4-BE49-F238E27FC236}">
                <a16:creationId xmlns:a16="http://schemas.microsoft.com/office/drawing/2014/main" id="{7CE6992C-6D40-419E-BE16-EEDA7C497F82}"/>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13158005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Lopetusdia">
    <p:bg>
      <p:bgPr>
        <a:solidFill>
          <a:schemeClr val="bg1"/>
        </a:solidFill>
        <a:effectLst/>
      </p:bgPr>
    </p:bg>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9BF07D92-D3B1-4E5D-B9DB-D08A8026CA30}"/>
              </a:ext>
            </a:extLst>
          </p:cNvPr>
          <p:cNvSpPr>
            <a:spLocks/>
          </p:cNvSpPr>
          <p:nvPr/>
        </p:nvSpPr>
        <p:spPr bwMode="white">
          <a:xfrm>
            <a:off x="215900" y="215900"/>
            <a:ext cx="9167813" cy="6426200"/>
          </a:xfrm>
          <a:custGeom>
            <a:avLst/>
            <a:gdLst>
              <a:gd name="T0" fmla="*/ 2147483646 w 25436"/>
              <a:gd name="T1" fmla="*/ 2147483646 h 17850"/>
              <a:gd name="T2" fmla="*/ 0 w 25436"/>
              <a:gd name="T3" fmla="*/ 2147483646 h 17850"/>
              <a:gd name="T4" fmla="*/ 0 w 25436"/>
              <a:gd name="T5" fmla="*/ 0 h 17850"/>
              <a:gd name="T6" fmla="*/ 2147483646 w 25436"/>
              <a:gd name="T7" fmla="*/ 0 h 17850"/>
              <a:gd name="T8" fmla="*/ 2147483646 w 25436"/>
              <a:gd name="T9" fmla="*/ 2147483646 h 178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36" h="17850">
                <a:moveTo>
                  <a:pt x="25436" y="17850"/>
                </a:moveTo>
                <a:lnTo>
                  <a:pt x="0" y="17850"/>
                </a:lnTo>
                <a:lnTo>
                  <a:pt x="0" y="0"/>
                </a:lnTo>
                <a:lnTo>
                  <a:pt x="17985" y="0"/>
                </a:lnTo>
                <a:lnTo>
                  <a:pt x="25436" y="17850"/>
                </a:lnTo>
                <a:close/>
              </a:path>
            </a:pathLst>
          </a:custGeom>
          <a:solidFill>
            <a:srgbClr val="00AE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pic>
        <p:nvPicPr>
          <p:cNvPr id="10" name="Kuva 9">
            <a:extLst>
              <a:ext uri="{FF2B5EF4-FFF2-40B4-BE49-F238E27FC236}">
                <a16:creationId xmlns:a16="http://schemas.microsoft.com/office/drawing/2014/main" id="{9E71B6FA-641D-4AEA-82B6-22F19025D2C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0688" y="1163638"/>
            <a:ext cx="33877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title"/>
          </p:nvPr>
        </p:nvSpPr>
        <p:spPr>
          <a:xfrm>
            <a:off x="612000" y="2538000"/>
            <a:ext cx="6930000" cy="1800000"/>
          </a:xfrm>
        </p:spPr>
        <p:txBody>
          <a:bodyPr anchor="b">
            <a:noAutofit/>
          </a:bodyPr>
          <a:lstStyle>
            <a:lvl1pPr algn="l">
              <a:defRPr sz="5000" b="0" cap="none" baseline="0">
                <a:solidFill>
                  <a:schemeClr val="bg1"/>
                </a:solidFill>
              </a:defRPr>
            </a:lvl1pPr>
          </a:lstStyle>
          <a:p>
            <a:r>
              <a:rPr lang="fi-FI" smtClean="0"/>
              <a:t>Muokkaa perustyyl. napsautt.</a:t>
            </a:r>
            <a:endParaRPr lang="fi-FI" dirty="0"/>
          </a:p>
        </p:txBody>
      </p:sp>
      <p:sp>
        <p:nvSpPr>
          <p:cNvPr id="3" name="Tekstin paikkamerkki 2"/>
          <p:cNvSpPr>
            <a:spLocks noGrp="1"/>
          </p:cNvSpPr>
          <p:nvPr>
            <p:ph type="body" idx="1"/>
          </p:nvPr>
        </p:nvSpPr>
        <p:spPr>
          <a:xfrm>
            <a:off x="612000" y="4518000"/>
            <a:ext cx="6930000" cy="972000"/>
          </a:xfrm>
        </p:spPr>
        <p:txBody>
          <a:bodyPr anchor="t">
            <a:normAutofit/>
          </a:bodyPr>
          <a:lstStyle>
            <a:lvl1pPr marL="0" indent="0" algn="l">
              <a:buNone/>
              <a:defRPr sz="24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Tree>
    <p:extLst>
      <p:ext uri="{BB962C8B-B14F-4D97-AF65-F5344CB8AC3E}">
        <p14:creationId xmlns:p14="http://schemas.microsoft.com/office/powerpoint/2010/main" val="1631317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rgbClr val="00AEB2"/>
        </a:solidFill>
        <a:effectLst/>
      </p:bgPr>
    </p:bg>
    <p:spTree>
      <p:nvGrpSpPr>
        <p:cNvPr id="1" name=""/>
        <p:cNvGrpSpPr/>
        <p:nvPr/>
      </p:nvGrpSpPr>
      <p:grpSpPr>
        <a:xfrm>
          <a:off x="0" y="0"/>
          <a:ext cx="0" cy="0"/>
          <a:chOff x="0" y="0"/>
          <a:chExt cx="0" cy="0"/>
        </a:xfrm>
      </p:grpSpPr>
      <p:sp>
        <p:nvSpPr>
          <p:cNvPr id="9" name="Freeform 9">
            <a:extLst>
              <a:ext uri="{FF2B5EF4-FFF2-40B4-BE49-F238E27FC236}">
                <a16:creationId xmlns:a16="http://schemas.microsoft.com/office/drawing/2014/main" id="{69D9D5B7-43E3-441F-A639-CE5A3DE816D3}"/>
              </a:ext>
            </a:extLst>
          </p:cNvPr>
          <p:cNvSpPr>
            <a:spLocks noEditPoints="1"/>
          </p:cNvSpPr>
          <p:nvPr/>
        </p:nvSpPr>
        <p:spPr bwMode="white">
          <a:xfrm>
            <a:off x="0" y="0"/>
            <a:ext cx="12193588" cy="6858000"/>
          </a:xfrm>
          <a:custGeom>
            <a:avLst/>
            <a:gdLst>
              <a:gd name="T0" fmla="*/ 0 w 33867"/>
              <a:gd name="T1" fmla="*/ 0 h 19050"/>
              <a:gd name="T2" fmla="*/ 2147483646 w 33867"/>
              <a:gd name="T3" fmla="*/ 0 h 19050"/>
              <a:gd name="T4" fmla="*/ 2147483646 w 33867"/>
              <a:gd name="T5" fmla="*/ 2147483646 h 19050"/>
              <a:gd name="T6" fmla="*/ 0 w 33867"/>
              <a:gd name="T7" fmla="*/ 2147483646 h 19050"/>
              <a:gd name="T8" fmla="*/ 0 w 33867"/>
              <a:gd name="T9" fmla="*/ 0 h 19050"/>
              <a:gd name="T10" fmla="*/ 2147483646 w 33867"/>
              <a:gd name="T11" fmla="*/ 2147483646 h 19050"/>
              <a:gd name="T12" fmla="*/ 2147483646 w 33867"/>
              <a:gd name="T13" fmla="*/ 2147483646 h 19050"/>
              <a:gd name="T14" fmla="*/ 2147483646 w 33867"/>
              <a:gd name="T15" fmla="*/ 2147483646 h 19050"/>
              <a:gd name="T16" fmla="*/ 2147483646 w 33867"/>
              <a:gd name="T17" fmla="*/ 2147483646 h 19050"/>
              <a:gd name="T18" fmla="*/ 2147483646 w 33867"/>
              <a:gd name="T19" fmla="*/ 2147483646 h 190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3867" h="19050">
                <a:moveTo>
                  <a:pt x="0" y="0"/>
                </a:moveTo>
                <a:lnTo>
                  <a:pt x="33867" y="0"/>
                </a:lnTo>
                <a:lnTo>
                  <a:pt x="33867" y="19050"/>
                </a:lnTo>
                <a:lnTo>
                  <a:pt x="0" y="19050"/>
                </a:lnTo>
                <a:lnTo>
                  <a:pt x="0" y="0"/>
                </a:lnTo>
                <a:close/>
                <a:moveTo>
                  <a:pt x="7206" y="18450"/>
                </a:moveTo>
                <a:lnTo>
                  <a:pt x="600" y="18450"/>
                </a:lnTo>
                <a:lnTo>
                  <a:pt x="600" y="600"/>
                </a:lnTo>
                <a:lnTo>
                  <a:pt x="14657" y="600"/>
                </a:lnTo>
                <a:lnTo>
                  <a:pt x="7206" y="1845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768C5E4A-925E-4380-B3C3-E1D4A10A7123}"/>
              </a:ext>
            </a:extLst>
          </p:cNvPr>
          <p:cNvSpPr>
            <a:spLocks noGrp="1"/>
          </p:cNvSpPr>
          <p:nvPr>
            <p:ph type="dt" sz="half" idx="10"/>
          </p:nvPr>
        </p:nvSpPr>
        <p:spPr/>
        <p:txBody>
          <a:bodyPr/>
          <a:lstStyle>
            <a:lvl1pPr>
              <a:defRPr>
                <a:noFill/>
              </a:defRPr>
            </a:lvl1pPr>
          </a:lstStyle>
          <a:p>
            <a:fld id="{7470BF38-F6F5-4509-A36F-0F5B8E82CEDB}" type="datetime1">
              <a:rPr lang="fi-FI" smtClean="0"/>
              <a:t>7.5.2020</a:t>
            </a:fld>
            <a:endParaRPr lang="fi-FI"/>
          </a:p>
        </p:txBody>
      </p:sp>
      <p:sp>
        <p:nvSpPr>
          <p:cNvPr id="5" name="Alatunnisteen paikkamerkki 4">
            <a:extLst>
              <a:ext uri="{FF2B5EF4-FFF2-40B4-BE49-F238E27FC236}">
                <a16:creationId xmlns:a16="http://schemas.microsoft.com/office/drawing/2014/main" id="{16B4CC4D-F01D-4CA4-BF14-0939A09D1DC1}"/>
              </a:ext>
            </a:extLst>
          </p:cNvPr>
          <p:cNvSpPr>
            <a:spLocks noGrp="1"/>
          </p:cNvSpPr>
          <p:nvPr>
            <p:ph type="ftr" sz="quarter" idx="11"/>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B2D18480-8F56-4A52-896B-9A84F8CBE31F}"/>
              </a:ext>
            </a:extLst>
          </p:cNvPr>
          <p:cNvSpPr>
            <a:spLocks noGrp="1"/>
          </p:cNvSpPr>
          <p:nvPr>
            <p:ph type="sldNum" sz="quarter" idx="12"/>
          </p:nvPr>
        </p:nvSpPr>
        <p:spPr/>
        <p:txBody>
          <a:bodyPr/>
          <a:lstStyle>
            <a:lvl1pPr>
              <a:defRPr>
                <a:noFill/>
              </a:defRPr>
            </a:lvl1pPr>
          </a:lstStyle>
          <a:p>
            <a:fld id="{6FE56A51-8810-4865-8945-16E6E50C8EFD}" type="slidenum">
              <a:rPr lang="fi-FI" smtClean="0"/>
              <a:t>‹#›</a:t>
            </a:fld>
            <a:endParaRPr lang="fi-FI"/>
          </a:p>
        </p:txBody>
      </p:sp>
      <p:pic>
        <p:nvPicPr>
          <p:cNvPr id="10" name="Kuva 9" descr="Traficom logo">
            <a:extLst>
              <a:ext uri="{FF2B5EF4-FFF2-40B4-BE49-F238E27FC236}">
                <a16:creationId xmlns:a16="http://schemas.microsoft.com/office/drawing/2014/main" id="{AF5933F8-0008-4F4A-9F82-30A01103ED1E}"/>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076000" y="1190943"/>
            <a:ext cx="3240000" cy="698925"/>
          </a:xfrm>
          <a:prstGeom prst="rect">
            <a:avLst/>
          </a:prstGeom>
        </p:spPr>
      </p:pic>
    </p:spTree>
    <p:extLst>
      <p:ext uri="{BB962C8B-B14F-4D97-AF65-F5344CB8AC3E}">
        <p14:creationId xmlns:p14="http://schemas.microsoft.com/office/powerpoint/2010/main" val="13879222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C1A5E9-D42C-4D43-8CA5-39B0F1DB52E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966746D6-3E70-49E1-8B41-0A34555554AF}"/>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C565B8CB-64D5-4936-8F86-950A5F8483F5}"/>
              </a:ext>
            </a:extLst>
          </p:cNvPr>
          <p:cNvSpPr>
            <a:spLocks noGrp="1"/>
          </p:cNvSpPr>
          <p:nvPr>
            <p:ph type="dt" sz="half" idx="10"/>
          </p:nvPr>
        </p:nvSpPr>
        <p:spPr/>
        <p:txBody>
          <a:bodyPr/>
          <a:lstStyle/>
          <a:p>
            <a:fld id="{A4CBFE71-7818-4F75-AA5C-EA82B986F4A4}" type="datetime1">
              <a:rPr lang="fi-FI" smtClean="0"/>
              <a:t>7.5.2020</a:t>
            </a:fld>
            <a:endParaRPr lang="fi-FI"/>
          </a:p>
        </p:txBody>
      </p:sp>
      <p:sp>
        <p:nvSpPr>
          <p:cNvPr id="5" name="Alatunnisteen paikkamerkki 4">
            <a:extLst>
              <a:ext uri="{FF2B5EF4-FFF2-40B4-BE49-F238E27FC236}">
                <a16:creationId xmlns:a16="http://schemas.microsoft.com/office/drawing/2014/main" id="{D00231BA-9E4C-454A-AA20-81787EFB2426}"/>
              </a:ext>
            </a:extLst>
          </p:cNvPr>
          <p:cNvSpPr>
            <a:spLocks noGrp="1"/>
          </p:cNvSpPr>
          <p:nvPr>
            <p:ph type="ftr" sz="quarter" idx="11"/>
          </p:nvPr>
        </p:nvSpPr>
        <p:spPr/>
        <p:txBody>
          <a:bodyPr/>
          <a:lstStyle/>
          <a:p>
            <a:r>
              <a:rPr lang="fi-FI"/>
              <a:t>[Esityksen nimi]</a:t>
            </a:r>
          </a:p>
        </p:txBody>
      </p:sp>
      <p:sp>
        <p:nvSpPr>
          <p:cNvPr id="6" name="Dian numeron paikkamerkki 5">
            <a:extLst>
              <a:ext uri="{FF2B5EF4-FFF2-40B4-BE49-F238E27FC236}">
                <a16:creationId xmlns:a16="http://schemas.microsoft.com/office/drawing/2014/main" id="{BE6DA02A-6C94-4B34-9C65-5F8A0BEE7B0C}"/>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3338728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C69458-A717-4EAB-8ECB-6673B0D05E3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125FED6C-9254-4D0D-8417-0CC6FBB12FFC}"/>
              </a:ext>
            </a:extLst>
          </p:cNvPr>
          <p:cNvSpPr>
            <a:spLocks noGrp="1"/>
          </p:cNvSpPr>
          <p:nvPr>
            <p:ph sz="half" idx="1"/>
          </p:nvPr>
        </p:nvSpPr>
        <p:spPr>
          <a:xfrm>
            <a:off x="615180" y="1914833"/>
            <a:ext cx="5184000" cy="426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a:extLst>
              <a:ext uri="{FF2B5EF4-FFF2-40B4-BE49-F238E27FC236}">
                <a16:creationId xmlns:a16="http://schemas.microsoft.com/office/drawing/2014/main" id="{CF52451D-462F-4324-819D-5AEBFCE90E47}"/>
              </a:ext>
            </a:extLst>
          </p:cNvPr>
          <p:cNvSpPr>
            <a:spLocks noGrp="1"/>
          </p:cNvSpPr>
          <p:nvPr>
            <p:ph sz="half" idx="2"/>
          </p:nvPr>
        </p:nvSpPr>
        <p:spPr>
          <a:xfrm>
            <a:off x="6183351" y="1914833"/>
            <a:ext cx="5184000" cy="426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a:extLst>
              <a:ext uri="{FF2B5EF4-FFF2-40B4-BE49-F238E27FC236}">
                <a16:creationId xmlns:a16="http://schemas.microsoft.com/office/drawing/2014/main" id="{0B521478-3113-468F-B523-9E429EB096E6}"/>
              </a:ext>
            </a:extLst>
          </p:cNvPr>
          <p:cNvSpPr>
            <a:spLocks noGrp="1"/>
          </p:cNvSpPr>
          <p:nvPr>
            <p:ph type="dt" sz="half" idx="10"/>
          </p:nvPr>
        </p:nvSpPr>
        <p:spPr/>
        <p:txBody>
          <a:bodyPr/>
          <a:lstStyle/>
          <a:p>
            <a:fld id="{74C25AD8-8BCB-4A21-AF5D-FD2BDD6013B4}" type="datetime1">
              <a:rPr lang="fi-FI" smtClean="0"/>
              <a:t>7.5.2020</a:t>
            </a:fld>
            <a:endParaRPr lang="fi-FI"/>
          </a:p>
        </p:txBody>
      </p:sp>
      <p:sp>
        <p:nvSpPr>
          <p:cNvPr id="6" name="Alatunnisteen paikkamerkki 5">
            <a:extLst>
              <a:ext uri="{FF2B5EF4-FFF2-40B4-BE49-F238E27FC236}">
                <a16:creationId xmlns:a16="http://schemas.microsoft.com/office/drawing/2014/main" id="{65FF3B8A-CF93-4362-88E6-1E11BC2578B8}"/>
              </a:ext>
            </a:extLst>
          </p:cNvPr>
          <p:cNvSpPr>
            <a:spLocks noGrp="1"/>
          </p:cNvSpPr>
          <p:nvPr>
            <p:ph type="ftr" sz="quarter" idx="11"/>
          </p:nvPr>
        </p:nvSpPr>
        <p:spPr/>
        <p:txBody>
          <a:bodyPr/>
          <a:lstStyle/>
          <a:p>
            <a:r>
              <a:rPr lang="fi-FI"/>
              <a:t>[Esityksen nimi]</a:t>
            </a:r>
          </a:p>
        </p:txBody>
      </p:sp>
      <p:sp>
        <p:nvSpPr>
          <p:cNvPr id="7" name="Dian numeron paikkamerkki 6">
            <a:extLst>
              <a:ext uri="{FF2B5EF4-FFF2-40B4-BE49-F238E27FC236}">
                <a16:creationId xmlns:a16="http://schemas.microsoft.com/office/drawing/2014/main" id="{68D948DA-032C-488C-8CB9-2AC2027C6833}"/>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22272104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1" name="Kuvan paikkamerkki 7">
            <a:extLst>
              <a:ext uri="{FF2B5EF4-FFF2-40B4-BE49-F238E27FC236}">
                <a16:creationId xmlns:a16="http://schemas.microsoft.com/office/drawing/2014/main" id="{F46B695D-C2D4-4B0D-BD08-921E2077AFA5}"/>
              </a:ext>
            </a:extLst>
          </p:cNvPr>
          <p:cNvSpPr>
            <a:spLocks noGrp="1"/>
          </p:cNvSpPr>
          <p:nvPr>
            <p:ph type="pic" sz="quarter" idx="13"/>
          </p:nvPr>
        </p:nvSpPr>
        <p:spPr bwMode="gray">
          <a:xfrm>
            <a:off x="216000" y="215409"/>
            <a:ext cx="5056518" cy="6427181"/>
          </a:xfrm>
          <a:custGeom>
            <a:avLst/>
            <a:gdLst>
              <a:gd name="connsiteX0" fmla="*/ 0 w 5056518"/>
              <a:gd name="connsiteY0" fmla="*/ 0 h 6427181"/>
              <a:gd name="connsiteX1" fmla="*/ 5056518 w 5056518"/>
              <a:gd name="connsiteY1" fmla="*/ 0 h 6427181"/>
              <a:gd name="connsiteX2" fmla="*/ 5056518 w 5056518"/>
              <a:gd name="connsiteY2" fmla="*/ 6427181 h 6427181"/>
              <a:gd name="connsiteX3" fmla="*/ 0 w 5056518"/>
              <a:gd name="connsiteY3" fmla="*/ 6427181 h 6427181"/>
              <a:gd name="connsiteX4" fmla="*/ 0 w 5056518"/>
              <a:gd name="connsiteY4" fmla="*/ 0 h 6427181"/>
              <a:gd name="connsiteX0" fmla="*/ 0 w 5056518"/>
              <a:gd name="connsiteY0" fmla="*/ 0 h 6427181"/>
              <a:gd name="connsiteX1" fmla="*/ 5056518 w 5056518"/>
              <a:gd name="connsiteY1" fmla="*/ 0 h 6427181"/>
              <a:gd name="connsiteX2" fmla="*/ 5056518 w 5056518"/>
              <a:gd name="connsiteY2" fmla="*/ 6427181 h 6427181"/>
              <a:gd name="connsiteX3" fmla="*/ 2389518 w 5056518"/>
              <a:gd name="connsiteY3" fmla="*/ 6423516 h 6427181"/>
              <a:gd name="connsiteX4" fmla="*/ 0 w 5056518"/>
              <a:gd name="connsiteY4" fmla="*/ 6427181 h 6427181"/>
              <a:gd name="connsiteX5" fmla="*/ 0 w 5056518"/>
              <a:gd name="connsiteY5" fmla="*/ 0 h 6427181"/>
              <a:gd name="connsiteX0" fmla="*/ 0 w 5056518"/>
              <a:gd name="connsiteY0" fmla="*/ 0 h 6427181"/>
              <a:gd name="connsiteX1" fmla="*/ 5056518 w 5056518"/>
              <a:gd name="connsiteY1" fmla="*/ 0 h 6427181"/>
              <a:gd name="connsiteX2" fmla="*/ 2389518 w 5056518"/>
              <a:gd name="connsiteY2" fmla="*/ 6423516 h 6427181"/>
              <a:gd name="connsiteX3" fmla="*/ 0 w 5056518"/>
              <a:gd name="connsiteY3" fmla="*/ 6427181 h 6427181"/>
              <a:gd name="connsiteX4" fmla="*/ 0 w 5056518"/>
              <a:gd name="connsiteY4" fmla="*/ 0 h 6427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6518" h="6427181">
                <a:moveTo>
                  <a:pt x="0" y="0"/>
                </a:moveTo>
                <a:lnTo>
                  <a:pt x="5056518" y="0"/>
                </a:lnTo>
                <a:lnTo>
                  <a:pt x="2389518" y="6423516"/>
                </a:lnTo>
                <a:lnTo>
                  <a:pt x="0" y="6427181"/>
                </a:lnTo>
                <a:lnTo>
                  <a:pt x="0" y="0"/>
                </a:lnTo>
                <a:close/>
              </a:path>
            </a:pathLst>
          </a:custGeom>
          <a:solidFill>
            <a:schemeClr val="bg1">
              <a:lumMod val="95000"/>
            </a:schemeClr>
          </a:solidFill>
        </p:spPr>
        <p:txBody>
          <a:bodyPr rtlCol="0">
            <a:noAutofit/>
          </a:bodyPr>
          <a:lstStyle>
            <a:lvl1pPr marL="0" indent="0" algn="ctr">
              <a:buNone/>
              <a:defRPr b="1" i="1"/>
            </a:lvl1pPr>
          </a:lstStyle>
          <a:p>
            <a:pPr lvl="0"/>
            <a:r>
              <a:rPr lang="fi-FI" noProof="0"/>
              <a:t>Lisää kuva napsauttamalla kuvaketta</a:t>
            </a:r>
            <a:endParaRPr lang="fi-FI" noProof="0" dirty="0"/>
          </a:p>
        </p:txBody>
      </p:sp>
      <p:sp>
        <p:nvSpPr>
          <p:cNvPr id="4" name="Päivämäärän paikkamerkki 3">
            <a:extLst>
              <a:ext uri="{FF2B5EF4-FFF2-40B4-BE49-F238E27FC236}">
                <a16:creationId xmlns:a16="http://schemas.microsoft.com/office/drawing/2014/main" id="{976A1017-A778-41AD-ABCA-374221F3297F}"/>
              </a:ext>
            </a:extLst>
          </p:cNvPr>
          <p:cNvSpPr>
            <a:spLocks noGrp="1"/>
          </p:cNvSpPr>
          <p:nvPr>
            <p:ph type="dt" sz="half" idx="14"/>
          </p:nvPr>
        </p:nvSpPr>
        <p:spPr/>
        <p:txBody>
          <a:bodyPr/>
          <a:lstStyle>
            <a:lvl1pPr>
              <a:defRPr>
                <a:noFill/>
              </a:defRPr>
            </a:lvl1pPr>
          </a:lstStyle>
          <a:p>
            <a:fld id="{E133096B-E9FB-44E3-B5C0-21F54F82E0E3}" type="datetime1">
              <a:rPr lang="fi-FI" smtClean="0"/>
              <a:t>7.5.2020</a:t>
            </a:fld>
            <a:endParaRPr lang="fi-FI"/>
          </a:p>
        </p:txBody>
      </p:sp>
      <p:sp>
        <p:nvSpPr>
          <p:cNvPr id="5" name="Alatunnisteen paikkamerkki 4">
            <a:extLst>
              <a:ext uri="{FF2B5EF4-FFF2-40B4-BE49-F238E27FC236}">
                <a16:creationId xmlns:a16="http://schemas.microsoft.com/office/drawing/2014/main" id="{2C36BF7B-82FB-47DE-BC6C-33D7E24DE463}"/>
              </a:ext>
            </a:extLst>
          </p:cNvPr>
          <p:cNvSpPr>
            <a:spLocks noGrp="1"/>
          </p:cNvSpPr>
          <p:nvPr>
            <p:ph type="ftr" sz="quarter" idx="15"/>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D8357D08-F253-4894-A7BC-2A84ACA6939E}"/>
              </a:ext>
            </a:extLst>
          </p:cNvPr>
          <p:cNvSpPr>
            <a:spLocks noGrp="1"/>
          </p:cNvSpPr>
          <p:nvPr>
            <p:ph type="sldNum" sz="quarter" idx="16"/>
          </p:nvPr>
        </p:nvSpPr>
        <p:spPr/>
        <p:txBody>
          <a:bodyPr/>
          <a:lstStyle>
            <a:lvl1pPr>
              <a:defRPr>
                <a:noFill/>
              </a:defRPr>
            </a:lvl1pPr>
          </a:lstStyle>
          <a:p>
            <a:fld id="{E97DE6E4-DC77-456C-872A-552B509F49AF}" type="slidenum">
              <a:rPr lang="fi-FI" smtClean="0"/>
              <a:t>‹#›</a:t>
            </a:fld>
            <a:endParaRPr lang="fi-FI"/>
          </a:p>
        </p:txBody>
      </p:sp>
      <p:pic>
        <p:nvPicPr>
          <p:cNvPr id="9" name="Kuva 8" descr="Traficom logo">
            <a:extLst>
              <a:ext uri="{FF2B5EF4-FFF2-40B4-BE49-F238E27FC236}">
                <a16:creationId xmlns:a16="http://schemas.microsoft.com/office/drawing/2014/main" id="{7220C131-EA29-4797-AF5F-3A91F1032BD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076000" y="1190943"/>
            <a:ext cx="3240000" cy="698925"/>
          </a:xfrm>
          <a:prstGeom prst="rect">
            <a:avLst/>
          </a:prstGeom>
        </p:spPr>
      </p:pic>
    </p:spTree>
    <p:extLst>
      <p:ext uri="{BB962C8B-B14F-4D97-AF65-F5344CB8AC3E}">
        <p14:creationId xmlns:p14="http://schemas.microsoft.com/office/powerpoint/2010/main" val="23585431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Otsikkodia 3">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FA5BAD44-FF61-4F7E-BE4C-3B35658E78B4}"/>
              </a:ext>
            </a:extLst>
          </p:cNvPr>
          <p:cNvSpPr>
            <a:spLocks noGrp="1"/>
          </p:cNvSpPr>
          <p:nvPr>
            <p:ph type="pic" sz="quarter" idx="13"/>
          </p:nvPr>
        </p:nvSpPr>
        <p:spPr>
          <a:xfrm>
            <a:off x="220332" y="215409"/>
            <a:ext cx="5056518" cy="6427181"/>
          </a:xfrm>
          <a:custGeom>
            <a:avLst/>
            <a:gdLst>
              <a:gd name="connsiteX0" fmla="*/ 0 w 5056518"/>
              <a:gd name="connsiteY0" fmla="*/ 0 h 6427181"/>
              <a:gd name="connsiteX1" fmla="*/ 5056518 w 5056518"/>
              <a:gd name="connsiteY1" fmla="*/ 0 h 6427181"/>
              <a:gd name="connsiteX2" fmla="*/ 5056518 w 5056518"/>
              <a:gd name="connsiteY2" fmla="*/ 6427181 h 6427181"/>
              <a:gd name="connsiteX3" fmla="*/ 0 w 5056518"/>
              <a:gd name="connsiteY3" fmla="*/ 6427181 h 6427181"/>
              <a:gd name="connsiteX4" fmla="*/ 0 w 5056518"/>
              <a:gd name="connsiteY4" fmla="*/ 0 h 6427181"/>
              <a:gd name="connsiteX0" fmla="*/ 0 w 5056518"/>
              <a:gd name="connsiteY0" fmla="*/ 0 h 6427181"/>
              <a:gd name="connsiteX1" fmla="*/ 2379993 w 5056518"/>
              <a:gd name="connsiteY1" fmla="*/ 3666 h 6427181"/>
              <a:gd name="connsiteX2" fmla="*/ 5056518 w 5056518"/>
              <a:gd name="connsiteY2" fmla="*/ 0 h 6427181"/>
              <a:gd name="connsiteX3" fmla="*/ 5056518 w 5056518"/>
              <a:gd name="connsiteY3" fmla="*/ 6427181 h 6427181"/>
              <a:gd name="connsiteX4" fmla="*/ 0 w 5056518"/>
              <a:gd name="connsiteY4" fmla="*/ 6427181 h 6427181"/>
              <a:gd name="connsiteX5" fmla="*/ 0 w 5056518"/>
              <a:gd name="connsiteY5" fmla="*/ 0 h 6427181"/>
              <a:gd name="connsiteX0" fmla="*/ 0 w 5056518"/>
              <a:gd name="connsiteY0" fmla="*/ 0 h 6427181"/>
              <a:gd name="connsiteX1" fmla="*/ 2379993 w 5056518"/>
              <a:gd name="connsiteY1" fmla="*/ 3666 h 6427181"/>
              <a:gd name="connsiteX2" fmla="*/ 5056518 w 5056518"/>
              <a:gd name="connsiteY2" fmla="*/ 6427181 h 6427181"/>
              <a:gd name="connsiteX3" fmla="*/ 0 w 5056518"/>
              <a:gd name="connsiteY3" fmla="*/ 6427181 h 6427181"/>
              <a:gd name="connsiteX4" fmla="*/ 0 w 5056518"/>
              <a:gd name="connsiteY4" fmla="*/ 0 h 6427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6518" h="6427181">
                <a:moveTo>
                  <a:pt x="0" y="0"/>
                </a:moveTo>
                <a:lnTo>
                  <a:pt x="2379993" y="3666"/>
                </a:lnTo>
                <a:lnTo>
                  <a:pt x="5056518" y="6427181"/>
                </a:lnTo>
                <a:lnTo>
                  <a:pt x="0" y="6427181"/>
                </a:lnTo>
                <a:lnTo>
                  <a:pt x="0" y="0"/>
                </a:lnTo>
                <a:close/>
              </a:path>
            </a:pathLst>
          </a:custGeom>
          <a:solidFill>
            <a:schemeClr val="bg1">
              <a:lumMod val="95000"/>
            </a:schemeClr>
          </a:solidFill>
        </p:spPr>
        <p:txBody>
          <a:bodyPr rtlCol="0" anchor="ctr">
            <a:noAutofit/>
          </a:bodyPr>
          <a:lstStyle>
            <a:lvl1pPr marL="0" indent="0" algn="l">
              <a:buNone/>
              <a:defRPr b="1" i="1"/>
            </a:lvl1pPr>
          </a:lstStyle>
          <a:p>
            <a:pPr lvl="0"/>
            <a:r>
              <a:rPr lang="fi-FI" noProof="0"/>
              <a:t>Lisää kuva napsauttamalla kuvaketta</a:t>
            </a:r>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8" name="Tekstin paikkamerkki 17">
            <a:extLst>
              <a:ext uri="{FF2B5EF4-FFF2-40B4-BE49-F238E27FC236}">
                <a16:creationId xmlns:a16="http://schemas.microsoft.com/office/drawing/2014/main" id="{B6283D44-332F-4D14-98C4-07FB68CBB84C}"/>
              </a:ext>
            </a:extLst>
          </p:cNvPr>
          <p:cNvSpPr>
            <a:spLocks noGrp="1"/>
          </p:cNvSpPr>
          <p:nvPr>
            <p:ph type="body" sz="quarter" idx="17" hasCustomPrompt="1"/>
          </p:nvPr>
        </p:nvSpPr>
        <p:spPr>
          <a:xfrm flipV="1">
            <a:off x="215897" y="215900"/>
            <a:ext cx="5060950" cy="2098675"/>
          </a:xfrm>
          <a:prstGeom prst="rtTriangle">
            <a:avLst/>
          </a:prstGeom>
          <a:solidFill>
            <a:srgbClr val="00AEB2">
              <a:alpha val="80000"/>
            </a:srgbClr>
          </a:solidFill>
        </p:spPr>
        <p:txBody>
          <a:bodyPr/>
          <a:lstStyle>
            <a:lvl1pPr marL="0" indent="0" algn="ctr">
              <a:buNone/>
              <a:defRPr>
                <a:noFill/>
              </a:defRPr>
            </a:lvl1pPr>
          </a:lstStyle>
          <a:p>
            <a:pPr lvl="0"/>
            <a:r>
              <a:rPr lang="fi-FI" dirty="0"/>
              <a:t>ei tekstiä tähän2</a:t>
            </a:r>
          </a:p>
        </p:txBody>
      </p:sp>
      <p:sp>
        <p:nvSpPr>
          <p:cNvPr id="4" name="Päivämäärän paikkamerkki 3">
            <a:extLst>
              <a:ext uri="{FF2B5EF4-FFF2-40B4-BE49-F238E27FC236}">
                <a16:creationId xmlns:a16="http://schemas.microsoft.com/office/drawing/2014/main" id="{E8EFFF2B-828E-457A-9813-732B73E0EA3F}"/>
              </a:ext>
            </a:extLst>
          </p:cNvPr>
          <p:cNvSpPr>
            <a:spLocks noGrp="1"/>
          </p:cNvSpPr>
          <p:nvPr>
            <p:ph type="dt" sz="half" idx="18"/>
          </p:nvPr>
        </p:nvSpPr>
        <p:spPr/>
        <p:txBody>
          <a:bodyPr/>
          <a:lstStyle>
            <a:lvl1pPr>
              <a:defRPr>
                <a:noFill/>
              </a:defRPr>
            </a:lvl1pPr>
          </a:lstStyle>
          <a:p>
            <a:fld id="{E89412C8-A119-4721-BBB8-DA96D6E0B30A}" type="datetime1">
              <a:rPr lang="fi-FI" smtClean="0"/>
              <a:t>7.5.2020</a:t>
            </a:fld>
            <a:endParaRPr lang="fi-FI"/>
          </a:p>
        </p:txBody>
      </p:sp>
      <p:sp>
        <p:nvSpPr>
          <p:cNvPr id="5" name="Alatunnisteen paikkamerkki 4">
            <a:extLst>
              <a:ext uri="{FF2B5EF4-FFF2-40B4-BE49-F238E27FC236}">
                <a16:creationId xmlns:a16="http://schemas.microsoft.com/office/drawing/2014/main" id="{704D34CC-D392-47E9-A07B-4238215DCC26}"/>
              </a:ext>
            </a:extLst>
          </p:cNvPr>
          <p:cNvSpPr>
            <a:spLocks noGrp="1"/>
          </p:cNvSpPr>
          <p:nvPr>
            <p:ph type="ftr" sz="quarter" idx="19"/>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006B3E82-5D99-4A81-BC1E-1FFD59BDE289}"/>
              </a:ext>
            </a:extLst>
          </p:cNvPr>
          <p:cNvSpPr>
            <a:spLocks noGrp="1"/>
          </p:cNvSpPr>
          <p:nvPr>
            <p:ph type="sldNum" sz="quarter" idx="20"/>
          </p:nvPr>
        </p:nvSpPr>
        <p:spPr/>
        <p:txBody>
          <a:bodyPr/>
          <a:lstStyle>
            <a:lvl1pPr>
              <a:defRPr>
                <a:noFill/>
              </a:defRPr>
            </a:lvl1pPr>
          </a:lstStyle>
          <a:p>
            <a:fld id="{E97DE6E4-DC77-456C-872A-552B509F49AF}" type="slidenum">
              <a:rPr lang="fi-FI" smtClean="0"/>
              <a:t>‹#›</a:t>
            </a:fld>
            <a:endParaRPr lang="fi-FI"/>
          </a:p>
        </p:txBody>
      </p:sp>
      <p:pic>
        <p:nvPicPr>
          <p:cNvPr id="10" name="Kuva 9" descr="Traficom logo">
            <a:extLst>
              <a:ext uri="{FF2B5EF4-FFF2-40B4-BE49-F238E27FC236}">
                <a16:creationId xmlns:a16="http://schemas.microsoft.com/office/drawing/2014/main" id="{A7FD4378-F934-405A-9AA7-9872B53AB71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076000" y="1190943"/>
            <a:ext cx="3240000" cy="698925"/>
          </a:xfrm>
          <a:prstGeom prst="rect">
            <a:avLst/>
          </a:prstGeom>
        </p:spPr>
      </p:pic>
    </p:spTree>
    <p:extLst>
      <p:ext uri="{BB962C8B-B14F-4D97-AF65-F5344CB8AC3E}">
        <p14:creationId xmlns:p14="http://schemas.microsoft.com/office/powerpoint/2010/main" val="1157143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C1A5E9-D42C-4D43-8CA5-39B0F1DB52EC}"/>
              </a:ext>
            </a:extLst>
          </p:cNvPr>
          <p:cNvSpPr>
            <a:spLocks noGrp="1"/>
          </p:cNvSpPr>
          <p:nvPr>
            <p:ph type="title"/>
          </p:nvPr>
        </p:nvSpPr>
        <p:spPr/>
        <p:txBody>
          <a:bodyPr/>
          <a:lstStyle/>
          <a:p>
            <a:r>
              <a:rPr lang="fi-FI" smtClean="0"/>
              <a:t>Muokkaa perustyyl. napsautt.</a:t>
            </a:r>
            <a:endParaRPr lang="fi-FI"/>
          </a:p>
        </p:txBody>
      </p:sp>
      <p:sp>
        <p:nvSpPr>
          <p:cNvPr id="3" name="Sisällön paikkamerkki 2">
            <a:extLst>
              <a:ext uri="{FF2B5EF4-FFF2-40B4-BE49-F238E27FC236}">
                <a16:creationId xmlns:a16="http://schemas.microsoft.com/office/drawing/2014/main" id="{966746D6-3E70-49E1-8B41-0A34555554AF}"/>
              </a:ext>
            </a:extLst>
          </p:cNvPr>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a:extLst>
              <a:ext uri="{FF2B5EF4-FFF2-40B4-BE49-F238E27FC236}">
                <a16:creationId xmlns:a16="http://schemas.microsoft.com/office/drawing/2014/main" id="{C565B8CB-64D5-4936-8F86-950A5F8483F5}"/>
              </a:ext>
            </a:extLst>
          </p:cNvPr>
          <p:cNvSpPr>
            <a:spLocks noGrp="1"/>
          </p:cNvSpPr>
          <p:nvPr>
            <p:ph type="dt" sz="half" idx="10"/>
          </p:nvPr>
        </p:nvSpPr>
        <p:spPr/>
        <p:txBody>
          <a:bodyPr/>
          <a:lstStyle/>
          <a:p>
            <a:fld id="{0C26D35A-BCDD-4920-B85D-989E3CD3E912}" type="datetime1">
              <a:rPr lang="fi-FI" smtClean="0"/>
              <a:t>7.5.2020</a:t>
            </a:fld>
            <a:endParaRPr lang="fi-FI"/>
          </a:p>
        </p:txBody>
      </p:sp>
      <p:sp>
        <p:nvSpPr>
          <p:cNvPr id="5" name="Alatunnisteen paikkamerkki 4">
            <a:extLst>
              <a:ext uri="{FF2B5EF4-FFF2-40B4-BE49-F238E27FC236}">
                <a16:creationId xmlns:a16="http://schemas.microsoft.com/office/drawing/2014/main" id="{D00231BA-9E4C-454A-AA20-81787EFB2426}"/>
              </a:ext>
            </a:extLst>
          </p:cNvPr>
          <p:cNvSpPr>
            <a:spLocks noGrp="1"/>
          </p:cNvSpPr>
          <p:nvPr>
            <p:ph type="ftr" sz="quarter" idx="11"/>
          </p:nvPr>
        </p:nvSpPr>
        <p:spPr/>
        <p:txBody>
          <a:bodyPr/>
          <a:lstStyle/>
          <a:p>
            <a:r>
              <a:rPr lang="fi-FI"/>
              <a:t>[Esityksen nimi]</a:t>
            </a:r>
          </a:p>
        </p:txBody>
      </p:sp>
      <p:sp>
        <p:nvSpPr>
          <p:cNvPr id="6" name="Dian numeron paikkamerkki 5">
            <a:extLst>
              <a:ext uri="{FF2B5EF4-FFF2-40B4-BE49-F238E27FC236}">
                <a16:creationId xmlns:a16="http://schemas.microsoft.com/office/drawing/2014/main" id="{BE6DA02A-6C94-4B34-9C65-5F8A0BEE7B0C}"/>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13475341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E181FD25-2BF1-4554-900A-0BB0B0481F36}"/>
              </a:ext>
            </a:extLst>
          </p:cNvPr>
          <p:cNvSpPr>
            <a:spLocks noGrp="1"/>
          </p:cNvSpPr>
          <p:nvPr>
            <p:ph type="body" idx="1" hasCustomPrompt="1"/>
          </p:nvPr>
        </p:nvSpPr>
        <p:spPr>
          <a:xfrm>
            <a:off x="616767" y="1915334"/>
            <a:ext cx="5184000" cy="432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Lisää otsikko</a:t>
            </a:r>
          </a:p>
        </p:txBody>
      </p:sp>
      <p:sp>
        <p:nvSpPr>
          <p:cNvPr id="4" name="Sisällön paikkamerkki 3">
            <a:extLst>
              <a:ext uri="{FF2B5EF4-FFF2-40B4-BE49-F238E27FC236}">
                <a16:creationId xmlns:a16="http://schemas.microsoft.com/office/drawing/2014/main" id="{444F9D91-A551-4850-8459-2412B2CD7B84}"/>
              </a:ext>
            </a:extLst>
          </p:cNvPr>
          <p:cNvSpPr>
            <a:spLocks noGrp="1"/>
          </p:cNvSpPr>
          <p:nvPr>
            <p:ph sz="half" idx="2"/>
          </p:nvPr>
        </p:nvSpPr>
        <p:spPr>
          <a:xfrm>
            <a:off x="616767" y="2347333"/>
            <a:ext cx="5184000" cy="381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a:extLst>
              <a:ext uri="{FF2B5EF4-FFF2-40B4-BE49-F238E27FC236}">
                <a16:creationId xmlns:a16="http://schemas.microsoft.com/office/drawing/2014/main" id="{2F0E0C8E-87A3-4998-A6FB-C3FBD1686784}"/>
              </a:ext>
            </a:extLst>
          </p:cNvPr>
          <p:cNvSpPr>
            <a:spLocks noGrp="1"/>
          </p:cNvSpPr>
          <p:nvPr>
            <p:ph type="body" sz="quarter" idx="3" hasCustomPrompt="1"/>
          </p:nvPr>
        </p:nvSpPr>
        <p:spPr>
          <a:xfrm>
            <a:off x="6172200" y="1915334"/>
            <a:ext cx="5184000" cy="432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Lisää otsikko</a:t>
            </a:r>
          </a:p>
        </p:txBody>
      </p:sp>
      <p:sp>
        <p:nvSpPr>
          <p:cNvPr id="6" name="Sisällön paikkamerkki 5">
            <a:extLst>
              <a:ext uri="{FF2B5EF4-FFF2-40B4-BE49-F238E27FC236}">
                <a16:creationId xmlns:a16="http://schemas.microsoft.com/office/drawing/2014/main" id="{783105CA-AD84-4C63-A3F9-E238BA49B8C0}"/>
              </a:ext>
            </a:extLst>
          </p:cNvPr>
          <p:cNvSpPr>
            <a:spLocks noGrp="1"/>
          </p:cNvSpPr>
          <p:nvPr>
            <p:ph sz="quarter" idx="4"/>
          </p:nvPr>
        </p:nvSpPr>
        <p:spPr>
          <a:xfrm>
            <a:off x="6172200" y="2347333"/>
            <a:ext cx="5184000" cy="381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07BA898F-CCE9-4DB1-A3B5-4988E385386C}"/>
              </a:ext>
            </a:extLst>
          </p:cNvPr>
          <p:cNvSpPr>
            <a:spLocks noGrp="1"/>
          </p:cNvSpPr>
          <p:nvPr>
            <p:ph type="dt" sz="half" idx="10"/>
          </p:nvPr>
        </p:nvSpPr>
        <p:spPr/>
        <p:txBody>
          <a:bodyPr/>
          <a:lstStyle/>
          <a:p>
            <a:fld id="{0F640551-C925-4D41-BA93-4774DA3B251D}" type="datetime1">
              <a:rPr lang="fi-FI" smtClean="0"/>
              <a:t>7.5.2020</a:t>
            </a:fld>
            <a:endParaRPr lang="fi-FI"/>
          </a:p>
        </p:txBody>
      </p:sp>
      <p:sp>
        <p:nvSpPr>
          <p:cNvPr id="8" name="Alatunnisteen paikkamerkki 7">
            <a:extLst>
              <a:ext uri="{FF2B5EF4-FFF2-40B4-BE49-F238E27FC236}">
                <a16:creationId xmlns:a16="http://schemas.microsoft.com/office/drawing/2014/main" id="{6165415A-CD5D-4B23-8B7D-5794B6970175}"/>
              </a:ext>
            </a:extLst>
          </p:cNvPr>
          <p:cNvSpPr>
            <a:spLocks noGrp="1"/>
          </p:cNvSpPr>
          <p:nvPr>
            <p:ph type="ftr" sz="quarter" idx="11"/>
          </p:nvPr>
        </p:nvSpPr>
        <p:spPr/>
        <p:txBody>
          <a:bodyPr/>
          <a:lstStyle/>
          <a:p>
            <a:r>
              <a:rPr lang="fi-FI"/>
              <a:t>[Esityksen nimi]</a:t>
            </a:r>
          </a:p>
        </p:txBody>
      </p:sp>
      <p:sp>
        <p:nvSpPr>
          <p:cNvPr id="9" name="Dian numeron paikkamerkki 8">
            <a:extLst>
              <a:ext uri="{FF2B5EF4-FFF2-40B4-BE49-F238E27FC236}">
                <a16:creationId xmlns:a16="http://schemas.microsoft.com/office/drawing/2014/main" id="{F968FC8D-1ECB-4BA6-BDB9-52373ECFF12A}"/>
              </a:ext>
            </a:extLst>
          </p:cNvPr>
          <p:cNvSpPr>
            <a:spLocks noGrp="1"/>
          </p:cNvSpPr>
          <p:nvPr>
            <p:ph type="sldNum" sz="quarter" idx="12"/>
          </p:nvPr>
        </p:nvSpPr>
        <p:spPr/>
        <p:txBody>
          <a:bodyPr/>
          <a:lstStyle/>
          <a:p>
            <a:fld id="{E97DE6E4-DC77-456C-872A-552B509F49AF}" type="slidenum">
              <a:rPr lang="fi-FI" smtClean="0"/>
              <a:t>‹#›</a:t>
            </a:fld>
            <a:endParaRPr lang="fi-FI"/>
          </a:p>
        </p:txBody>
      </p:sp>
      <p:sp>
        <p:nvSpPr>
          <p:cNvPr id="10" name="Otsikko 9">
            <a:extLst>
              <a:ext uri="{FF2B5EF4-FFF2-40B4-BE49-F238E27FC236}">
                <a16:creationId xmlns:a16="http://schemas.microsoft.com/office/drawing/2014/main" id="{EF542232-B672-4C32-A8F2-74DBFBABB00B}"/>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2623166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secHead" preserve="1">
  <p:cSld name="Väliotsikkodia">
    <p:bg>
      <p:bgPr>
        <a:solidFill>
          <a:srgbClr val="00AEB2"/>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4392000" y="2538000"/>
            <a:ext cx="6930000" cy="1800000"/>
          </a:xfrm>
        </p:spPr>
        <p:txBody>
          <a:bodyPr anchor="b">
            <a:noAutofit/>
          </a:bodyPr>
          <a:lstStyle>
            <a:lvl1pPr algn="r">
              <a:defRPr sz="5000" b="0" cap="none" baseline="0">
                <a:solidFill>
                  <a:schemeClr val="bg1"/>
                </a:solidFill>
              </a:defRPr>
            </a:lvl1pPr>
          </a:lstStyle>
          <a:p>
            <a:r>
              <a:rPr lang="fi-FI"/>
              <a:t>Muokkaa ots. perustyyl. napsautt.</a:t>
            </a:r>
            <a:endParaRPr lang="fi-FI" dirty="0"/>
          </a:p>
        </p:txBody>
      </p:sp>
      <p:sp>
        <p:nvSpPr>
          <p:cNvPr id="3" name="Tekstin paikkamerkki 2"/>
          <p:cNvSpPr>
            <a:spLocks noGrp="1"/>
          </p:cNvSpPr>
          <p:nvPr>
            <p:ph type="body" idx="1"/>
          </p:nvPr>
        </p:nvSpPr>
        <p:spPr>
          <a:xfrm>
            <a:off x="4392000" y="4518000"/>
            <a:ext cx="6930000" cy="972000"/>
          </a:xfrm>
        </p:spPr>
        <p:txBody>
          <a:bodyPr anchor="t">
            <a:normAutofit/>
          </a:bodyPr>
          <a:lstStyle>
            <a:lvl1pPr marL="0" indent="0" algn="r">
              <a:buNone/>
              <a:defRPr sz="24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12" name="Freeform 5">
            <a:extLst>
              <a:ext uri="{FF2B5EF4-FFF2-40B4-BE49-F238E27FC236}">
                <a16:creationId xmlns:a16="http://schemas.microsoft.com/office/drawing/2014/main" id="{662BE981-6785-4A7C-82B1-ACDBE1F3E645}"/>
              </a:ext>
            </a:extLst>
          </p:cNvPr>
          <p:cNvSpPr>
            <a:spLocks noEditPoints="1"/>
          </p:cNvSpPr>
          <p:nvPr/>
        </p:nvSpPr>
        <p:spPr bwMode="white">
          <a:xfrm>
            <a:off x="0" y="0"/>
            <a:ext cx="12193588" cy="6858000"/>
          </a:xfrm>
          <a:custGeom>
            <a:avLst/>
            <a:gdLst>
              <a:gd name="T0" fmla="*/ 0 w 33867"/>
              <a:gd name="T1" fmla="*/ 0 h 19050"/>
              <a:gd name="T2" fmla="*/ 2147483646 w 33867"/>
              <a:gd name="T3" fmla="*/ 0 h 19050"/>
              <a:gd name="T4" fmla="*/ 2147483646 w 33867"/>
              <a:gd name="T5" fmla="*/ 2147483646 h 19050"/>
              <a:gd name="T6" fmla="*/ 0 w 33867"/>
              <a:gd name="T7" fmla="*/ 2147483646 h 19050"/>
              <a:gd name="T8" fmla="*/ 0 w 33867"/>
              <a:gd name="T9" fmla="*/ 0 h 19050"/>
              <a:gd name="T10" fmla="*/ 2147483646 w 33867"/>
              <a:gd name="T11" fmla="*/ 2147483646 h 19050"/>
              <a:gd name="T12" fmla="*/ 2147483646 w 33867"/>
              <a:gd name="T13" fmla="*/ 2147483646 h 19050"/>
              <a:gd name="T14" fmla="*/ 2147483646 w 33867"/>
              <a:gd name="T15" fmla="*/ 2147483646 h 19050"/>
              <a:gd name="T16" fmla="*/ 2147483646 w 33867"/>
              <a:gd name="T17" fmla="*/ 2147483646 h 19050"/>
              <a:gd name="T18" fmla="*/ 2147483646 w 33867"/>
              <a:gd name="T19" fmla="*/ 2147483646 h 19050"/>
              <a:gd name="T20" fmla="*/ 2147483646 w 33867"/>
              <a:gd name="T21" fmla="*/ 2147483646 h 1905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867" h="19050">
                <a:moveTo>
                  <a:pt x="0" y="0"/>
                </a:moveTo>
                <a:lnTo>
                  <a:pt x="33867" y="0"/>
                </a:lnTo>
                <a:lnTo>
                  <a:pt x="33867" y="19050"/>
                </a:lnTo>
                <a:lnTo>
                  <a:pt x="0" y="19050"/>
                </a:lnTo>
                <a:lnTo>
                  <a:pt x="0" y="0"/>
                </a:lnTo>
                <a:close/>
                <a:moveTo>
                  <a:pt x="33270" y="18450"/>
                </a:moveTo>
                <a:lnTo>
                  <a:pt x="5861" y="18450"/>
                </a:lnTo>
                <a:lnTo>
                  <a:pt x="600" y="16257"/>
                </a:lnTo>
                <a:lnTo>
                  <a:pt x="600" y="600"/>
                </a:lnTo>
                <a:lnTo>
                  <a:pt x="33270" y="600"/>
                </a:lnTo>
                <a:lnTo>
                  <a:pt x="33270" y="1845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pic>
        <p:nvPicPr>
          <p:cNvPr id="13" name="Kuva 11">
            <a:extLst>
              <a:ext uri="{FF2B5EF4-FFF2-40B4-BE49-F238E27FC236}">
                <a16:creationId xmlns:a16="http://schemas.microsoft.com/office/drawing/2014/main" id="{65B3D21D-D2FF-4E63-ACEC-CAD9930156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1138" y="6478588"/>
            <a:ext cx="117316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äivämäärän paikkamerkki 3">
            <a:extLst>
              <a:ext uri="{FF2B5EF4-FFF2-40B4-BE49-F238E27FC236}">
                <a16:creationId xmlns:a16="http://schemas.microsoft.com/office/drawing/2014/main" id="{1E7466B7-5E51-46C7-81ED-A537C82FEB63}"/>
              </a:ext>
            </a:extLst>
          </p:cNvPr>
          <p:cNvSpPr>
            <a:spLocks noGrp="1"/>
          </p:cNvSpPr>
          <p:nvPr>
            <p:ph type="dt" sz="half" idx="10"/>
          </p:nvPr>
        </p:nvSpPr>
        <p:spPr>
          <a:xfrm>
            <a:off x="9360000" y="6435396"/>
            <a:ext cx="1872000" cy="252000"/>
          </a:xfrm>
        </p:spPr>
        <p:txBody>
          <a:bodyPr/>
          <a:lstStyle>
            <a:lvl1pPr>
              <a:defRPr>
                <a:solidFill>
                  <a:schemeClr val="bg1"/>
                </a:solidFill>
              </a:defRPr>
            </a:lvl1pPr>
          </a:lstStyle>
          <a:p>
            <a:fld id="{19BB40E4-689D-4808-8B31-8CE90FD0D2A8}" type="datetime1">
              <a:rPr lang="fi-FI" smtClean="0"/>
              <a:t>7.5.2020</a:t>
            </a:fld>
            <a:endParaRPr lang="fi-FI"/>
          </a:p>
        </p:txBody>
      </p:sp>
      <p:sp>
        <p:nvSpPr>
          <p:cNvPr id="5" name="Alatunnisteen paikkamerkki 4">
            <a:extLst>
              <a:ext uri="{FF2B5EF4-FFF2-40B4-BE49-F238E27FC236}">
                <a16:creationId xmlns:a16="http://schemas.microsoft.com/office/drawing/2014/main" id="{A3BFE950-CC6B-4093-8BCF-D2FD28F8EA7A}"/>
              </a:ext>
            </a:extLst>
          </p:cNvPr>
          <p:cNvSpPr>
            <a:spLocks noGrp="1"/>
          </p:cNvSpPr>
          <p:nvPr>
            <p:ph type="ftr" sz="quarter" idx="11"/>
          </p:nvPr>
        </p:nvSpPr>
        <p:spPr>
          <a:xfrm>
            <a:off x="2664000" y="6435396"/>
            <a:ext cx="4114800" cy="252000"/>
          </a:xfrm>
        </p:spPr>
        <p:txBody>
          <a:bodyPr/>
          <a:lstStyle>
            <a:lvl1pPr>
              <a:defRPr>
                <a:solidFill>
                  <a:schemeClr val="bg1"/>
                </a:solidFill>
              </a:defRPr>
            </a:lvl1pPr>
          </a:lstStyle>
          <a:p>
            <a:r>
              <a:rPr lang="fi-FI"/>
              <a:t>[Esityksen nimi]</a:t>
            </a:r>
          </a:p>
        </p:txBody>
      </p:sp>
      <p:sp>
        <p:nvSpPr>
          <p:cNvPr id="6" name="Dian numeron paikkamerkki 5">
            <a:extLst>
              <a:ext uri="{FF2B5EF4-FFF2-40B4-BE49-F238E27FC236}">
                <a16:creationId xmlns:a16="http://schemas.microsoft.com/office/drawing/2014/main" id="{3D728AFC-E181-4ACB-83B0-B2ADA427B93C}"/>
              </a:ext>
            </a:extLst>
          </p:cNvPr>
          <p:cNvSpPr>
            <a:spLocks noGrp="1"/>
          </p:cNvSpPr>
          <p:nvPr>
            <p:ph type="sldNum" sz="quarter" idx="12"/>
          </p:nvPr>
        </p:nvSpPr>
        <p:spPr>
          <a:xfrm>
            <a:off x="11304000" y="6435396"/>
            <a:ext cx="684000" cy="252000"/>
          </a:xfrm>
        </p:spPr>
        <p:txBody>
          <a:bodyPr/>
          <a:lstStyle>
            <a:lvl1pPr>
              <a:defRPr>
                <a:solidFill>
                  <a:schemeClr val="bg1"/>
                </a:solid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3858828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Väliotsikkodia 2">
    <p:spTree>
      <p:nvGrpSpPr>
        <p:cNvPr id="1" name=""/>
        <p:cNvGrpSpPr/>
        <p:nvPr/>
      </p:nvGrpSpPr>
      <p:grpSpPr>
        <a:xfrm>
          <a:off x="0" y="0"/>
          <a:ext cx="0" cy="0"/>
          <a:chOff x="0" y="0"/>
          <a:chExt cx="0" cy="0"/>
        </a:xfrm>
      </p:grpSpPr>
      <p:sp>
        <p:nvSpPr>
          <p:cNvPr id="10" name="Kuvan paikkamerkki 7">
            <a:extLst>
              <a:ext uri="{FF2B5EF4-FFF2-40B4-BE49-F238E27FC236}">
                <a16:creationId xmlns:a16="http://schemas.microsoft.com/office/drawing/2014/main" id="{E2CE5E2D-B787-49DF-83D8-31DBA26301D9}"/>
              </a:ext>
            </a:extLst>
          </p:cNvPr>
          <p:cNvSpPr>
            <a:spLocks noGrp="1"/>
          </p:cNvSpPr>
          <p:nvPr>
            <p:ph type="pic" sz="quarter" idx="13"/>
          </p:nvPr>
        </p:nvSpPr>
        <p:spPr bwMode="gray">
          <a:xfrm>
            <a:off x="219075" y="215409"/>
            <a:ext cx="11765027" cy="6427181"/>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604366 h 6427181"/>
              <a:gd name="connsiteX5" fmla="*/ 1256 w 11765027"/>
              <a:gd name="connsiteY5"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1256 w 11765027"/>
              <a:gd name="connsiteY4" fmla="*/ 6427181 h 6427181"/>
              <a:gd name="connsiteX5" fmla="*/ 0 w 11765027"/>
              <a:gd name="connsiteY5" fmla="*/ 5604366 h 6427181"/>
              <a:gd name="connsiteX6" fmla="*/ 1256 w 11765027"/>
              <a:gd name="connsiteY6"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0 w 11765027"/>
              <a:gd name="connsiteY4" fmla="*/ 5604366 h 6427181"/>
              <a:gd name="connsiteX5" fmla="*/ 1256 w 11765027"/>
              <a:gd name="connsiteY5" fmla="*/ 0 h 6427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65027" h="6427181">
                <a:moveTo>
                  <a:pt x="1256" y="0"/>
                </a:moveTo>
                <a:lnTo>
                  <a:pt x="11765027" y="0"/>
                </a:lnTo>
                <a:lnTo>
                  <a:pt x="11765027" y="6427181"/>
                </a:lnTo>
                <a:lnTo>
                  <a:pt x="1981200" y="6423516"/>
                </a:lnTo>
                <a:lnTo>
                  <a:pt x="0" y="5604366"/>
                </a:lnTo>
                <a:cubicBezTo>
                  <a:pt x="419" y="3736244"/>
                  <a:pt x="837" y="1868122"/>
                  <a:pt x="1256" y="0"/>
                </a:cubicBezTo>
                <a:close/>
              </a:path>
            </a:pathLst>
          </a:custGeom>
          <a:solidFill>
            <a:schemeClr val="bg1">
              <a:lumMod val="95000"/>
            </a:schemeClr>
          </a:solidFill>
        </p:spPr>
        <p:txBody>
          <a:bodyPr rtlCol="0">
            <a:noAutofit/>
          </a:bodyPr>
          <a:lstStyle>
            <a:lvl1pPr marL="0" indent="0" algn="ctr">
              <a:buNone/>
              <a:defRPr b="1" i="1"/>
            </a:lvl1pPr>
          </a:lstStyle>
          <a:p>
            <a:pPr lvl="0"/>
            <a:r>
              <a:rPr lang="fi-FI" noProof="0"/>
              <a:t>Lisää kuva napsauttamalla kuvaketta</a:t>
            </a:r>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8" name="Päivämäärän paikkamerkki 7">
            <a:extLst>
              <a:ext uri="{FF2B5EF4-FFF2-40B4-BE49-F238E27FC236}">
                <a16:creationId xmlns:a16="http://schemas.microsoft.com/office/drawing/2014/main" id="{9169D6F5-1440-4AD1-BFD2-06029438D076}"/>
              </a:ext>
            </a:extLst>
          </p:cNvPr>
          <p:cNvSpPr>
            <a:spLocks noGrp="1"/>
          </p:cNvSpPr>
          <p:nvPr>
            <p:ph type="dt" sz="half" idx="14"/>
          </p:nvPr>
        </p:nvSpPr>
        <p:spPr/>
        <p:txBody>
          <a:bodyPr/>
          <a:lstStyle>
            <a:lvl1pPr>
              <a:defRPr>
                <a:solidFill>
                  <a:schemeClr val="bg1"/>
                </a:solidFill>
              </a:defRPr>
            </a:lvl1pPr>
          </a:lstStyle>
          <a:p>
            <a:fld id="{6773236A-6ADA-40EA-B875-C005C7103B46}" type="datetime1">
              <a:rPr lang="fi-FI" smtClean="0"/>
              <a:t>7.5.2020</a:t>
            </a:fld>
            <a:endParaRPr lang="fi-FI"/>
          </a:p>
        </p:txBody>
      </p:sp>
      <p:sp>
        <p:nvSpPr>
          <p:cNvPr id="11" name="Alatunnisteen paikkamerkki 10">
            <a:extLst>
              <a:ext uri="{FF2B5EF4-FFF2-40B4-BE49-F238E27FC236}">
                <a16:creationId xmlns:a16="http://schemas.microsoft.com/office/drawing/2014/main" id="{4363EDDE-ADD3-4504-8A94-8E34C40C8414}"/>
              </a:ext>
            </a:extLst>
          </p:cNvPr>
          <p:cNvSpPr>
            <a:spLocks noGrp="1"/>
          </p:cNvSpPr>
          <p:nvPr>
            <p:ph type="ftr" sz="quarter" idx="15"/>
          </p:nvPr>
        </p:nvSpPr>
        <p:spPr/>
        <p:txBody>
          <a:bodyPr/>
          <a:lstStyle>
            <a:lvl1pPr>
              <a:defRPr>
                <a:solidFill>
                  <a:schemeClr val="bg1"/>
                </a:solidFill>
              </a:defRPr>
            </a:lvl1pPr>
          </a:lstStyle>
          <a:p>
            <a:r>
              <a:rPr lang="fi-FI"/>
              <a:t>[Esityksen nimi]</a:t>
            </a:r>
          </a:p>
        </p:txBody>
      </p:sp>
      <p:sp>
        <p:nvSpPr>
          <p:cNvPr id="12" name="Dian numeron paikkamerkki 11">
            <a:extLst>
              <a:ext uri="{FF2B5EF4-FFF2-40B4-BE49-F238E27FC236}">
                <a16:creationId xmlns:a16="http://schemas.microsoft.com/office/drawing/2014/main" id="{62C44236-A5A3-44F0-A1ED-F788F96664E5}"/>
              </a:ext>
            </a:extLst>
          </p:cNvPr>
          <p:cNvSpPr>
            <a:spLocks noGrp="1"/>
          </p:cNvSpPr>
          <p:nvPr>
            <p:ph type="sldNum" sz="quarter" idx="16"/>
          </p:nvPr>
        </p:nvSpPr>
        <p:spPr/>
        <p:txBody>
          <a:bodyPr/>
          <a:lstStyle>
            <a:lvl1pPr>
              <a:defRPr>
                <a:solidFill>
                  <a:schemeClr val="bg1"/>
                </a:solid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7781660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Väliotsikkodia 3">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2F752B8B-F8DD-4994-9268-4B71BF1A1C34}"/>
              </a:ext>
            </a:extLst>
          </p:cNvPr>
          <p:cNvSpPr>
            <a:spLocks noGrp="1"/>
          </p:cNvSpPr>
          <p:nvPr>
            <p:ph type="pic" sz="quarter" idx="13"/>
          </p:nvPr>
        </p:nvSpPr>
        <p:spPr bwMode="gray">
          <a:xfrm>
            <a:off x="219075" y="215409"/>
            <a:ext cx="11765027" cy="5566266"/>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566266 h 6427181"/>
              <a:gd name="connsiteX5" fmla="*/ 1256 w 11765027"/>
              <a:gd name="connsiteY5" fmla="*/ 0 h 6427181"/>
              <a:gd name="connsiteX0" fmla="*/ 1256 w 11765027"/>
              <a:gd name="connsiteY0" fmla="*/ 0 h 6427181"/>
              <a:gd name="connsiteX1" fmla="*/ 11765027 w 11765027"/>
              <a:gd name="connsiteY1" fmla="*/ 0 h 6427181"/>
              <a:gd name="connsiteX2" fmla="*/ 11763375 w 11765027"/>
              <a:gd name="connsiteY2" fmla="*/ 670416 h 6427181"/>
              <a:gd name="connsiteX3" fmla="*/ 11765027 w 11765027"/>
              <a:gd name="connsiteY3" fmla="*/ 6427181 h 6427181"/>
              <a:gd name="connsiteX4" fmla="*/ 1256 w 11765027"/>
              <a:gd name="connsiteY4" fmla="*/ 6427181 h 6427181"/>
              <a:gd name="connsiteX5" fmla="*/ 0 w 11765027"/>
              <a:gd name="connsiteY5" fmla="*/ 5566266 h 6427181"/>
              <a:gd name="connsiteX6" fmla="*/ 1256 w 11765027"/>
              <a:gd name="connsiteY6" fmla="*/ 0 h 6427181"/>
              <a:gd name="connsiteX0" fmla="*/ 1256 w 11765027"/>
              <a:gd name="connsiteY0" fmla="*/ 0 h 6427181"/>
              <a:gd name="connsiteX1" fmla="*/ 11765027 w 11765027"/>
              <a:gd name="connsiteY1" fmla="*/ 0 h 6427181"/>
              <a:gd name="connsiteX2" fmla="*/ 11763375 w 11765027"/>
              <a:gd name="connsiteY2" fmla="*/ 670416 h 6427181"/>
              <a:gd name="connsiteX3" fmla="*/ 1256 w 11765027"/>
              <a:gd name="connsiteY3" fmla="*/ 6427181 h 6427181"/>
              <a:gd name="connsiteX4" fmla="*/ 0 w 11765027"/>
              <a:gd name="connsiteY4" fmla="*/ 5566266 h 6427181"/>
              <a:gd name="connsiteX5" fmla="*/ 1256 w 11765027"/>
              <a:gd name="connsiteY5" fmla="*/ 0 h 6427181"/>
              <a:gd name="connsiteX0" fmla="*/ 1256 w 11765027"/>
              <a:gd name="connsiteY0" fmla="*/ 0 h 5568517"/>
              <a:gd name="connsiteX1" fmla="*/ 11765027 w 11765027"/>
              <a:gd name="connsiteY1" fmla="*/ 0 h 5568517"/>
              <a:gd name="connsiteX2" fmla="*/ 11763375 w 11765027"/>
              <a:gd name="connsiteY2" fmla="*/ 670416 h 5568517"/>
              <a:gd name="connsiteX3" fmla="*/ 0 w 11765027"/>
              <a:gd name="connsiteY3" fmla="*/ 5566266 h 5568517"/>
              <a:gd name="connsiteX4" fmla="*/ 1256 w 11765027"/>
              <a:gd name="connsiteY4" fmla="*/ 0 h 5568517"/>
              <a:gd name="connsiteX0" fmla="*/ 1256 w 11765027"/>
              <a:gd name="connsiteY0" fmla="*/ 0 h 5566266"/>
              <a:gd name="connsiteX1" fmla="*/ 11765027 w 11765027"/>
              <a:gd name="connsiteY1" fmla="*/ 0 h 5566266"/>
              <a:gd name="connsiteX2" fmla="*/ 11763375 w 11765027"/>
              <a:gd name="connsiteY2" fmla="*/ 670416 h 5566266"/>
              <a:gd name="connsiteX3" fmla="*/ 0 w 11765027"/>
              <a:gd name="connsiteY3" fmla="*/ 5566266 h 5566266"/>
              <a:gd name="connsiteX4" fmla="*/ 1256 w 11765027"/>
              <a:gd name="connsiteY4" fmla="*/ 0 h 5566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65027" h="5566266">
                <a:moveTo>
                  <a:pt x="1256" y="0"/>
                </a:moveTo>
                <a:lnTo>
                  <a:pt x="11765027" y="0"/>
                </a:lnTo>
                <a:cubicBezTo>
                  <a:pt x="11764476" y="223472"/>
                  <a:pt x="11763926" y="446944"/>
                  <a:pt x="11763375" y="670416"/>
                </a:cubicBezTo>
                <a:lnTo>
                  <a:pt x="0" y="5566266"/>
                </a:lnTo>
                <a:cubicBezTo>
                  <a:pt x="419" y="3710844"/>
                  <a:pt x="837" y="1855422"/>
                  <a:pt x="1256" y="0"/>
                </a:cubicBezTo>
                <a:close/>
              </a:path>
            </a:pathLst>
          </a:custGeom>
          <a:solidFill>
            <a:schemeClr val="bg1">
              <a:lumMod val="95000"/>
            </a:schemeClr>
          </a:solidFill>
        </p:spPr>
        <p:txBody>
          <a:bodyPr rtlCol="0">
            <a:noAutofit/>
          </a:bodyPr>
          <a:lstStyle>
            <a:lvl1pPr marL="0" indent="0" algn="ctr">
              <a:buNone/>
              <a:defRPr b="1" i="1"/>
            </a:lvl1pPr>
          </a:lstStyle>
          <a:p>
            <a:pPr lvl="0"/>
            <a:r>
              <a:rPr lang="fi-FI" noProof="0"/>
              <a:t>Lisää kuva napsauttamalla kuvaketta</a:t>
            </a:r>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solidFill>
                  <a:srgbClr val="018285"/>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9C38B32D-C7A5-4162-B6B4-7DC8E1487CFA}"/>
              </a:ext>
            </a:extLst>
          </p:cNvPr>
          <p:cNvSpPr>
            <a:spLocks noGrp="1"/>
          </p:cNvSpPr>
          <p:nvPr>
            <p:ph type="dt" sz="half" idx="14"/>
          </p:nvPr>
        </p:nvSpPr>
        <p:spPr/>
        <p:txBody>
          <a:bodyPr/>
          <a:lstStyle/>
          <a:p>
            <a:fld id="{2B0AAF37-86A7-40C9-B6A3-ABB7322C9DBF}" type="datetime1">
              <a:rPr lang="fi-FI" smtClean="0"/>
              <a:t>7.5.2020</a:t>
            </a:fld>
            <a:endParaRPr lang="fi-FI"/>
          </a:p>
        </p:txBody>
      </p:sp>
      <p:sp>
        <p:nvSpPr>
          <p:cNvPr id="5" name="Alatunnisteen paikkamerkki 4">
            <a:extLst>
              <a:ext uri="{FF2B5EF4-FFF2-40B4-BE49-F238E27FC236}">
                <a16:creationId xmlns:a16="http://schemas.microsoft.com/office/drawing/2014/main" id="{581E6807-8ABE-4EA4-A52C-2C7FFAFA2223}"/>
              </a:ext>
            </a:extLst>
          </p:cNvPr>
          <p:cNvSpPr>
            <a:spLocks noGrp="1"/>
          </p:cNvSpPr>
          <p:nvPr>
            <p:ph type="ftr" sz="quarter" idx="15"/>
          </p:nvPr>
        </p:nvSpPr>
        <p:spPr/>
        <p:txBody>
          <a:bodyPr/>
          <a:lstStyle/>
          <a:p>
            <a:r>
              <a:rPr lang="fi-FI"/>
              <a:t>[Esityksen nimi]</a:t>
            </a:r>
          </a:p>
        </p:txBody>
      </p:sp>
      <p:sp>
        <p:nvSpPr>
          <p:cNvPr id="6" name="Dian numeron paikkamerkki 5">
            <a:extLst>
              <a:ext uri="{FF2B5EF4-FFF2-40B4-BE49-F238E27FC236}">
                <a16:creationId xmlns:a16="http://schemas.microsoft.com/office/drawing/2014/main" id="{44E2A3C5-3133-4EF7-9D6E-5D4F2A8DCFC6}"/>
              </a:ext>
            </a:extLst>
          </p:cNvPr>
          <p:cNvSpPr>
            <a:spLocks noGrp="1"/>
          </p:cNvSpPr>
          <p:nvPr>
            <p:ph type="sldNum" sz="quarter" idx="16"/>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24540401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Väliotsikkodia 4">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1C84CBB3-3D4A-4CA8-93C1-245849ACEFE8}"/>
              </a:ext>
            </a:extLst>
          </p:cNvPr>
          <p:cNvSpPr>
            <a:spLocks noGrp="1"/>
          </p:cNvSpPr>
          <p:nvPr>
            <p:ph type="pic" sz="quarter" idx="17"/>
          </p:nvPr>
        </p:nvSpPr>
        <p:spPr bwMode="gray">
          <a:xfrm>
            <a:off x="219075" y="876301"/>
            <a:ext cx="11765027" cy="5766290"/>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604366 h 6427181"/>
              <a:gd name="connsiteX5" fmla="*/ 1256 w 11765027"/>
              <a:gd name="connsiteY5"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1256 w 11765027"/>
              <a:gd name="connsiteY4" fmla="*/ 6427181 h 6427181"/>
              <a:gd name="connsiteX5" fmla="*/ 0 w 11765027"/>
              <a:gd name="connsiteY5" fmla="*/ 5604366 h 6427181"/>
              <a:gd name="connsiteX6" fmla="*/ 1256 w 11765027"/>
              <a:gd name="connsiteY6"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0 w 11765027"/>
              <a:gd name="connsiteY4" fmla="*/ 5604366 h 6427181"/>
              <a:gd name="connsiteX5" fmla="*/ 1256 w 11765027"/>
              <a:gd name="connsiteY5" fmla="*/ 0 h 6427181"/>
              <a:gd name="connsiteX0" fmla="*/ 871762 w 12635533"/>
              <a:gd name="connsiteY0" fmla="*/ 0 h 6427181"/>
              <a:gd name="connsiteX1" fmla="*/ 12635533 w 12635533"/>
              <a:gd name="connsiteY1" fmla="*/ 0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871762 w 12635533"/>
              <a:gd name="connsiteY0" fmla="*/ 0 h 6427181"/>
              <a:gd name="connsiteX1" fmla="*/ 12635533 w 12635533"/>
              <a:gd name="connsiteY1" fmla="*/ 0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871762 w 12635533"/>
              <a:gd name="connsiteY0" fmla="*/ 0 h 6427181"/>
              <a:gd name="connsiteX1" fmla="*/ 12635533 w 12635533"/>
              <a:gd name="connsiteY1" fmla="*/ 0 h 6427181"/>
              <a:gd name="connsiteX2" fmla="*/ 12633881 w 12635533"/>
              <a:gd name="connsiteY2" fmla="*/ 5566266 h 6427181"/>
              <a:gd name="connsiteX3" fmla="*/ 12635533 w 12635533"/>
              <a:gd name="connsiteY3" fmla="*/ 6427181 h 6427181"/>
              <a:gd name="connsiteX4" fmla="*/ 2851706 w 12635533"/>
              <a:gd name="connsiteY4" fmla="*/ 6423516 h 6427181"/>
              <a:gd name="connsiteX5" fmla="*/ 870506 w 12635533"/>
              <a:gd name="connsiteY5" fmla="*/ 5604366 h 6427181"/>
              <a:gd name="connsiteX6" fmla="*/ 870506 w 12635533"/>
              <a:gd name="connsiteY6" fmla="*/ 660891 h 6427181"/>
              <a:gd name="connsiteX7" fmla="*/ 871762 w 12635533"/>
              <a:gd name="connsiteY7" fmla="*/ 0 h 6427181"/>
              <a:gd name="connsiteX0" fmla="*/ 871762 w 12635533"/>
              <a:gd name="connsiteY0" fmla="*/ 0 h 6427181"/>
              <a:gd name="connsiteX1" fmla="*/ 12633881 w 12635533"/>
              <a:gd name="connsiteY1" fmla="*/ 5566266 h 6427181"/>
              <a:gd name="connsiteX2" fmla="*/ 12635533 w 12635533"/>
              <a:gd name="connsiteY2" fmla="*/ 6427181 h 6427181"/>
              <a:gd name="connsiteX3" fmla="*/ 2851706 w 12635533"/>
              <a:gd name="connsiteY3" fmla="*/ 6423516 h 6427181"/>
              <a:gd name="connsiteX4" fmla="*/ 870506 w 12635533"/>
              <a:gd name="connsiteY4" fmla="*/ 5604366 h 6427181"/>
              <a:gd name="connsiteX5" fmla="*/ 870506 w 12635533"/>
              <a:gd name="connsiteY5" fmla="*/ 660891 h 6427181"/>
              <a:gd name="connsiteX6" fmla="*/ 871762 w 12635533"/>
              <a:gd name="connsiteY6" fmla="*/ 0 h 6427181"/>
              <a:gd name="connsiteX0" fmla="*/ 0 w 11765027"/>
              <a:gd name="connsiteY0" fmla="*/ 8 h 5766298"/>
              <a:gd name="connsiteX1" fmla="*/ 11763375 w 11765027"/>
              <a:gd name="connsiteY1" fmla="*/ 4905383 h 5766298"/>
              <a:gd name="connsiteX2" fmla="*/ 11765027 w 11765027"/>
              <a:gd name="connsiteY2" fmla="*/ 5766298 h 5766298"/>
              <a:gd name="connsiteX3" fmla="*/ 1981200 w 11765027"/>
              <a:gd name="connsiteY3" fmla="*/ 5762633 h 5766298"/>
              <a:gd name="connsiteX4" fmla="*/ 0 w 11765027"/>
              <a:gd name="connsiteY4" fmla="*/ 4943483 h 5766298"/>
              <a:gd name="connsiteX5" fmla="*/ 0 w 11765027"/>
              <a:gd name="connsiteY5" fmla="*/ 8 h 5766298"/>
              <a:gd name="connsiteX0" fmla="*/ 0 w 11765027"/>
              <a:gd name="connsiteY0" fmla="*/ 0 h 5766290"/>
              <a:gd name="connsiteX1" fmla="*/ 11763375 w 11765027"/>
              <a:gd name="connsiteY1" fmla="*/ 4905375 h 5766290"/>
              <a:gd name="connsiteX2" fmla="*/ 11765027 w 11765027"/>
              <a:gd name="connsiteY2" fmla="*/ 5766290 h 5766290"/>
              <a:gd name="connsiteX3" fmla="*/ 1981200 w 11765027"/>
              <a:gd name="connsiteY3" fmla="*/ 5762625 h 5766290"/>
              <a:gd name="connsiteX4" fmla="*/ 0 w 11765027"/>
              <a:gd name="connsiteY4" fmla="*/ 4943475 h 5766290"/>
              <a:gd name="connsiteX5" fmla="*/ 0 w 11765027"/>
              <a:gd name="connsiteY5" fmla="*/ 0 h 576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65027" h="5766290">
                <a:moveTo>
                  <a:pt x="0" y="0"/>
                </a:moveTo>
                <a:lnTo>
                  <a:pt x="11763375" y="4905375"/>
                </a:lnTo>
                <a:cubicBezTo>
                  <a:pt x="11763926" y="5192347"/>
                  <a:pt x="11764476" y="5479318"/>
                  <a:pt x="11765027" y="5766290"/>
                </a:cubicBezTo>
                <a:lnTo>
                  <a:pt x="1981200" y="5762625"/>
                </a:lnTo>
                <a:lnTo>
                  <a:pt x="0" y="4943475"/>
                </a:lnTo>
                <a:lnTo>
                  <a:pt x="0" y="0"/>
                </a:lnTo>
                <a:close/>
              </a:path>
            </a:pathLst>
          </a:custGeom>
          <a:solidFill>
            <a:schemeClr val="bg1">
              <a:lumMod val="95000"/>
            </a:schemeClr>
          </a:solidFill>
        </p:spPr>
        <p:txBody>
          <a:bodyPr rtlCol="0" anchor="ctr">
            <a:noAutofit/>
          </a:bodyPr>
          <a:lstStyle>
            <a:lvl1pPr marL="0" indent="0" algn="l">
              <a:buNone/>
              <a:defRPr b="1" i="1"/>
            </a:lvl1pPr>
          </a:lstStyle>
          <a:p>
            <a:pPr lvl="0"/>
            <a:r>
              <a:rPr lang="fi-FI" noProof="0"/>
              <a:t>Lisää kuva napsauttamalla kuvaketta</a:t>
            </a:r>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3222000" y="0"/>
            <a:ext cx="8118000" cy="1800000"/>
          </a:xfrm>
        </p:spPr>
        <p:txBody>
          <a:bodyPr anchor="b"/>
          <a:lstStyle>
            <a:lvl1pPr algn="r">
              <a:defRPr sz="5000" b="0">
                <a:solidFill>
                  <a:srgbClr val="018285"/>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3222000" y="1998000"/>
            <a:ext cx="8118000" cy="972000"/>
          </a:xfrm>
        </p:spPr>
        <p:txBody>
          <a:bodyPr>
            <a:noAutofit/>
          </a:bodyPr>
          <a:lstStyle>
            <a:lvl1pPr marL="0" indent="0" algn="r">
              <a:spcBef>
                <a:spcPts val="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45D6E857-0D86-4F3F-9947-AD440C898681}"/>
              </a:ext>
            </a:extLst>
          </p:cNvPr>
          <p:cNvSpPr>
            <a:spLocks noGrp="1"/>
          </p:cNvSpPr>
          <p:nvPr>
            <p:ph type="dt" sz="half" idx="18"/>
          </p:nvPr>
        </p:nvSpPr>
        <p:spPr/>
        <p:txBody>
          <a:bodyPr/>
          <a:lstStyle/>
          <a:p>
            <a:fld id="{6F0E2934-B4F4-4CBC-A015-71E5EA5A003C}" type="datetime1">
              <a:rPr lang="fi-FI" smtClean="0"/>
              <a:t>7.5.2020</a:t>
            </a:fld>
            <a:endParaRPr lang="fi-FI"/>
          </a:p>
        </p:txBody>
      </p:sp>
      <p:sp>
        <p:nvSpPr>
          <p:cNvPr id="5" name="Alatunnisteen paikkamerkki 4">
            <a:extLst>
              <a:ext uri="{FF2B5EF4-FFF2-40B4-BE49-F238E27FC236}">
                <a16:creationId xmlns:a16="http://schemas.microsoft.com/office/drawing/2014/main" id="{CFEE9C7A-4D5B-450A-B8D8-C51F073301E8}"/>
              </a:ext>
            </a:extLst>
          </p:cNvPr>
          <p:cNvSpPr>
            <a:spLocks noGrp="1"/>
          </p:cNvSpPr>
          <p:nvPr>
            <p:ph type="ftr" sz="quarter" idx="19"/>
          </p:nvPr>
        </p:nvSpPr>
        <p:spPr/>
        <p:txBody>
          <a:bodyPr/>
          <a:lstStyle/>
          <a:p>
            <a:r>
              <a:rPr lang="fi-FI"/>
              <a:t>[Esityksen nimi]</a:t>
            </a:r>
          </a:p>
        </p:txBody>
      </p:sp>
      <p:sp>
        <p:nvSpPr>
          <p:cNvPr id="6" name="Dian numeron paikkamerkki 5">
            <a:extLst>
              <a:ext uri="{FF2B5EF4-FFF2-40B4-BE49-F238E27FC236}">
                <a16:creationId xmlns:a16="http://schemas.microsoft.com/office/drawing/2014/main" id="{0538E456-1C51-4EC5-AB4B-853D6771C9F7}"/>
              </a:ext>
            </a:extLst>
          </p:cNvPr>
          <p:cNvSpPr>
            <a:spLocks noGrp="1"/>
          </p:cNvSpPr>
          <p:nvPr>
            <p:ph type="sldNum" sz="quarter" idx="20"/>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2055259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isältö ja kuva">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125FED6C-9254-4D0D-8417-0CC6FBB12FFC}"/>
              </a:ext>
            </a:extLst>
          </p:cNvPr>
          <p:cNvSpPr>
            <a:spLocks noGrp="1"/>
          </p:cNvSpPr>
          <p:nvPr>
            <p:ph sz="half" idx="1"/>
          </p:nvPr>
        </p:nvSpPr>
        <p:spPr>
          <a:xfrm>
            <a:off x="615180" y="1914833"/>
            <a:ext cx="6840000" cy="4266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a:extLst>
              <a:ext uri="{FF2B5EF4-FFF2-40B4-BE49-F238E27FC236}">
                <a16:creationId xmlns:a16="http://schemas.microsoft.com/office/drawing/2014/main" id="{0B521478-3113-468F-B523-9E429EB096E6}"/>
              </a:ext>
            </a:extLst>
          </p:cNvPr>
          <p:cNvSpPr>
            <a:spLocks noGrp="1"/>
          </p:cNvSpPr>
          <p:nvPr>
            <p:ph type="dt" sz="half" idx="10"/>
          </p:nvPr>
        </p:nvSpPr>
        <p:spPr/>
        <p:txBody>
          <a:bodyPr/>
          <a:lstStyle/>
          <a:p>
            <a:fld id="{07A918DF-504C-4978-A655-94B0836729D3}" type="datetime1">
              <a:rPr lang="fi-FI" smtClean="0"/>
              <a:t>7.5.2020</a:t>
            </a:fld>
            <a:endParaRPr lang="fi-FI"/>
          </a:p>
        </p:txBody>
      </p:sp>
      <p:sp>
        <p:nvSpPr>
          <p:cNvPr id="6" name="Alatunnisteen paikkamerkki 5">
            <a:extLst>
              <a:ext uri="{FF2B5EF4-FFF2-40B4-BE49-F238E27FC236}">
                <a16:creationId xmlns:a16="http://schemas.microsoft.com/office/drawing/2014/main" id="{65FF3B8A-CF93-4362-88E6-1E11BC2578B8}"/>
              </a:ext>
            </a:extLst>
          </p:cNvPr>
          <p:cNvSpPr>
            <a:spLocks noGrp="1"/>
          </p:cNvSpPr>
          <p:nvPr>
            <p:ph type="ftr" sz="quarter" idx="11"/>
          </p:nvPr>
        </p:nvSpPr>
        <p:spPr/>
        <p:txBody>
          <a:bodyPr/>
          <a:lstStyle/>
          <a:p>
            <a:r>
              <a:rPr lang="fi-FI"/>
              <a:t>[Esityksen nimi]</a:t>
            </a:r>
          </a:p>
        </p:txBody>
      </p:sp>
      <p:sp>
        <p:nvSpPr>
          <p:cNvPr id="7" name="Dian numeron paikkamerkki 6">
            <a:extLst>
              <a:ext uri="{FF2B5EF4-FFF2-40B4-BE49-F238E27FC236}">
                <a16:creationId xmlns:a16="http://schemas.microsoft.com/office/drawing/2014/main" id="{68D948DA-032C-488C-8CB9-2AC2027C6833}"/>
              </a:ext>
            </a:extLst>
          </p:cNvPr>
          <p:cNvSpPr>
            <a:spLocks noGrp="1"/>
          </p:cNvSpPr>
          <p:nvPr>
            <p:ph type="sldNum" sz="quarter" idx="12"/>
          </p:nvPr>
        </p:nvSpPr>
        <p:spPr/>
        <p:txBody>
          <a:bodyPr/>
          <a:lstStyle/>
          <a:p>
            <a:fld id="{E97DE6E4-DC77-456C-872A-552B509F49AF}" type="slidenum">
              <a:rPr lang="fi-FI" smtClean="0"/>
              <a:t>‹#›</a:t>
            </a:fld>
            <a:endParaRPr lang="fi-FI"/>
          </a:p>
        </p:txBody>
      </p:sp>
      <p:sp>
        <p:nvSpPr>
          <p:cNvPr id="8" name="Kuvan paikkamerkki 7">
            <a:extLst>
              <a:ext uri="{FF2B5EF4-FFF2-40B4-BE49-F238E27FC236}">
                <a16:creationId xmlns:a16="http://schemas.microsoft.com/office/drawing/2014/main" id="{DE982506-23B0-45BA-9B62-4A61119ABB96}"/>
              </a:ext>
            </a:extLst>
          </p:cNvPr>
          <p:cNvSpPr>
            <a:spLocks noGrp="1"/>
          </p:cNvSpPr>
          <p:nvPr>
            <p:ph type="pic" sz="quarter" idx="13"/>
          </p:nvPr>
        </p:nvSpPr>
        <p:spPr bwMode="gray">
          <a:xfrm>
            <a:off x="6905625" y="215409"/>
            <a:ext cx="5078478" cy="6090141"/>
          </a:xfrm>
          <a:custGeom>
            <a:avLst/>
            <a:gdLst>
              <a:gd name="connsiteX0" fmla="*/ 0 w 5078478"/>
              <a:gd name="connsiteY0" fmla="*/ 0 h 6090141"/>
              <a:gd name="connsiteX1" fmla="*/ 5078478 w 5078478"/>
              <a:gd name="connsiteY1" fmla="*/ 0 h 6090141"/>
              <a:gd name="connsiteX2" fmla="*/ 5078478 w 5078478"/>
              <a:gd name="connsiteY2" fmla="*/ 6090141 h 6090141"/>
              <a:gd name="connsiteX3" fmla="*/ 0 w 5078478"/>
              <a:gd name="connsiteY3" fmla="*/ 6090141 h 6090141"/>
              <a:gd name="connsiteX4" fmla="*/ 0 w 5078478"/>
              <a:gd name="connsiteY4" fmla="*/ 0 h 6090141"/>
              <a:gd name="connsiteX0" fmla="*/ 0 w 5078478"/>
              <a:gd name="connsiteY0" fmla="*/ 0 h 6090141"/>
              <a:gd name="connsiteX1" fmla="*/ 5078478 w 5078478"/>
              <a:gd name="connsiteY1" fmla="*/ 0 h 6090141"/>
              <a:gd name="connsiteX2" fmla="*/ 5078478 w 5078478"/>
              <a:gd name="connsiteY2" fmla="*/ 6090141 h 6090141"/>
              <a:gd name="connsiteX3" fmla="*/ 2543175 w 5078478"/>
              <a:gd name="connsiteY3" fmla="*/ 6080616 h 6090141"/>
              <a:gd name="connsiteX4" fmla="*/ 0 w 5078478"/>
              <a:gd name="connsiteY4" fmla="*/ 6090141 h 6090141"/>
              <a:gd name="connsiteX5" fmla="*/ 0 w 5078478"/>
              <a:gd name="connsiteY5" fmla="*/ 0 h 6090141"/>
              <a:gd name="connsiteX0" fmla="*/ 0 w 5078478"/>
              <a:gd name="connsiteY0" fmla="*/ 0 h 6090141"/>
              <a:gd name="connsiteX1" fmla="*/ 5078478 w 5078478"/>
              <a:gd name="connsiteY1" fmla="*/ 0 h 6090141"/>
              <a:gd name="connsiteX2" fmla="*/ 5078478 w 5078478"/>
              <a:gd name="connsiteY2" fmla="*/ 6090141 h 6090141"/>
              <a:gd name="connsiteX3" fmla="*/ 2543175 w 5078478"/>
              <a:gd name="connsiteY3" fmla="*/ 6080616 h 6090141"/>
              <a:gd name="connsiteX4" fmla="*/ 0 w 5078478"/>
              <a:gd name="connsiteY4" fmla="*/ 0 h 6090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78478" h="6090141">
                <a:moveTo>
                  <a:pt x="0" y="0"/>
                </a:moveTo>
                <a:lnTo>
                  <a:pt x="5078478" y="0"/>
                </a:lnTo>
                <a:lnTo>
                  <a:pt x="5078478" y="6090141"/>
                </a:lnTo>
                <a:lnTo>
                  <a:pt x="2543175" y="6080616"/>
                </a:lnTo>
                <a:lnTo>
                  <a:pt x="0" y="0"/>
                </a:lnTo>
                <a:close/>
              </a:path>
            </a:pathLst>
          </a:custGeom>
          <a:solidFill>
            <a:schemeClr val="bg1">
              <a:lumMod val="95000"/>
            </a:schemeClr>
          </a:solidFill>
        </p:spPr>
        <p:txBody>
          <a:bodyPr rtlCol="0">
            <a:noAutofit/>
          </a:bodyPr>
          <a:lstStyle>
            <a:lvl1pPr marL="0" indent="0" algn="ctr">
              <a:buNone/>
              <a:defRPr b="1" i="1"/>
            </a:lvl1pPr>
          </a:lstStyle>
          <a:p>
            <a:pPr lvl="0"/>
            <a:r>
              <a:rPr lang="fi-FI" noProof="0"/>
              <a:t>Lisää kuva napsauttamalla kuvaketta</a:t>
            </a:r>
          </a:p>
        </p:txBody>
      </p:sp>
      <p:sp>
        <p:nvSpPr>
          <p:cNvPr id="2" name="Otsikko 1">
            <a:extLst>
              <a:ext uri="{FF2B5EF4-FFF2-40B4-BE49-F238E27FC236}">
                <a16:creationId xmlns:a16="http://schemas.microsoft.com/office/drawing/2014/main" id="{4EC69458-A717-4EAB-8ECB-6673B0D05E3F}"/>
              </a:ext>
            </a:extLst>
          </p:cNvPr>
          <p:cNvSpPr>
            <a:spLocks noGrp="1"/>
          </p:cNvSpPr>
          <p:nvPr>
            <p:ph type="title"/>
          </p:nvPr>
        </p:nvSpPr>
        <p:spPr>
          <a:xfrm>
            <a:off x="612000" y="612000"/>
            <a:ext cx="6840000" cy="1108800"/>
          </a:xfrm>
        </p:spPr>
        <p:txBody>
          <a:bodyPr/>
          <a:lstStyle/>
          <a:p>
            <a:r>
              <a:rPr lang="fi-FI"/>
              <a:t>Muokkaa ots. perustyyl. napsautt.</a:t>
            </a:r>
            <a:endParaRPr lang="fi-FI" dirty="0"/>
          </a:p>
        </p:txBody>
      </p:sp>
    </p:spTree>
    <p:extLst>
      <p:ext uri="{BB962C8B-B14F-4D97-AF65-F5344CB8AC3E}">
        <p14:creationId xmlns:p14="http://schemas.microsoft.com/office/powerpoint/2010/main" val="36093895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DCD627D-4466-4DE2-8091-94568D497CF1}"/>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ABE35A1F-6521-4E44-998D-229ECD633404}"/>
              </a:ext>
            </a:extLst>
          </p:cNvPr>
          <p:cNvSpPr>
            <a:spLocks noGrp="1"/>
          </p:cNvSpPr>
          <p:nvPr>
            <p:ph type="dt" sz="half" idx="10"/>
          </p:nvPr>
        </p:nvSpPr>
        <p:spPr/>
        <p:txBody>
          <a:bodyPr/>
          <a:lstStyle/>
          <a:p>
            <a:fld id="{F7EF90DB-6E30-49B0-841A-1F2C719595EC}" type="datetime1">
              <a:rPr lang="fi-FI" smtClean="0"/>
              <a:t>7.5.2020</a:t>
            </a:fld>
            <a:endParaRPr lang="fi-FI"/>
          </a:p>
        </p:txBody>
      </p:sp>
      <p:sp>
        <p:nvSpPr>
          <p:cNvPr id="4" name="Alatunnisteen paikkamerkki 3">
            <a:extLst>
              <a:ext uri="{FF2B5EF4-FFF2-40B4-BE49-F238E27FC236}">
                <a16:creationId xmlns:a16="http://schemas.microsoft.com/office/drawing/2014/main" id="{45EFEB35-83D0-4510-BFBF-F0D2F5DB3229}"/>
              </a:ext>
            </a:extLst>
          </p:cNvPr>
          <p:cNvSpPr>
            <a:spLocks noGrp="1"/>
          </p:cNvSpPr>
          <p:nvPr>
            <p:ph type="ftr" sz="quarter" idx="11"/>
          </p:nvPr>
        </p:nvSpPr>
        <p:spPr/>
        <p:txBody>
          <a:bodyPr/>
          <a:lstStyle/>
          <a:p>
            <a:r>
              <a:rPr lang="fi-FI"/>
              <a:t>[Esityksen nimi]</a:t>
            </a:r>
          </a:p>
        </p:txBody>
      </p:sp>
      <p:sp>
        <p:nvSpPr>
          <p:cNvPr id="5" name="Dian numeron paikkamerkki 4">
            <a:extLst>
              <a:ext uri="{FF2B5EF4-FFF2-40B4-BE49-F238E27FC236}">
                <a16:creationId xmlns:a16="http://schemas.microsoft.com/office/drawing/2014/main" id="{4CB975A5-1EAF-412D-848B-6B048E991774}"/>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28086797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1A95E57C-C6EE-4ABF-A73C-A1599E421954}"/>
              </a:ext>
            </a:extLst>
          </p:cNvPr>
          <p:cNvSpPr>
            <a:spLocks noGrp="1"/>
          </p:cNvSpPr>
          <p:nvPr>
            <p:ph type="dt" sz="half" idx="10"/>
          </p:nvPr>
        </p:nvSpPr>
        <p:spPr/>
        <p:txBody>
          <a:bodyPr/>
          <a:lstStyle/>
          <a:p>
            <a:fld id="{6432DEBA-F356-4E92-94BC-B5036DDF40BD}" type="datetime1">
              <a:rPr lang="fi-FI" smtClean="0"/>
              <a:t>7.5.2020</a:t>
            </a:fld>
            <a:endParaRPr lang="fi-FI"/>
          </a:p>
        </p:txBody>
      </p:sp>
      <p:sp>
        <p:nvSpPr>
          <p:cNvPr id="3" name="Alatunnisteen paikkamerkki 2">
            <a:extLst>
              <a:ext uri="{FF2B5EF4-FFF2-40B4-BE49-F238E27FC236}">
                <a16:creationId xmlns:a16="http://schemas.microsoft.com/office/drawing/2014/main" id="{AA5210F4-1AB0-4FEF-A1BD-E1D5F148DB51}"/>
              </a:ext>
            </a:extLst>
          </p:cNvPr>
          <p:cNvSpPr>
            <a:spLocks noGrp="1"/>
          </p:cNvSpPr>
          <p:nvPr>
            <p:ph type="ftr" sz="quarter" idx="11"/>
          </p:nvPr>
        </p:nvSpPr>
        <p:spPr/>
        <p:txBody>
          <a:bodyPr/>
          <a:lstStyle/>
          <a:p>
            <a:r>
              <a:rPr lang="fi-FI"/>
              <a:t>[Esityksen nimi]</a:t>
            </a:r>
          </a:p>
        </p:txBody>
      </p:sp>
      <p:sp>
        <p:nvSpPr>
          <p:cNvPr id="4" name="Dian numeron paikkamerkki 3">
            <a:extLst>
              <a:ext uri="{FF2B5EF4-FFF2-40B4-BE49-F238E27FC236}">
                <a16:creationId xmlns:a16="http://schemas.microsoft.com/office/drawing/2014/main" id="{7CE6992C-6D40-419E-BE16-EEDA7C497F82}"/>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1828250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secHead" preserve="1">
  <p:cSld name="Lopetusdia">
    <p:bg>
      <p:bgPr>
        <a:solidFill>
          <a:schemeClr val="bg1"/>
        </a:solidFill>
        <a:effectLst/>
      </p:bgPr>
    </p:bg>
    <p:spTree>
      <p:nvGrpSpPr>
        <p:cNvPr id="1" name=""/>
        <p:cNvGrpSpPr/>
        <p:nvPr/>
      </p:nvGrpSpPr>
      <p:grpSpPr>
        <a:xfrm>
          <a:off x="0" y="0"/>
          <a:ext cx="0" cy="0"/>
          <a:chOff x="0" y="0"/>
          <a:chExt cx="0" cy="0"/>
        </a:xfrm>
      </p:grpSpPr>
      <p:sp>
        <p:nvSpPr>
          <p:cNvPr id="9" name="Freeform 5">
            <a:extLst>
              <a:ext uri="{FF2B5EF4-FFF2-40B4-BE49-F238E27FC236}">
                <a16:creationId xmlns:a16="http://schemas.microsoft.com/office/drawing/2014/main" id="{9BF07D92-D3B1-4E5D-B9DB-D08A8026CA30}"/>
              </a:ext>
            </a:extLst>
          </p:cNvPr>
          <p:cNvSpPr>
            <a:spLocks/>
          </p:cNvSpPr>
          <p:nvPr/>
        </p:nvSpPr>
        <p:spPr bwMode="white">
          <a:xfrm>
            <a:off x="215900" y="215900"/>
            <a:ext cx="9167813" cy="6426200"/>
          </a:xfrm>
          <a:custGeom>
            <a:avLst/>
            <a:gdLst>
              <a:gd name="T0" fmla="*/ 2147483646 w 25436"/>
              <a:gd name="T1" fmla="*/ 2147483646 h 17850"/>
              <a:gd name="T2" fmla="*/ 0 w 25436"/>
              <a:gd name="T3" fmla="*/ 2147483646 h 17850"/>
              <a:gd name="T4" fmla="*/ 0 w 25436"/>
              <a:gd name="T5" fmla="*/ 0 h 17850"/>
              <a:gd name="T6" fmla="*/ 2147483646 w 25436"/>
              <a:gd name="T7" fmla="*/ 0 h 17850"/>
              <a:gd name="T8" fmla="*/ 2147483646 w 25436"/>
              <a:gd name="T9" fmla="*/ 2147483646 h 178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436" h="17850">
                <a:moveTo>
                  <a:pt x="25436" y="17850"/>
                </a:moveTo>
                <a:lnTo>
                  <a:pt x="0" y="17850"/>
                </a:lnTo>
                <a:lnTo>
                  <a:pt x="0" y="0"/>
                </a:lnTo>
                <a:lnTo>
                  <a:pt x="17985" y="0"/>
                </a:lnTo>
                <a:lnTo>
                  <a:pt x="25436" y="17850"/>
                </a:lnTo>
                <a:close/>
              </a:path>
            </a:pathLst>
          </a:custGeom>
          <a:solidFill>
            <a:srgbClr val="00AE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sp>
        <p:nvSpPr>
          <p:cNvPr id="2" name="Otsikko 1"/>
          <p:cNvSpPr>
            <a:spLocks noGrp="1"/>
          </p:cNvSpPr>
          <p:nvPr>
            <p:ph type="title"/>
          </p:nvPr>
        </p:nvSpPr>
        <p:spPr>
          <a:xfrm>
            <a:off x="612000" y="2538000"/>
            <a:ext cx="6930000" cy="1800000"/>
          </a:xfrm>
        </p:spPr>
        <p:txBody>
          <a:bodyPr anchor="b">
            <a:noAutofit/>
          </a:bodyPr>
          <a:lstStyle>
            <a:lvl1pPr algn="l">
              <a:defRPr sz="5000" b="0" cap="none" baseline="0">
                <a:solidFill>
                  <a:schemeClr val="bg1"/>
                </a:solidFill>
              </a:defRPr>
            </a:lvl1pPr>
          </a:lstStyle>
          <a:p>
            <a:r>
              <a:rPr lang="fi-FI"/>
              <a:t>Muokkaa ots. perustyyl. napsautt.</a:t>
            </a:r>
            <a:endParaRPr lang="fi-FI" dirty="0"/>
          </a:p>
        </p:txBody>
      </p:sp>
      <p:sp>
        <p:nvSpPr>
          <p:cNvPr id="3" name="Tekstin paikkamerkki 2"/>
          <p:cNvSpPr>
            <a:spLocks noGrp="1"/>
          </p:cNvSpPr>
          <p:nvPr>
            <p:ph type="body" idx="1"/>
          </p:nvPr>
        </p:nvSpPr>
        <p:spPr>
          <a:xfrm>
            <a:off x="612000" y="4518000"/>
            <a:ext cx="6930000" cy="972000"/>
          </a:xfrm>
        </p:spPr>
        <p:txBody>
          <a:bodyPr anchor="t">
            <a:normAutofit/>
          </a:bodyPr>
          <a:lstStyle>
            <a:lvl1pPr marL="0" indent="0" algn="l">
              <a:buNone/>
              <a:defRPr sz="24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pic>
        <p:nvPicPr>
          <p:cNvPr id="7" name="Kuva 6" descr="Traficom logo">
            <a:extLst>
              <a:ext uri="{FF2B5EF4-FFF2-40B4-BE49-F238E27FC236}">
                <a16:creationId xmlns:a16="http://schemas.microsoft.com/office/drawing/2014/main" id="{26588E1D-424D-46F8-A44F-B17FE8B30A32}"/>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076000" y="1190943"/>
            <a:ext cx="3240000" cy="698925"/>
          </a:xfrm>
          <a:prstGeom prst="rect">
            <a:avLst/>
          </a:prstGeom>
        </p:spPr>
      </p:pic>
    </p:spTree>
    <p:extLst>
      <p:ext uri="{BB962C8B-B14F-4D97-AF65-F5344CB8AC3E}">
        <p14:creationId xmlns:p14="http://schemas.microsoft.com/office/powerpoint/2010/main" val="2916947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C69458-A717-4EAB-8ECB-6673B0D05E3F}"/>
              </a:ext>
            </a:extLst>
          </p:cNvPr>
          <p:cNvSpPr>
            <a:spLocks noGrp="1"/>
          </p:cNvSpPr>
          <p:nvPr>
            <p:ph type="title"/>
          </p:nvPr>
        </p:nvSpPr>
        <p:spPr/>
        <p:txBody>
          <a:bodyPr/>
          <a:lstStyle/>
          <a:p>
            <a:r>
              <a:rPr lang="fi-FI" smtClean="0"/>
              <a:t>Muokkaa perustyyl. napsautt.</a:t>
            </a:r>
            <a:endParaRPr lang="fi-FI"/>
          </a:p>
        </p:txBody>
      </p:sp>
      <p:sp>
        <p:nvSpPr>
          <p:cNvPr id="3" name="Sisällön paikkamerkki 2">
            <a:extLst>
              <a:ext uri="{FF2B5EF4-FFF2-40B4-BE49-F238E27FC236}">
                <a16:creationId xmlns:a16="http://schemas.microsoft.com/office/drawing/2014/main" id="{125FED6C-9254-4D0D-8417-0CC6FBB12FFC}"/>
              </a:ext>
            </a:extLst>
          </p:cNvPr>
          <p:cNvSpPr>
            <a:spLocks noGrp="1"/>
          </p:cNvSpPr>
          <p:nvPr>
            <p:ph sz="half" idx="1"/>
          </p:nvPr>
        </p:nvSpPr>
        <p:spPr>
          <a:xfrm>
            <a:off x="615180" y="1914833"/>
            <a:ext cx="5184000" cy="426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Sisällön paikkamerkki 3">
            <a:extLst>
              <a:ext uri="{FF2B5EF4-FFF2-40B4-BE49-F238E27FC236}">
                <a16:creationId xmlns:a16="http://schemas.microsoft.com/office/drawing/2014/main" id="{CF52451D-462F-4324-819D-5AEBFCE90E47}"/>
              </a:ext>
            </a:extLst>
          </p:cNvPr>
          <p:cNvSpPr>
            <a:spLocks noGrp="1"/>
          </p:cNvSpPr>
          <p:nvPr>
            <p:ph sz="half" idx="2"/>
          </p:nvPr>
        </p:nvSpPr>
        <p:spPr>
          <a:xfrm>
            <a:off x="6183351" y="1914833"/>
            <a:ext cx="5184000" cy="426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Päivämäärän paikkamerkki 4">
            <a:extLst>
              <a:ext uri="{FF2B5EF4-FFF2-40B4-BE49-F238E27FC236}">
                <a16:creationId xmlns:a16="http://schemas.microsoft.com/office/drawing/2014/main" id="{0B521478-3113-468F-B523-9E429EB096E6}"/>
              </a:ext>
            </a:extLst>
          </p:cNvPr>
          <p:cNvSpPr>
            <a:spLocks noGrp="1"/>
          </p:cNvSpPr>
          <p:nvPr>
            <p:ph type="dt" sz="half" idx="10"/>
          </p:nvPr>
        </p:nvSpPr>
        <p:spPr/>
        <p:txBody>
          <a:bodyPr/>
          <a:lstStyle/>
          <a:p>
            <a:fld id="{728292CA-8908-4E92-95B1-BBA875293B44}" type="datetime1">
              <a:rPr lang="fi-FI" smtClean="0"/>
              <a:t>7.5.2020</a:t>
            </a:fld>
            <a:endParaRPr lang="fi-FI"/>
          </a:p>
        </p:txBody>
      </p:sp>
      <p:sp>
        <p:nvSpPr>
          <p:cNvPr id="6" name="Alatunnisteen paikkamerkki 5">
            <a:extLst>
              <a:ext uri="{FF2B5EF4-FFF2-40B4-BE49-F238E27FC236}">
                <a16:creationId xmlns:a16="http://schemas.microsoft.com/office/drawing/2014/main" id="{65FF3B8A-CF93-4362-88E6-1E11BC2578B8}"/>
              </a:ext>
            </a:extLst>
          </p:cNvPr>
          <p:cNvSpPr>
            <a:spLocks noGrp="1"/>
          </p:cNvSpPr>
          <p:nvPr>
            <p:ph type="ftr" sz="quarter" idx="11"/>
          </p:nvPr>
        </p:nvSpPr>
        <p:spPr/>
        <p:txBody>
          <a:bodyPr/>
          <a:lstStyle/>
          <a:p>
            <a:r>
              <a:rPr lang="fi-FI"/>
              <a:t>[Esityksen nimi]</a:t>
            </a:r>
          </a:p>
        </p:txBody>
      </p:sp>
      <p:sp>
        <p:nvSpPr>
          <p:cNvPr id="7" name="Dian numeron paikkamerkki 6">
            <a:extLst>
              <a:ext uri="{FF2B5EF4-FFF2-40B4-BE49-F238E27FC236}">
                <a16:creationId xmlns:a16="http://schemas.microsoft.com/office/drawing/2014/main" id="{68D948DA-032C-488C-8CB9-2AC2027C6833}"/>
              </a:ext>
            </a:extLst>
          </p:cNvPr>
          <p:cNvSpPr>
            <a:spLocks noGrp="1"/>
          </p:cNvSpPr>
          <p:nvPr>
            <p:ph type="sldNum" sz="quarter" idx="12"/>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53925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Otsikkodia 2">
    <p:spTree>
      <p:nvGrpSpPr>
        <p:cNvPr id="1" name=""/>
        <p:cNvGrpSpPr/>
        <p:nvPr/>
      </p:nvGrpSpPr>
      <p:grpSpPr>
        <a:xfrm>
          <a:off x="0" y="0"/>
          <a:ext cx="0" cy="0"/>
          <a:chOff x="0" y="0"/>
          <a:chExt cx="0" cy="0"/>
        </a:xfrm>
      </p:grpSpPr>
      <p:pic>
        <p:nvPicPr>
          <p:cNvPr id="7" name="Kuva 9">
            <a:extLst>
              <a:ext uri="{FF2B5EF4-FFF2-40B4-BE49-F238E27FC236}">
                <a16:creationId xmlns:a16="http://schemas.microsoft.com/office/drawing/2014/main" id="{0700315B-21C2-4903-A3AB-D1CEE228BD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0688" y="1163638"/>
            <a:ext cx="33877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11" name="Kuvan paikkamerkki 7">
            <a:extLst>
              <a:ext uri="{FF2B5EF4-FFF2-40B4-BE49-F238E27FC236}">
                <a16:creationId xmlns:a16="http://schemas.microsoft.com/office/drawing/2014/main" id="{F46B695D-C2D4-4B0D-BD08-921E2077AFA5}"/>
              </a:ext>
            </a:extLst>
          </p:cNvPr>
          <p:cNvSpPr>
            <a:spLocks noGrp="1"/>
          </p:cNvSpPr>
          <p:nvPr>
            <p:ph type="pic" sz="quarter" idx="13"/>
          </p:nvPr>
        </p:nvSpPr>
        <p:spPr bwMode="gray">
          <a:xfrm>
            <a:off x="216000" y="215409"/>
            <a:ext cx="5056518" cy="6427181"/>
          </a:xfrm>
          <a:custGeom>
            <a:avLst/>
            <a:gdLst>
              <a:gd name="connsiteX0" fmla="*/ 0 w 5056518"/>
              <a:gd name="connsiteY0" fmla="*/ 0 h 6427181"/>
              <a:gd name="connsiteX1" fmla="*/ 5056518 w 5056518"/>
              <a:gd name="connsiteY1" fmla="*/ 0 h 6427181"/>
              <a:gd name="connsiteX2" fmla="*/ 5056518 w 5056518"/>
              <a:gd name="connsiteY2" fmla="*/ 6427181 h 6427181"/>
              <a:gd name="connsiteX3" fmla="*/ 0 w 5056518"/>
              <a:gd name="connsiteY3" fmla="*/ 6427181 h 6427181"/>
              <a:gd name="connsiteX4" fmla="*/ 0 w 5056518"/>
              <a:gd name="connsiteY4" fmla="*/ 0 h 6427181"/>
              <a:gd name="connsiteX0" fmla="*/ 0 w 5056518"/>
              <a:gd name="connsiteY0" fmla="*/ 0 h 6427181"/>
              <a:gd name="connsiteX1" fmla="*/ 5056518 w 5056518"/>
              <a:gd name="connsiteY1" fmla="*/ 0 h 6427181"/>
              <a:gd name="connsiteX2" fmla="*/ 5056518 w 5056518"/>
              <a:gd name="connsiteY2" fmla="*/ 6427181 h 6427181"/>
              <a:gd name="connsiteX3" fmla="*/ 2389518 w 5056518"/>
              <a:gd name="connsiteY3" fmla="*/ 6423516 h 6427181"/>
              <a:gd name="connsiteX4" fmla="*/ 0 w 5056518"/>
              <a:gd name="connsiteY4" fmla="*/ 6427181 h 6427181"/>
              <a:gd name="connsiteX5" fmla="*/ 0 w 5056518"/>
              <a:gd name="connsiteY5" fmla="*/ 0 h 6427181"/>
              <a:gd name="connsiteX0" fmla="*/ 0 w 5056518"/>
              <a:gd name="connsiteY0" fmla="*/ 0 h 6427181"/>
              <a:gd name="connsiteX1" fmla="*/ 5056518 w 5056518"/>
              <a:gd name="connsiteY1" fmla="*/ 0 h 6427181"/>
              <a:gd name="connsiteX2" fmla="*/ 2389518 w 5056518"/>
              <a:gd name="connsiteY2" fmla="*/ 6423516 h 6427181"/>
              <a:gd name="connsiteX3" fmla="*/ 0 w 5056518"/>
              <a:gd name="connsiteY3" fmla="*/ 6427181 h 6427181"/>
              <a:gd name="connsiteX4" fmla="*/ 0 w 5056518"/>
              <a:gd name="connsiteY4" fmla="*/ 0 h 6427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6518" h="6427181">
                <a:moveTo>
                  <a:pt x="0" y="0"/>
                </a:moveTo>
                <a:lnTo>
                  <a:pt x="5056518" y="0"/>
                </a:lnTo>
                <a:lnTo>
                  <a:pt x="2389518" y="6423516"/>
                </a:lnTo>
                <a:lnTo>
                  <a:pt x="0" y="6427181"/>
                </a:lnTo>
                <a:lnTo>
                  <a:pt x="0" y="0"/>
                </a:lnTo>
                <a:close/>
              </a:path>
            </a:pathLst>
          </a:custGeom>
          <a:solidFill>
            <a:schemeClr val="bg1">
              <a:lumMod val="95000"/>
            </a:schemeClr>
          </a:solidFill>
        </p:spPr>
        <p:txBody>
          <a:bodyPr rtlCol="0">
            <a:noAutofit/>
          </a:bodyPr>
          <a:lstStyle>
            <a:lvl1pPr marL="0" indent="0" algn="ctr">
              <a:buNone/>
              <a:defRPr b="1" i="1"/>
            </a:lvl1pPr>
          </a:lstStyle>
          <a:p>
            <a:pPr lvl="0"/>
            <a:r>
              <a:rPr lang="fi-FI" noProof="0" smtClean="0"/>
              <a:t>Lisää kuva napsauttamalla kuvaketta</a:t>
            </a:r>
            <a:endParaRPr lang="fi-FI" noProof="0" dirty="0"/>
          </a:p>
        </p:txBody>
      </p:sp>
      <p:sp>
        <p:nvSpPr>
          <p:cNvPr id="4" name="Päivämäärän paikkamerkki 3">
            <a:extLst>
              <a:ext uri="{FF2B5EF4-FFF2-40B4-BE49-F238E27FC236}">
                <a16:creationId xmlns:a16="http://schemas.microsoft.com/office/drawing/2014/main" id="{976A1017-A778-41AD-ABCA-374221F3297F}"/>
              </a:ext>
            </a:extLst>
          </p:cNvPr>
          <p:cNvSpPr>
            <a:spLocks noGrp="1"/>
          </p:cNvSpPr>
          <p:nvPr>
            <p:ph type="dt" sz="half" idx="14"/>
          </p:nvPr>
        </p:nvSpPr>
        <p:spPr/>
        <p:txBody>
          <a:bodyPr/>
          <a:lstStyle>
            <a:lvl1pPr>
              <a:defRPr>
                <a:noFill/>
              </a:defRPr>
            </a:lvl1pPr>
          </a:lstStyle>
          <a:p>
            <a:fld id="{0635C9C4-AEDD-4882-BA3C-7B4B753CF4C8}" type="datetime1">
              <a:rPr lang="fi-FI" smtClean="0"/>
              <a:t>7.5.2020</a:t>
            </a:fld>
            <a:endParaRPr lang="fi-FI"/>
          </a:p>
        </p:txBody>
      </p:sp>
      <p:sp>
        <p:nvSpPr>
          <p:cNvPr id="5" name="Alatunnisteen paikkamerkki 4">
            <a:extLst>
              <a:ext uri="{FF2B5EF4-FFF2-40B4-BE49-F238E27FC236}">
                <a16:creationId xmlns:a16="http://schemas.microsoft.com/office/drawing/2014/main" id="{2C36BF7B-82FB-47DE-BC6C-33D7E24DE463}"/>
              </a:ext>
            </a:extLst>
          </p:cNvPr>
          <p:cNvSpPr>
            <a:spLocks noGrp="1"/>
          </p:cNvSpPr>
          <p:nvPr>
            <p:ph type="ftr" sz="quarter" idx="15"/>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D8357D08-F253-4894-A7BC-2A84ACA6939E}"/>
              </a:ext>
            </a:extLst>
          </p:cNvPr>
          <p:cNvSpPr>
            <a:spLocks noGrp="1"/>
          </p:cNvSpPr>
          <p:nvPr>
            <p:ph type="sldNum" sz="quarter" idx="16"/>
          </p:nvPr>
        </p:nvSpPr>
        <p:spPr/>
        <p:txBody>
          <a:bodyPr/>
          <a:lstStyle>
            <a:lvl1pPr>
              <a:defRPr>
                <a:no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195186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Otsikkodia 3">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FA5BAD44-FF61-4F7E-BE4C-3B35658E78B4}"/>
              </a:ext>
            </a:extLst>
          </p:cNvPr>
          <p:cNvSpPr>
            <a:spLocks noGrp="1"/>
          </p:cNvSpPr>
          <p:nvPr>
            <p:ph type="pic" sz="quarter" idx="13"/>
          </p:nvPr>
        </p:nvSpPr>
        <p:spPr>
          <a:xfrm>
            <a:off x="220332" y="215409"/>
            <a:ext cx="5056518" cy="6427181"/>
          </a:xfrm>
          <a:custGeom>
            <a:avLst/>
            <a:gdLst>
              <a:gd name="connsiteX0" fmla="*/ 0 w 5056518"/>
              <a:gd name="connsiteY0" fmla="*/ 0 h 6427181"/>
              <a:gd name="connsiteX1" fmla="*/ 5056518 w 5056518"/>
              <a:gd name="connsiteY1" fmla="*/ 0 h 6427181"/>
              <a:gd name="connsiteX2" fmla="*/ 5056518 w 5056518"/>
              <a:gd name="connsiteY2" fmla="*/ 6427181 h 6427181"/>
              <a:gd name="connsiteX3" fmla="*/ 0 w 5056518"/>
              <a:gd name="connsiteY3" fmla="*/ 6427181 h 6427181"/>
              <a:gd name="connsiteX4" fmla="*/ 0 w 5056518"/>
              <a:gd name="connsiteY4" fmla="*/ 0 h 6427181"/>
              <a:gd name="connsiteX0" fmla="*/ 0 w 5056518"/>
              <a:gd name="connsiteY0" fmla="*/ 0 h 6427181"/>
              <a:gd name="connsiteX1" fmla="*/ 2379993 w 5056518"/>
              <a:gd name="connsiteY1" fmla="*/ 3666 h 6427181"/>
              <a:gd name="connsiteX2" fmla="*/ 5056518 w 5056518"/>
              <a:gd name="connsiteY2" fmla="*/ 0 h 6427181"/>
              <a:gd name="connsiteX3" fmla="*/ 5056518 w 5056518"/>
              <a:gd name="connsiteY3" fmla="*/ 6427181 h 6427181"/>
              <a:gd name="connsiteX4" fmla="*/ 0 w 5056518"/>
              <a:gd name="connsiteY4" fmla="*/ 6427181 h 6427181"/>
              <a:gd name="connsiteX5" fmla="*/ 0 w 5056518"/>
              <a:gd name="connsiteY5" fmla="*/ 0 h 6427181"/>
              <a:gd name="connsiteX0" fmla="*/ 0 w 5056518"/>
              <a:gd name="connsiteY0" fmla="*/ 0 h 6427181"/>
              <a:gd name="connsiteX1" fmla="*/ 2379993 w 5056518"/>
              <a:gd name="connsiteY1" fmla="*/ 3666 h 6427181"/>
              <a:gd name="connsiteX2" fmla="*/ 5056518 w 5056518"/>
              <a:gd name="connsiteY2" fmla="*/ 6427181 h 6427181"/>
              <a:gd name="connsiteX3" fmla="*/ 0 w 5056518"/>
              <a:gd name="connsiteY3" fmla="*/ 6427181 h 6427181"/>
              <a:gd name="connsiteX4" fmla="*/ 0 w 5056518"/>
              <a:gd name="connsiteY4" fmla="*/ 0 h 64271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6518" h="6427181">
                <a:moveTo>
                  <a:pt x="0" y="0"/>
                </a:moveTo>
                <a:lnTo>
                  <a:pt x="2379993" y="3666"/>
                </a:lnTo>
                <a:lnTo>
                  <a:pt x="5056518" y="6427181"/>
                </a:lnTo>
                <a:lnTo>
                  <a:pt x="0" y="6427181"/>
                </a:lnTo>
                <a:lnTo>
                  <a:pt x="0" y="0"/>
                </a:lnTo>
                <a:close/>
              </a:path>
            </a:pathLst>
          </a:custGeom>
          <a:solidFill>
            <a:schemeClr val="bg1">
              <a:lumMod val="95000"/>
            </a:schemeClr>
          </a:solidFill>
        </p:spPr>
        <p:txBody>
          <a:bodyPr rtlCol="0" anchor="ctr">
            <a:noAutofit/>
          </a:bodyPr>
          <a:lstStyle>
            <a:lvl1pPr marL="0" indent="0" algn="l">
              <a:buNone/>
              <a:defRPr b="1" i="1"/>
            </a:lvl1pPr>
          </a:lstStyle>
          <a:p>
            <a:pPr lvl="0"/>
            <a:r>
              <a:rPr lang="fi-FI" noProof="0" smtClean="0"/>
              <a:t>Lisää kuva napsauttamalla kuvaketta</a:t>
            </a:r>
            <a:endParaRPr lang="fi-FI" noProof="0"/>
          </a:p>
        </p:txBody>
      </p:sp>
      <p:pic>
        <p:nvPicPr>
          <p:cNvPr id="7" name="Kuva 9">
            <a:extLst>
              <a:ext uri="{FF2B5EF4-FFF2-40B4-BE49-F238E27FC236}">
                <a16:creationId xmlns:a16="http://schemas.microsoft.com/office/drawing/2014/main" id="{0700315B-21C2-4903-A3AB-D1CEE228BDF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40688" y="1163638"/>
            <a:ext cx="3387725"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18" name="Tekstin paikkamerkki 17">
            <a:extLst>
              <a:ext uri="{FF2B5EF4-FFF2-40B4-BE49-F238E27FC236}">
                <a16:creationId xmlns:a16="http://schemas.microsoft.com/office/drawing/2014/main" id="{B6283D44-332F-4D14-98C4-07FB68CBB84C}"/>
              </a:ext>
            </a:extLst>
          </p:cNvPr>
          <p:cNvSpPr>
            <a:spLocks noGrp="1"/>
          </p:cNvSpPr>
          <p:nvPr>
            <p:ph type="body" sz="quarter" idx="17" hasCustomPrompt="1"/>
          </p:nvPr>
        </p:nvSpPr>
        <p:spPr>
          <a:xfrm flipV="1">
            <a:off x="215897" y="215900"/>
            <a:ext cx="5060950" cy="2098675"/>
          </a:xfrm>
          <a:prstGeom prst="rtTriangle">
            <a:avLst/>
          </a:prstGeom>
          <a:solidFill>
            <a:srgbClr val="00AEB2">
              <a:alpha val="80000"/>
            </a:srgbClr>
          </a:solidFill>
        </p:spPr>
        <p:txBody>
          <a:bodyPr/>
          <a:lstStyle>
            <a:lvl1pPr marL="0" indent="0" algn="ctr">
              <a:buNone/>
              <a:defRPr>
                <a:noFill/>
              </a:defRPr>
            </a:lvl1pPr>
          </a:lstStyle>
          <a:p>
            <a:pPr lvl="0"/>
            <a:r>
              <a:rPr lang="fi-FI" dirty="0"/>
              <a:t>ei tekstiä tähän2</a:t>
            </a:r>
          </a:p>
        </p:txBody>
      </p:sp>
      <p:sp>
        <p:nvSpPr>
          <p:cNvPr id="4" name="Päivämäärän paikkamerkki 3">
            <a:extLst>
              <a:ext uri="{FF2B5EF4-FFF2-40B4-BE49-F238E27FC236}">
                <a16:creationId xmlns:a16="http://schemas.microsoft.com/office/drawing/2014/main" id="{E8EFFF2B-828E-457A-9813-732B73E0EA3F}"/>
              </a:ext>
            </a:extLst>
          </p:cNvPr>
          <p:cNvSpPr>
            <a:spLocks noGrp="1"/>
          </p:cNvSpPr>
          <p:nvPr>
            <p:ph type="dt" sz="half" idx="18"/>
          </p:nvPr>
        </p:nvSpPr>
        <p:spPr/>
        <p:txBody>
          <a:bodyPr/>
          <a:lstStyle>
            <a:lvl1pPr>
              <a:defRPr>
                <a:noFill/>
              </a:defRPr>
            </a:lvl1pPr>
          </a:lstStyle>
          <a:p>
            <a:fld id="{EA2BEEB5-9D84-46DB-A0BD-DDDA4216B3E7}" type="datetime1">
              <a:rPr lang="fi-FI" smtClean="0"/>
              <a:t>7.5.2020</a:t>
            </a:fld>
            <a:endParaRPr lang="fi-FI"/>
          </a:p>
        </p:txBody>
      </p:sp>
      <p:sp>
        <p:nvSpPr>
          <p:cNvPr id="5" name="Alatunnisteen paikkamerkki 4">
            <a:extLst>
              <a:ext uri="{FF2B5EF4-FFF2-40B4-BE49-F238E27FC236}">
                <a16:creationId xmlns:a16="http://schemas.microsoft.com/office/drawing/2014/main" id="{704D34CC-D392-47E9-A07B-4238215DCC26}"/>
              </a:ext>
            </a:extLst>
          </p:cNvPr>
          <p:cNvSpPr>
            <a:spLocks noGrp="1"/>
          </p:cNvSpPr>
          <p:nvPr>
            <p:ph type="ftr" sz="quarter" idx="19"/>
          </p:nvPr>
        </p:nvSpPr>
        <p:spPr/>
        <p:txBody>
          <a:bodyPr/>
          <a:lstStyle>
            <a:lvl1pPr>
              <a:defRPr>
                <a:noFill/>
              </a:defRPr>
            </a:lvl1pPr>
          </a:lstStyle>
          <a:p>
            <a:r>
              <a:rPr lang="fi-FI"/>
              <a:t>[Esityksen nimi]</a:t>
            </a:r>
          </a:p>
        </p:txBody>
      </p:sp>
      <p:sp>
        <p:nvSpPr>
          <p:cNvPr id="6" name="Dian numeron paikkamerkki 5">
            <a:extLst>
              <a:ext uri="{FF2B5EF4-FFF2-40B4-BE49-F238E27FC236}">
                <a16:creationId xmlns:a16="http://schemas.microsoft.com/office/drawing/2014/main" id="{006B3E82-5D99-4A81-BC1E-1FFD59BDE289}"/>
              </a:ext>
            </a:extLst>
          </p:cNvPr>
          <p:cNvSpPr>
            <a:spLocks noGrp="1"/>
          </p:cNvSpPr>
          <p:nvPr>
            <p:ph type="sldNum" sz="quarter" idx="20"/>
          </p:nvPr>
        </p:nvSpPr>
        <p:spPr/>
        <p:txBody>
          <a:bodyPr/>
          <a:lstStyle>
            <a:lvl1pPr>
              <a:defRPr>
                <a:no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194949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E181FD25-2BF1-4554-900A-0BB0B0481F36}"/>
              </a:ext>
            </a:extLst>
          </p:cNvPr>
          <p:cNvSpPr>
            <a:spLocks noGrp="1"/>
          </p:cNvSpPr>
          <p:nvPr>
            <p:ph type="body" idx="1" hasCustomPrompt="1"/>
          </p:nvPr>
        </p:nvSpPr>
        <p:spPr>
          <a:xfrm>
            <a:off x="616767" y="1915334"/>
            <a:ext cx="5184000" cy="432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Lisää otsikko</a:t>
            </a:r>
          </a:p>
        </p:txBody>
      </p:sp>
      <p:sp>
        <p:nvSpPr>
          <p:cNvPr id="4" name="Sisällön paikkamerkki 3">
            <a:extLst>
              <a:ext uri="{FF2B5EF4-FFF2-40B4-BE49-F238E27FC236}">
                <a16:creationId xmlns:a16="http://schemas.microsoft.com/office/drawing/2014/main" id="{444F9D91-A551-4850-8459-2412B2CD7B84}"/>
              </a:ext>
            </a:extLst>
          </p:cNvPr>
          <p:cNvSpPr>
            <a:spLocks noGrp="1"/>
          </p:cNvSpPr>
          <p:nvPr>
            <p:ph sz="half" idx="2"/>
          </p:nvPr>
        </p:nvSpPr>
        <p:spPr>
          <a:xfrm>
            <a:off x="616767" y="2347333"/>
            <a:ext cx="5184000" cy="381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Tekstin paikkamerkki 4">
            <a:extLst>
              <a:ext uri="{FF2B5EF4-FFF2-40B4-BE49-F238E27FC236}">
                <a16:creationId xmlns:a16="http://schemas.microsoft.com/office/drawing/2014/main" id="{2F0E0C8E-87A3-4998-A6FB-C3FBD1686784}"/>
              </a:ext>
            </a:extLst>
          </p:cNvPr>
          <p:cNvSpPr>
            <a:spLocks noGrp="1"/>
          </p:cNvSpPr>
          <p:nvPr>
            <p:ph type="body" sz="quarter" idx="3" hasCustomPrompt="1"/>
          </p:nvPr>
        </p:nvSpPr>
        <p:spPr>
          <a:xfrm>
            <a:off x="6172200" y="1915334"/>
            <a:ext cx="5184000" cy="432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a:t>Lisää otsikko</a:t>
            </a:r>
          </a:p>
        </p:txBody>
      </p:sp>
      <p:sp>
        <p:nvSpPr>
          <p:cNvPr id="6" name="Sisällön paikkamerkki 5">
            <a:extLst>
              <a:ext uri="{FF2B5EF4-FFF2-40B4-BE49-F238E27FC236}">
                <a16:creationId xmlns:a16="http://schemas.microsoft.com/office/drawing/2014/main" id="{783105CA-AD84-4C63-A3F9-E238BA49B8C0}"/>
              </a:ext>
            </a:extLst>
          </p:cNvPr>
          <p:cNvSpPr>
            <a:spLocks noGrp="1"/>
          </p:cNvSpPr>
          <p:nvPr>
            <p:ph sz="quarter" idx="4"/>
          </p:nvPr>
        </p:nvSpPr>
        <p:spPr>
          <a:xfrm>
            <a:off x="6172200" y="2347333"/>
            <a:ext cx="5184000" cy="3816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7" name="Päivämäärän paikkamerkki 6">
            <a:extLst>
              <a:ext uri="{FF2B5EF4-FFF2-40B4-BE49-F238E27FC236}">
                <a16:creationId xmlns:a16="http://schemas.microsoft.com/office/drawing/2014/main" id="{07BA898F-CCE9-4DB1-A3B5-4988E385386C}"/>
              </a:ext>
            </a:extLst>
          </p:cNvPr>
          <p:cNvSpPr>
            <a:spLocks noGrp="1"/>
          </p:cNvSpPr>
          <p:nvPr>
            <p:ph type="dt" sz="half" idx="10"/>
          </p:nvPr>
        </p:nvSpPr>
        <p:spPr/>
        <p:txBody>
          <a:bodyPr/>
          <a:lstStyle/>
          <a:p>
            <a:fld id="{2BFA8ED9-DBBA-40F0-839E-27B4764970F6}" type="datetime1">
              <a:rPr lang="fi-FI" smtClean="0"/>
              <a:t>7.5.2020</a:t>
            </a:fld>
            <a:endParaRPr lang="fi-FI"/>
          </a:p>
        </p:txBody>
      </p:sp>
      <p:sp>
        <p:nvSpPr>
          <p:cNvPr id="8" name="Alatunnisteen paikkamerkki 7">
            <a:extLst>
              <a:ext uri="{FF2B5EF4-FFF2-40B4-BE49-F238E27FC236}">
                <a16:creationId xmlns:a16="http://schemas.microsoft.com/office/drawing/2014/main" id="{6165415A-CD5D-4B23-8B7D-5794B6970175}"/>
              </a:ext>
            </a:extLst>
          </p:cNvPr>
          <p:cNvSpPr>
            <a:spLocks noGrp="1"/>
          </p:cNvSpPr>
          <p:nvPr>
            <p:ph type="ftr" sz="quarter" idx="11"/>
          </p:nvPr>
        </p:nvSpPr>
        <p:spPr/>
        <p:txBody>
          <a:bodyPr/>
          <a:lstStyle/>
          <a:p>
            <a:r>
              <a:rPr lang="fi-FI"/>
              <a:t>[Esityksen nimi]</a:t>
            </a:r>
          </a:p>
        </p:txBody>
      </p:sp>
      <p:sp>
        <p:nvSpPr>
          <p:cNvPr id="9" name="Dian numeron paikkamerkki 8">
            <a:extLst>
              <a:ext uri="{FF2B5EF4-FFF2-40B4-BE49-F238E27FC236}">
                <a16:creationId xmlns:a16="http://schemas.microsoft.com/office/drawing/2014/main" id="{F968FC8D-1ECB-4BA6-BDB9-52373ECFF12A}"/>
              </a:ext>
            </a:extLst>
          </p:cNvPr>
          <p:cNvSpPr>
            <a:spLocks noGrp="1"/>
          </p:cNvSpPr>
          <p:nvPr>
            <p:ph type="sldNum" sz="quarter" idx="12"/>
          </p:nvPr>
        </p:nvSpPr>
        <p:spPr/>
        <p:txBody>
          <a:bodyPr/>
          <a:lstStyle/>
          <a:p>
            <a:fld id="{E97DE6E4-DC77-456C-872A-552B509F49AF}" type="slidenum">
              <a:rPr lang="fi-FI" smtClean="0"/>
              <a:t>‹#›</a:t>
            </a:fld>
            <a:endParaRPr lang="fi-FI"/>
          </a:p>
        </p:txBody>
      </p:sp>
      <p:sp>
        <p:nvSpPr>
          <p:cNvPr id="10" name="Otsikko 9">
            <a:extLst>
              <a:ext uri="{FF2B5EF4-FFF2-40B4-BE49-F238E27FC236}">
                <a16:creationId xmlns:a16="http://schemas.microsoft.com/office/drawing/2014/main" id="{EF542232-B672-4C32-A8F2-74DBFBABB00B}"/>
              </a:ext>
            </a:extLst>
          </p:cNvPr>
          <p:cNvSpPr>
            <a:spLocks noGrp="1"/>
          </p:cNvSpPr>
          <p:nvPr>
            <p:ph type="title"/>
          </p:nvPr>
        </p:nvSpPr>
        <p:spPr/>
        <p:txBody>
          <a:bodyPr/>
          <a:lstStyle/>
          <a:p>
            <a:r>
              <a:rPr lang="fi-FI" smtClean="0"/>
              <a:t>Muokkaa perustyyl. napsautt.</a:t>
            </a:r>
            <a:endParaRPr lang="fi-FI"/>
          </a:p>
        </p:txBody>
      </p:sp>
    </p:spTree>
    <p:extLst>
      <p:ext uri="{BB962C8B-B14F-4D97-AF65-F5344CB8AC3E}">
        <p14:creationId xmlns:p14="http://schemas.microsoft.com/office/powerpoint/2010/main" val="382912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Väliotsikkodia">
    <p:bg>
      <p:bgPr>
        <a:solidFill>
          <a:srgbClr val="00AEB2"/>
        </a:solid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4392000" y="2538000"/>
            <a:ext cx="6930000" cy="1800000"/>
          </a:xfrm>
        </p:spPr>
        <p:txBody>
          <a:bodyPr anchor="b">
            <a:noAutofit/>
          </a:bodyPr>
          <a:lstStyle>
            <a:lvl1pPr algn="r">
              <a:defRPr sz="5000" b="0" cap="none" baseline="0">
                <a:solidFill>
                  <a:schemeClr val="bg1"/>
                </a:solidFill>
              </a:defRPr>
            </a:lvl1pPr>
          </a:lstStyle>
          <a:p>
            <a:r>
              <a:rPr lang="fi-FI" smtClean="0"/>
              <a:t>Muokkaa perustyyl. napsautt.</a:t>
            </a:r>
            <a:endParaRPr lang="fi-FI" dirty="0"/>
          </a:p>
        </p:txBody>
      </p:sp>
      <p:sp>
        <p:nvSpPr>
          <p:cNvPr id="3" name="Tekstin paikkamerkki 2"/>
          <p:cNvSpPr>
            <a:spLocks noGrp="1"/>
          </p:cNvSpPr>
          <p:nvPr>
            <p:ph type="body" idx="1"/>
          </p:nvPr>
        </p:nvSpPr>
        <p:spPr>
          <a:xfrm>
            <a:off x="4392000" y="4518000"/>
            <a:ext cx="6930000" cy="972000"/>
          </a:xfrm>
        </p:spPr>
        <p:txBody>
          <a:bodyPr anchor="t">
            <a:normAutofit/>
          </a:bodyPr>
          <a:lstStyle>
            <a:lvl1pPr marL="0" indent="0" algn="r">
              <a:buNone/>
              <a:defRPr sz="24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a:t>
            </a:r>
          </a:p>
        </p:txBody>
      </p:sp>
      <p:sp>
        <p:nvSpPr>
          <p:cNvPr id="12" name="Freeform 5">
            <a:extLst>
              <a:ext uri="{FF2B5EF4-FFF2-40B4-BE49-F238E27FC236}">
                <a16:creationId xmlns:a16="http://schemas.microsoft.com/office/drawing/2014/main" id="{662BE981-6785-4A7C-82B1-ACDBE1F3E645}"/>
              </a:ext>
            </a:extLst>
          </p:cNvPr>
          <p:cNvSpPr>
            <a:spLocks noEditPoints="1"/>
          </p:cNvSpPr>
          <p:nvPr/>
        </p:nvSpPr>
        <p:spPr bwMode="white">
          <a:xfrm>
            <a:off x="0" y="0"/>
            <a:ext cx="12193588" cy="6858000"/>
          </a:xfrm>
          <a:custGeom>
            <a:avLst/>
            <a:gdLst>
              <a:gd name="T0" fmla="*/ 0 w 33867"/>
              <a:gd name="T1" fmla="*/ 0 h 19050"/>
              <a:gd name="T2" fmla="*/ 2147483646 w 33867"/>
              <a:gd name="T3" fmla="*/ 0 h 19050"/>
              <a:gd name="T4" fmla="*/ 2147483646 w 33867"/>
              <a:gd name="T5" fmla="*/ 2147483646 h 19050"/>
              <a:gd name="T6" fmla="*/ 0 w 33867"/>
              <a:gd name="T7" fmla="*/ 2147483646 h 19050"/>
              <a:gd name="T8" fmla="*/ 0 w 33867"/>
              <a:gd name="T9" fmla="*/ 0 h 19050"/>
              <a:gd name="T10" fmla="*/ 2147483646 w 33867"/>
              <a:gd name="T11" fmla="*/ 2147483646 h 19050"/>
              <a:gd name="T12" fmla="*/ 2147483646 w 33867"/>
              <a:gd name="T13" fmla="*/ 2147483646 h 19050"/>
              <a:gd name="T14" fmla="*/ 2147483646 w 33867"/>
              <a:gd name="T15" fmla="*/ 2147483646 h 19050"/>
              <a:gd name="T16" fmla="*/ 2147483646 w 33867"/>
              <a:gd name="T17" fmla="*/ 2147483646 h 19050"/>
              <a:gd name="T18" fmla="*/ 2147483646 w 33867"/>
              <a:gd name="T19" fmla="*/ 2147483646 h 19050"/>
              <a:gd name="T20" fmla="*/ 2147483646 w 33867"/>
              <a:gd name="T21" fmla="*/ 2147483646 h 1905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867" h="19050">
                <a:moveTo>
                  <a:pt x="0" y="0"/>
                </a:moveTo>
                <a:lnTo>
                  <a:pt x="33867" y="0"/>
                </a:lnTo>
                <a:lnTo>
                  <a:pt x="33867" y="19050"/>
                </a:lnTo>
                <a:lnTo>
                  <a:pt x="0" y="19050"/>
                </a:lnTo>
                <a:lnTo>
                  <a:pt x="0" y="0"/>
                </a:lnTo>
                <a:close/>
                <a:moveTo>
                  <a:pt x="33270" y="18450"/>
                </a:moveTo>
                <a:lnTo>
                  <a:pt x="5861" y="18450"/>
                </a:lnTo>
                <a:lnTo>
                  <a:pt x="600" y="16257"/>
                </a:lnTo>
                <a:lnTo>
                  <a:pt x="600" y="600"/>
                </a:lnTo>
                <a:lnTo>
                  <a:pt x="33270" y="600"/>
                </a:lnTo>
                <a:lnTo>
                  <a:pt x="33270" y="1845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i-FI"/>
          </a:p>
        </p:txBody>
      </p:sp>
      <p:pic>
        <p:nvPicPr>
          <p:cNvPr id="13" name="Kuva 11">
            <a:extLst>
              <a:ext uri="{FF2B5EF4-FFF2-40B4-BE49-F238E27FC236}">
                <a16:creationId xmlns:a16="http://schemas.microsoft.com/office/drawing/2014/main" id="{65B3D21D-D2FF-4E63-ACEC-CAD99301560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1138" y="6478588"/>
            <a:ext cx="117316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Päivämäärän paikkamerkki 3">
            <a:extLst>
              <a:ext uri="{FF2B5EF4-FFF2-40B4-BE49-F238E27FC236}">
                <a16:creationId xmlns:a16="http://schemas.microsoft.com/office/drawing/2014/main" id="{1E7466B7-5E51-46C7-81ED-A537C82FEB63}"/>
              </a:ext>
            </a:extLst>
          </p:cNvPr>
          <p:cNvSpPr>
            <a:spLocks noGrp="1"/>
          </p:cNvSpPr>
          <p:nvPr>
            <p:ph type="dt" sz="half" idx="10"/>
          </p:nvPr>
        </p:nvSpPr>
        <p:spPr>
          <a:xfrm>
            <a:off x="9360000" y="6435396"/>
            <a:ext cx="1872000" cy="252000"/>
          </a:xfrm>
        </p:spPr>
        <p:txBody>
          <a:bodyPr/>
          <a:lstStyle>
            <a:lvl1pPr>
              <a:defRPr>
                <a:solidFill>
                  <a:schemeClr val="bg1"/>
                </a:solidFill>
              </a:defRPr>
            </a:lvl1pPr>
          </a:lstStyle>
          <a:p>
            <a:fld id="{C95783E8-B650-4327-A4B5-8ABECB7C6396}" type="datetime1">
              <a:rPr lang="fi-FI" smtClean="0"/>
              <a:t>7.5.2020</a:t>
            </a:fld>
            <a:endParaRPr lang="fi-FI"/>
          </a:p>
        </p:txBody>
      </p:sp>
      <p:sp>
        <p:nvSpPr>
          <p:cNvPr id="5" name="Alatunnisteen paikkamerkki 4">
            <a:extLst>
              <a:ext uri="{FF2B5EF4-FFF2-40B4-BE49-F238E27FC236}">
                <a16:creationId xmlns:a16="http://schemas.microsoft.com/office/drawing/2014/main" id="{A3BFE950-CC6B-4093-8BCF-D2FD28F8EA7A}"/>
              </a:ext>
            </a:extLst>
          </p:cNvPr>
          <p:cNvSpPr>
            <a:spLocks noGrp="1"/>
          </p:cNvSpPr>
          <p:nvPr>
            <p:ph type="ftr" sz="quarter" idx="11"/>
          </p:nvPr>
        </p:nvSpPr>
        <p:spPr>
          <a:xfrm>
            <a:off x="2664000" y="6435396"/>
            <a:ext cx="4114800" cy="252000"/>
          </a:xfrm>
        </p:spPr>
        <p:txBody>
          <a:bodyPr/>
          <a:lstStyle>
            <a:lvl1pPr>
              <a:defRPr>
                <a:solidFill>
                  <a:schemeClr val="bg1"/>
                </a:solidFill>
              </a:defRPr>
            </a:lvl1pPr>
          </a:lstStyle>
          <a:p>
            <a:r>
              <a:rPr lang="fi-FI"/>
              <a:t>[Esityksen nimi]</a:t>
            </a:r>
          </a:p>
        </p:txBody>
      </p:sp>
      <p:sp>
        <p:nvSpPr>
          <p:cNvPr id="6" name="Dian numeron paikkamerkki 5">
            <a:extLst>
              <a:ext uri="{FF2B5EF4-FFF2-40B4-BE49-F238E27FC236}">
                <a16:creationId xmlns:a16="http://schemas.microsoft.com/office/drawing/2014/main" id="{3D728AFC-E181-4ACB-83B0-B2ADA427B93C}"/>
              </a:ext>
            </a:extLst>
          </p:cNvPr>
          <p:cNvSpPr>
            <a:spLocks noGrp="1"/>
          </p:cNvSpPr>
          <p:nvPr>
            <p:ph type="sldNum" sz="quarter" idx="12"/>
          </p:nvPr>
        </p:nvSpPr>
        <p:spPr>
          <a:xfrm>
            <a:off x="11304000" y="6435396"/>
            <a:ext cx="684000" cy="252000"/>
          </a:xfrm>
        </p:spPr>
        <p:txBody>
          <a:bodyPr/>
          <a:lstStyle>
            <a:lvl1pPr>
              <a:defRPr>
                <a:solidFill>
                  <a:schemeClr val="bg1"/>
                </a:solid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4248547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äliotsikkodia 2">
    <p:spTree>
      <p:nvGrpSpPr>
        <p:cNvPr id="1" name=""/>
        <p:cNvGrpSpPr/>
        <p:nvPr/>
      </p:nvGrpSpPr>
      <p:grpSpPr>
        <a:xfrm>
          <a:off x="0" y="0"/>
          <a:ext cx="0" cy="0"/>
          <a:chOff x="0" y="0"/>
          <a:chExt cx="0" cy="0"/>
        </a:xfrm>
      </p:grpSpPr>
      <p:sp>
        <p:nvSpPr>
          <p:cNvPr id="10" name="Kuvan paikkamerkki 7">
            <a:extLst>
              <a:ext uri="{FF2B5EF4-FFF2-40B4-BE49-F238E27FC236}">
                <a16:creationId xmlns:a16="http://schemas.microsoft.com/office/drawing/2014/main" id="{E2CE5E2D-B787-49DF-83D8-31DBA26301D9}"/>
              </a:ext>
            </a:extLst>
          </p:cNvPr>
          <p:cNvSpPr>
            <a:spLocks noGrp="1"/>
          </p:cNvSpPr>
          <p:nvPr>
            <p:ph type="pic" sz="quarter" idx="13"/>
          </p:nvPr>
        </p:nvSpPr>
        <p:spPr bwMode="gray">
          <a:xfrm>
            <a:off x="219075" y="215409"/>
            <a:ext cx="11765027" cy="6427181"/>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604366 h 6427181"/>
              <a:gd name="connsiteX5" fmla="*/ 1256 w 11765027"/>
              <a:gd name="connsiteY5"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1256 w 11765027"/>
              <a:gd name="connsiteY4" fmla="*/ 6427181 h 6427181"/>
              <a:gd name="connsiteX5" fmla="*/ 0 w 11765027"/>
              <a:gd name="connsiteY5" fmla="*/ 5604366 h 6427181"/>
              <a:gd name="connsiteX6" fmla="*/ 1256 w 11765027"/>
              <a:gd name="connsiteY6"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981200 w 11765027"/>
              <a:gd name="connsiteY3" fmla="*/ 6423516 h 6427181"/>
              <a:gd name="connsiteX4" fmla="*/ 0 w 11765027"/>
              <a:gd name="connsiteY4" fmla="*/ 5604366 h 6427181"/>
              <a:gd name="connsiteX5" fmla="*/ 1256 w 11765027"/>
              <a:gd name="connsiteY5" fmla="*/ 0 h 6427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65027" h="6427181">
                <a:moveTo>
                  <a:pt x="1256" y="0"/>
                </a:moveTo>
                <a:lnTo>
                  <a:pt x="11765027" y="0"/>
                </a:lnTo>
                <a:lnTo>
                  <a:pt x="11765027" y="6427181"/>
                </a:lnTo>
                <a:lnTo>
                  <a:pt x="1981200" y="6423516"/>
                </a:lnTo>
                <a:lnTo>
                  <a:pt x="0" y="5604366"/>
                </a:lnTo>
                <a:cubicBezTo>
                  <a:pt x="419" y="3736244"/>
                  <a:pt x="837" y="1868122"/>
                  <a:pt x="1256" y="0"/>
                </a:cubicBezTo>
                <a:close/>
              </a:path>
            </a:pathLst>
          </a:custGeom>
          <a:solidFill>
            <a:schemeClr val="bg1">
              <a:lumMod val="95000"/>
            </a:schemeClr>
          </a:solidFill>
        </p:spPr>
        <p:txBody>
          <a:bodyPr rtlCol="0">
            <a:noAutofit/>
          </a:bodyPr>
          <a:lstStyle>
            <a:lvl1pPr marL="0" indent="0" algn="ctr">
              <a:buNone/>
              <a:defRPr b="1" i="1"/>
            </a:lvl1pPr>
          </a:lstStyle>
          <a:p>
            <a:pPr lvl="0"/>
            <a:r>
              <a:rPr lang="fi-FI" noProof="0" smtClean="0"/>
              <a:t>Lisää kuva napsauttamalla kuvaketta</a:t>
            </a:r>
            <a:endParaRPr lang="fi-FI" noProof="0"/>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solidFill>
                  <a:schemeClr val="bg1"/>
                </a:solidFill>
              </a:defRPr>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8" name="Päivämäärän paikkamerkki 7">
            <a:extLst>
              <a:ext uri="{FF2B5EF4-FFF2-40B4-BE49-F238E27FC236}">
                <a16:creationId xmlns:a16="http://schemas.microsoft.com/office/drawing/2014/main" id="{9169D6F5-1440-4AD1-BFD2-06029438D076}"/>
              </a:ext>
            </a:extLst>
          </p:cNvPr>
          <p:cNvSpPr>
            <a:spLocks noGrp="1"/>
          </p:cNvSpPr>
          <p:nvPr>
            <p:ph type="dt" sz="half" idx="14"/>
          </p:nvPr>
        </p:nvSpPr>
        <p:spPr/>
        <p:txBody>
          <a:bodyPr/>
          <a:lstStyle>
            <a:lvl1pPr>
              <a:defRPr>
                <a:solidFill>
                  <a:schemeClr val="bg1"/>
                </a:solidFill>
              </a:defRPr>
            </a:lvl1pPr>
          </a:lstStyle>
          <a:p>
            <a:fld id="{388A7885-D544-4AC4-A984-A3873C5A686E}" type="datetime1">
              <a:rPr lang="fi-FI" smtClean="0"/>
              <a:t>7.5.2020</a:t>
            </a:fld>
            <a:endParaRPr lang="fi-FI"/>
          </a:p>
        </p:txBody>
      </p:sp>
      <p:sp>
        <p:nvSpPr>
          <p:cNvPr id="11" name="Alatunnisteen paikkamerkki 10">
            <a:extLst>
              <a:ext uri="{FF2B5EF4-FFF2-40B4-BE49-F238E27FC236}">
                <a16:creationId xmlns:a16="http://schemas.microsoft.com/office/drawing/2014/main" id="{4363EDDE-ADD3-4504-8A94-8E34C40C8414}"/>
              </a:ext>
            </a:extLst>
          </p:cNvPr>
          <p:cNvSpPr>
            <a:spLocks noGrp="1"/>
          </p:cNvSpPr>
          <p:nvPr>
            <p:ph type="ftr" sz="quarter" idx="15"/>
          </p:nvPr>
        </p:nvSpPr>
        <p:spPr/>
        <p:txBody>
          <a:bodyPr/>
          <a:lstStyle>
            <a:lvl1pPr>
              <a:defRPr>
                <a:solidFill>
                  <a:schemeClr val="bg1"/>
                </a:solidFill>
              </a:defRPr>
            </a:lvl1pPr>
          </a:lstStyle>
          <a:p>
            <a:r>
              <a:rPr lang="fi-FI"/>
              <a:t>[Esityksen nimi]</a:t>
            </a:r>
          </a:p>
        </p:txBody>
      </p:sp>
      <p:sp>
        <p:nvSpPr>
          <p:cNvPr id="12" name="Dian numeron paikkamerkki 11">
            <a:extLst>
              <a:ext uri="{FF2B5EF4-FFF2-40B4-BE49-F238E27FC236}">
                <a16:creationId xmlns:a16="http://schemas.microsoft.com/office/drawing/2014/main" id="{62C44236-A5A3-44F0-A1ED-F788F96664E5}"/>
              </a:ext>
            </a:extLst>
          </p:cNvPr>
          <p:cNvSpPr>
            <a:spLocks noGrp="1"/>
          </p:cNvSpPr>
          <p:nvPr>
            <p:ph type="sldNum" sz="quarter" idx="16"/>
          </p:nvPr>
        </p:nvSpPr>
        <p:spPr/>
        <p:txBody>
          <a:bodyPr/>
          <a:lstStyle>
            <a:lvl1pPr>
              <a:defRPr>
                <a:solidFill>
                  <a:schemeClr val="bg1"/>
                </a:solidFill>
              </a:defRPr>
            </a:lvl1pPr>
          </a:lstStyle>
          <a:p>
            <a:fld id="{E97DE6E4-DC77-456C-872A-552B509F49AF}" type="slidenum">
              <a:rPr lang="fi-FI" smtClean="0"/>
              <a:t>‹#›</a:t>
            </a:fld>
            <a:endParaRPr lang="fi-FI"/>
          </a:p>
        </p:txBody>
      </p:sp>
    </p:spTree>
    <p:extLst>
      <p:ext uri="{BB962C8B-B14F-4D97-AF65-F5344CB8AC3E}">
        <p14:creationId xmlns:p14="http://schemas.microsoft.com/office/powerpoint/2010/main" val="419514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äliotsikkodia 3">
    <p:spTree>
      <p:nvGrpSpPr>
        <p:cNvPr id="1" name=""/>
        <p:cNvGrpSpPr/>
        <p:nvPr/>
      </p:nvGrpSpPr>
      <p:grpSpPr>
        <a:xfrm>
          <a:off x="0" y="0"/>
          <a:ext cx="0" cy="0"/>
          <a:chOff x="0" y="0"/>
          <a:chExt cx="0" cy="0"/>
        </a:xfrm>
      </p:grpSpPr>
      <p:sp>
        <p:nvSpPr>
          <p:cNvPr id="9" name="Kuvan paikkamerkki 7">
            <a:extLst>
              <a:ext uri="{FF2B5EF4-FFF2-40B4-BE49-F238E27FC236}">
                <a16:creationId xmlns:a16="http://schemas.microsoft.com/office/drawing/2014/main" id="{2F752B8B-F8DD-4994-9268-4B71BF1A1C34}"/>
              </a:ext>
            </a:extLst>
          </p:cNvPr>
          <p:cNvSpPr>
            <a:spLocks noGrp="1"/>
          </p:cNvSpPr>
          <p:nvPr>
            <p:ph type="pic" sz="quarter" idx="13"/>
          </p:nvPr>
        </p:nvSpPr>
        <p:spPr bwMode="gray">
          <a:xfrm>
            <a:off x="219075" y="215409"/>
            <a:ext cx="11765027" cy="5566266"/>
          </a:xfrm>
          <a:custGeom>
            <a:avLst/>
            <a:gdLst>
              <a:gd name="connsiteX0" fmla="*/ 0 w 11763771"/>
              <a:gd name="connsiteY0" fmla="*/ 0 h 6427181"/>
              <a:gd name="connsiteX1" fmla="*/ 11763771 w 11763771"/>
              <a:gd name="connsiteY1" fmla="*/ 0 h 6427181"/>
              <a:gd name="connsiteX2" fmla="*/ 11763771 w 11763771"/>
              <a:gd name="connsiteY2" fmla="*/ 6427181 h 6427181"/>
              <a:gd name="connsiteX3" fmla="*/ 0 w 11763771"/>
              <a:gd name="connsiteY3" fmla="*/ 6427181 h 6427181"/>
              <a:gd name="connsiteX4" fmla="*/ 0 w 11763771"/>
              <a:gd name="connsiteY4" fmla="*/ 0 h 6427181"/>
              <a:gd name="connsiteX0" fmla="*/ 1256 w 11765027"/>
              <a:gd name="connsiteY0" fmla="*/ 0 h 6427181"/>
              <a:gd name="connsiteX1" fmla="*/ 11765027 w 11765027"/>
              <a:gd name="connsiteY1" fmla="*/ 0 h 6427181"/>
              <a:gd name="connsiteX2" fmla="*/ 11765027 w 11765027"/>
              <a:gd name="connsiteY2" fmla="*/ 6427181 h 6427181"/>
              <a:gd name="connsiteX3" fmla="*/ 1256 w 11765027"/>
              <a:gd name="connsiteY3" fmla="*/ 6427181 h 6427181"/>
              <a:gd name="connsiteX4" fmla="*/ 0 w 11765027"/>
              <a:gd name="connsiteY4" fmla="*/ 5566266 h 6427181"/>
              <a:gd name="connsiteX5" fmla="*/ 1256 w 11765027"/>
              <a:gd name="connsiteY5" fmla="*/ 0 h 6427181"/>
              <a:gd name="connsiteX0" fmla="*/ 1256 w 11765027"/>
              <a:gd name="connsiteY0" fmla="*/ 0 h 6427181"/>
              <a:gd name="connsiteX1" fmla="*/ 11765027 w 11765027"/>
              <a:gd name="connsiteY1" fmla="*/ 0 h 6427181"/>
              <a:gd name="connsiteX2" fmla="*/ 11763375 w 11765027"/>
              <a:gd name="connsiteY2" fmla="*/ 670416 h 6427181"/>
              <a:gd name="connsiteX3" fmla="*/ 11765027 w 11765027"/>
              <a:gd name="connsiteY3" fmla="*/ 6427181 h 6427181"/>
              <a:gd name="connsiteX4" fmla="*/ 1256 w 11765027"/>
              <a:gd name="connsiteY4" fmla="*/ 6427181 h 6427181"/>
              <a:gd name="connsiteX5" fmla="*/ 0 w 11765027"/>
              <a:gd name="connsiteY5" fmla="*/ 5566266 h 6427181"/>
              <a:gd name="connsiteX6" fmla="*/ 1256 w 11765027"/>
              <a:gd name="connsiteY6" fmla="*/ 0 h 6427181"/>
              <a:gd name="connsiteX0" fmla="*/ 1256 w 11765027"/>
              <a:gd name="connsiteY0" fmla="*/ 0 h 6427181"/>
              <a:gd name="connsiteX1" fmla="*/ 11765027 w 11765027"/>
              <a:gd name="connsiteY1" fmla="*/ 0 h 6427181"/>
              <a:gd name="connsiteX2" fmla="*/ 11763375 w 11765027"/>
              <a:gd name="connsiteY2" fmla="*/ 670416 h 6427181"/>
              <a:gd name="connsiteX3" fmla="*/ 1256 w 11765027"/>
              <a:gd name="connsiteY3" fmla="*/ 6427181 h 6427181"/>
              <a:gd name="connsiteX4" fmla="*/ 0 w 11765027"/>
              <a:gd name="connsiteY4" fmla="*/ 5566266 h 6427181"/>
              <a:gd name="connsiteX5" fmla="*/ 1256 w 11765027"/>
              <a:gd name="connsiteY5" fmla="*/ 0 h 6427181"/>
              <a:gd name="connsiteX0" fmla="*/ 1256 w 11765027"/>
              <a:gd name="connsiteY0" fmla="*/ 0 h 5568517"/>
              <a:gd name="connsiteX1" fmla="*/ 11765027 w 11765027"/>
              <a:gd name="connsiteY1" fmla="*/ 0 h 5568517"/>
              <a:gd name="connsiteX2" fmla="*/ 11763375 w 11765027"/>
              <a:gd name="connsiteY2" fmla="*/ 670416 h 5568517"/>
              <a:gd name="connsiteX3" fmla="*/ 0 w 11765027"/>
              <a:gd name="connsiteY3" fmla="*/ 5566266 h 5568517"/>
              <a:gd name="connsiteX4" fmla="*/ 1256 w 11765027"/>
              <a:gd name="connsiteY4" fmla="*/ 0 h 5568517"/>
              <a:gd name="connsiteX0" fmla="*/ 1256 w 11765027"/>
              <a:gd name="connsiteY0" fmla="*/ 0 h 5566266"/>
              <a:gd name="connsiteX1" fmla="*/ 11765027 w 11765027"/>
              <a:gd name="connsiteY1" fmla="*/ 0 h 5566266"/>
              <a:gd name="connsiteX2" fmla="*/ 11763375 w 11765027"/>
              <a:gd name="connsiteY2" fmla="*/ 670416 h 5566266"/>
              <a:gd name="connsiteX3" fmla="*/ 0 w 11765027"/>
              <a:gd name="connsiteY3" fmla="*/ 5566266 h 5566266"/>
              <a:gd name="connsiteX4" fmla="*/ 1256 w 11765027"/>
              <a:gd name="connsiteY4" fmla="*/ 0 h 5566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65027" h="5566266">
                <a:moveTo>
                  <a:pt x="1256" y="0"/>
                </a:moveTo>
                <a:lnTo>
                  <a:pt x="11765027" y="0"/>
                </a:lnTo>
                <a:cubicBezTo>
                  <a:pt x="11764476" y="223472"/>
                  <a:pt x="11763926" y="446944"/>
                  <a:pt x="11763375" y="670416"/>
                </a:cubicBezTo>
                <a:lnTo>
                  <a:pt x="0" y="5566266"/>
                </a:lnTo>
                <a:cubicBezTo>
                  <a:pt x="419" y="3710844"/>
                  <a:pt x="837" y="1855422"/>
                  <a:pt x="1256" y="0"/>
                </a:cubicBezTo>
                <a:close/>
              </a:path>
            </a:pathLst>
          </a:custGeom>
          <a:solidFill>
            <a:schemeClr val="bg1">
              <a:lumMod val="95000"/>
            </a:schemeClr>
          </a:solidFill>
        </p:spPr>
        <p:txBody>
          <a:bodyPr rtlCol="0">
            <a:noAutofit/>
          </a:bodyPr>
          <a:lstStyle>
            <a:lvl1pPr marL="0" indent="0" algn="ctr">
              <a:buNone/>
              <a:defRPr b="1" i="1"/>
            </a:lvl1pPr>
          </a:lstStyle>
          <a:p>
            <a:pPr lvl="0"/>
            <a:r>
              <a:rPr lang="fi-FI" noProof="0" smtClean="0"/>
              <a:t>Lisää kuva napsauttamalla kuvaketta</a:t>
            </a:r>
            <a:endParaRPr lang="fi-FI" noProof="0"/>
          </a:p>
        </p:txBody>
      </p:sp>
      <p:sp>
        <p:nvSpPr>
          <p:cNvPr id="2" name="Otsikko 1">
            <a:extLst>
              <a:ext uri="{FF2B5EF4-FFF2-40B4-BE49-F238E27FC236}">
                <a16:creationId xmlns:a16="http://schemas.microsoft.com/office/drawing/2014/main" id="{91331965-5214-461C-BEB3-6F5370F8F963}"/>
              </a:ext>
            </a:extLst>
          </p:cNvPr>
          <p:cNvSpPr>
            <a:spLocks noGrp="1"/>
          </p:cNvSpPr>
          <p:nvPr>
            <p:ph type="ctrTitle"/>
          </p:nvPr>
        </p:nvSpPr>
        <p:spPr>
          <a:xfrm>
            <a:off x="4410000" y="2538000"/>
            <a:ext cx="6930000" cy="1800000"/>
          </a:xfrm>
        </p:spPr>
        <p:txBody>
          <a:bodyPr anchor="b"/>
          <a:lstStyle>
            <a:lvl1pPr algn="r">
              <a:defRPr sz="5000" b="0">
                <a:solidFill>
                  <a:srgbClr val="018285"/>
                </a:solidFill>
              </a:defRPr>
            </a:lvl1pPr>
          </a:lstStyle>
          <a:p>
            <a:r>
              <a:rPr lang="fi-FI" smtClean="0"/>
              <a:t>Muokkaa perustyyl. napsautt.</a:t>
            </a:r>
            <a:endParaRPr lang="fi-FI" dirty="0"/>
          </a:p>
        </p:txBody>
      </p:sp>
      <p:sp>
        <p:nvSpPr>
          <p:cNvPr id="3" name="Alaotsikko 2">
            <a:extLst>
              <a:ext uri="{FF2B5EF4-FFF2-40B4-BE49-F238E27FC236}">
                <a16:creationId xmlns:a16="http://schemas.microsoft.com/office/drawing/2014/main" id="{1B4C0696-1858-4EE1-8103-E344FB5960C6}"/>
              </a:ext>
            </a:extLst>
          </p:cNvPr>
          <p:cNvSpPr>
            <a:spLocks noGrp="1"/>
          </p:cNvSpPr>
          <p:nvPr>
            <p:ph type="subTitle" idx="1"/>
          </p:nvPr>
        </p:nvSpPr>
        <p:spPr>
          <a:xfrm>
            <a:off x="4410000" y="4518000"/>
            <a:ext cx="6930000" cy="972000"/>
          </a:xfrm>
        </p:spPr>
        <p:txBody>
          <a:bodyPr>
            <a:noAutofit/>
          </a:bodyPr>
          <a:lstStyle>
            <a:lvl1pPr marL="0" indent="0" algn="r">
              <a:spcBef>
                <a:spcPts val="0"/>
              </a:spcBef>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Päivämäärän paikkamerkki 3">
            <a:extLst>
              <a:ext uri="{FF2B5EF4-FFF2-40B4-BE49-F238E27FC236}">
                <a16:creationId xmlns:a16="http://schemas.microsoft.com/office/drawing/2014/main" id="{9C38B32D-C7A5-4162-B6B4-7DC8E1487CFA}"/>
              </a:ext>
            </a:extLst>
          </p:cNvPr>
          <p:cNvSpPr>
            <a:spLocks noGrp="1"/>
          </p:cNvSpPr>
          <p:nvPr>
            <p:ph type="dt" sz="half" idx="14"/>
          </p:nvPr>
        </p:nvSpPr>
        <p:spPr/>
        <p:txBody>
          <a:bodyPr/>
          <a:lstStyle/>
          <a:p>
            <a:fld id="{A7D39575-4620-4F13-B62A-0807DA9457D5}" type="datetime1">
              <a:rPr lang="fi-FI" smtClean="0"/>
              <a:t>7.5.2020</a:t>
            </a:fld>
            <a:endParaRPr lang="fi-FI"/>
          </a:p>
        </p:txBody>
      </p:sp>
      <p:sp>
        <p:nvSpPr>
          <p:cNvPr id="5" name="Alatunnisteen paikkamerkki 4">
            <a:extLst>
              <a:ext uri="{FF2B5EF4-FFF2-40B4-BE49-F238E27FC236}">
                <a16:creationId xmlns:a16="http://schemas.microsoft.com/office/drawing/2014/main" id="{581E6807-8ABE-4EA4-A52C-2C7FFAFA2223}"/>
              </a:ext>
            </a:extLst>
          </p:cNvPr>
          <p:cNvSpPr>
            <a:spLocks noGrp="1"/>
          </p:cNvSpPr>
          <p:nvPr>
            <p:ph type="ftr" sz="quarter" idx="15"/>
          </p:nvPr>
        </p:nvSpPr>
        <p:spPr/>
        <p:txBody>
          <a:bodyPr/>
          <a:lstStyle/>
          <a:p>
            <a:r>
              <a:rPr lang="fi-FI"/>
              <a:t>[Esityksen nimi]</a:t>
            </a:r>
          </a:p>
        </p:txBody>
      </p:sp>
      <p:sp>
        <p:nvSpPr>
          <p:cNvPr id="6" name="Dian numeron paikkamerkki 5">
            <a:extLst>
              <a:ext uri="{FF2B5EF4-FFF2-40B4-BE49-F238E27FC236}">
                <a16:creationId xmlns:a16="http://schemas.microsoft.com/office/drawing/2014/main" id="{44E2A3C5-3133-4EF7-9D6E-5D4F2A8DCFC6}"/>
              </a:ext>
            </a:extLst>
          </p:cNvPr>
          <p:cNvSpPr>
            <a:spLocks noGrp="1"/>
          </p:cNvSpPr>
          <p:nvPr>
            <p:ph type="sldNum" sz="quarter" idx="16"/>
          </p:nvPr>
        </p:nvSpPr>
        <p:spPr/>
        <p:txBody>
          <a:bodyPr/>
          <a:lstStyle/>
          <a:p>
            <a:fld id="{E97DE6E4-DC77-456C-872A-552B509F49AF}" type="slidenum">
              <a:rPr lang="fi-FI" smtClean="0"/>
              <a:t>‹#›</a:t>
            </a:fld>
            <a:endParaRPr lang="fi-FI"/>
          </a:p>
        </p:txBody>
      </p:sp>
    </p:spTree>
    <p:extLst>
      <p:ext uri="{BB962C8B-B14F-4D97-AF65-F5344CB8AC3E}">
        <p14:creationId xmlns:p14="http://schemas.microsoft.com/office/powerpoint/2010/main" val="378611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0C829BA-2C9F-4C7E-8A47-3D9F9CC8D606}"/>
              </a:ext>
            </a:extLst>
          </p:cNvPr>
          <p:cNvSpPr>
            <a:spLocks noGrp="1"/>
          </p:cNvSpPr>
          <p:nvPr>
            <p:ph type="title"/>
          </p:nvPr>
        </p:nvSpPr>
        <p:spPr>
          <a:xfrm>
            <a:off x="612000" y="612000"/>
            <a:ext cx="10746000" cy="1108800"/>
          </a:xfrm>
          <a:prstGeom prst="rect">
            <a:avLst/>
          </a:prstGeom>
        </p:spPr>
        <p:txBody>
          <a:bodyPr vert="horz" lIns="91440" tIns="45720" rIns="91440" bIns="45720" rtlCol="0" anchor="t">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4F62209A-AF68-492D-AC06-25DBD3C0CCD7}"/>
              </a:ext>
            </a:extLst>
          </p:cNvPr>
          <p:cNvSpPr>
            <a:spLocks noGrp="1"/>
          </p:cNvSpPr>
          <p:nvPr>
            <p:ph type="body" idx="1"/>
          </p:nvPr>
        </p:nvSpPr>
        <p:spPr>
          <a:xfrm>
            <a:off x="612000" y="1908000"/>
            <a:ext cx="10746000" cy="4266000"/>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CE94F4B6-6E26-4DFB-852C-F2285979FAC8}"/>
              </a:ext>
            </a:extLst>
          </p:cNvPr>
          <p:cNvSpPr>
            <a:spLocks noGrp="1"/>
          </p:cNvSpPr>
          <p:nvPr>
            <p:ph type="dt" sz="half" idx="2"/>
          </p:nvPr>
        </p:nvSpPr>
        <p:spPr>
          <a:xfrm>
            <a:off x="9360000" y="6435396"/>
            <a:ext cx="1872000" cy="252000"/>
          </a:xfrm>
          <a:prstGeom prst="rect">
            <a:avLst/>
          </a:prstGeom>
        </p:spPr>
        <p:txBody>
          <a:bodyPr vert="horz" lIns="91440" tIns="45720" rIns="91440" bIns="45720" rtlCol="0" anchor="ctr"/>
          <a:lstStyle>
            <a:lvl1pPr algn="ctr">
              <a:defRPr sz="1200">
                <a:solidFill>
                  <a:schemeClr val="tx1"/>
                </a:solidFill>
              </a:defRPr>
            </a:lvl1pPr>
          </a:lstStyle>
          <a:p>
            <a:fld id="{A97F2834-576A-4879-B121-278DED0A9D90}" type="datetime1">
              <a:rPr lang="fi-FI" smtClean="0"/>
              <a:t>7.5.2020</a:t>
            </a:fld>
            <a:endParaRPr lang="fi-FI" dirty="0"/>
          </a:p>
        </p:txBody>
      </p:sp>
      <p:sp>
        <p:nvSpPr>
          <p:cNvPr id="5" name="Alatunnisteen paikkamerkki 4">
            <a:extLst>
              <a:ext uri="{FF2B5EF4-FFF2-40B4-BE49-F238E27FC236}">
                <a16:creationId xmlns:a16="http://schemas.microsoft.com/office/drawing/2014/main" id="{657077C5-42E2-4285-A08A-7508B463534F}"/>
              </a:ext>
            </a:extLst>
          </p:cNvPr>
          <p:cNvSpPr>
            <a:spLocks noGrp="1"/>
          </p:cNvSpPr>
          <p:nvPr>
            <p:ph type="ftr" sz="quarter" idx="3"/>
          </p:nvPr>
        </p:nvSpPr>
        <p:spPr>
          <a:xfrm>
            <a:off x="2664000" y="6435396"/>
            <a:ext cx="4114800" cy="252000"/>
          </a:xfrm>
          <a:prstGeom prst="rect">
            <a:avLst/>
          </a:prstGeom>
        </p:spPr>
        <p:txBody>
          <a:bodyPr vert="horz" lIns="91440" tIns="45720" rIns="91440" bIns="45720" rtlCol="0" anchor="ctr"/>
          <a:lstStyle>
            <a:lvl1pPr algn="l">
              <a:defRPr sz="1200">
                <a:solidFill>
                  <a:schemeClr val="tx1"/>
                </a:solidFill>
              </a:defRPr>
            </a:lvl1pPr>
          </a:lstStyle>
          <a:p>
            <a:r>
              <a:rPr lang="fi-FI" dirty="0" smtClean="0"/>
              <a:t>[Esityksen nimi]</a:t>
            </a:r>
            <a:endParaRPr lang="fi-FI" dirty="0"/>
          </a:p>
        </p:txBody>
      </p:sp>
      <p:sp>
        <p:nvSpPr>
          <p:cNvPr id="6" name="Dian numeron paikkamerkki 5">
            <a:extLst>
              <a:ext uri="{FF2B5EF4-FFF2-40B4-BE49-F238E27FC236}">
                <a16:creationId xmlns:a16="http://schemas.microsoft.com/office/drawing/2014/main" id="{1EE4E371-AE67-45EA-BF47-9E71271783D0}"/>
              </a:ext>
            </a:extLst>
          </p:cNvPr>
          <p:cNvSpPr>
            <a:spLocks noGrp="1"/>
          </p:cNvSpPr>
          <p:nvPr>
            <p:ph type="sldNum" sz="quarter" idx="4"/>
          </p:nvPr>
        </p:nvSpPr>
        <p:spPr>
          <a:xfrm>
            <a:off x="11304000" y="6435396"/>
            <a:ext cx="684000" cy="252000"/>
          </a:xfrm>
          <a:prstGeom prst="rect">
            <a:avLst/>
          </a:prstGeom>
        </p:spPr>
        <p:txBody>
          <a:bodyPr vert="horz" lIns="91440" tIns="45720" rIns="91440" bIns="45720" rtlCol="0" anchor="ctr"/>
          <a:lstStyle>
            <a:lvl1pPr algn="r">
              <a:defRPr sz="1200">
                <a:solidFill>
                  <a:schemeClr val="tx1"/>
                </a:solidFill>
              </a:defRPr>
            </a:lvl1pPr>
          </a:lstStyle>
          <a:p>
            <a:fld id="{E97DE6E4-DC77-456C-872A-552B509F49AF}" type="slidenum">
              <a:rPr lang="fi-FI" smtClean="0"/>
              <a:pPr/>
              <a:t>‹#›</a:t>
            </a:fld>
            <a:endParaRPr lang="fi-FI" dirty="0"/>
          </a:p>
        </p:txBody>
      </p:sp>
      <p:pic>
        <p:nvPicPr>
          <p:cNvPr id="7" name="Kuva 11">
            <a:extLst>
              <a:ext uri="{FF2B5EF4-FFF2-40B4-BE49-F238E27FC236}">
                <a16:creationId xmlns:a16="http://schemas.microsoft.com/office/drawing/2014/main" id="{FF450953-E86B-4CE1-A3E6-114DAF0494AD}"/>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11138" y="6478588"/>
            <a:ext cx="117316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2116405"/>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Lst>
  <p:hf hdr="0" ftr="0"/>
  <p:txStyles>
    <p:titleStyle>
      <a:lvl1pPr algn="l" defTabSz="914400" rtl="0" eaLnBrk="1" latinLnBrk="0" hangingPunct="1">
        <a:lnSpc>
          <a:spcPct val="90000"/>
        </a:lnSpc>
        <a:spcBef>
          <a:spcPct val="0"/>
        </a:spcBef>
        <a:buNone/>
        <a:defRPr sz="2800" b="1" kern="1200">
          <a:solidFill>
            <a:srgbClr val="018285"/>
          </a:solidFill>
          <a:latin typeface="+mj-lt"/>
          <a:ea typeface="+mj-ea"/>
          <a:cs typeface="+mj-cs"/>
        </a:defRPr>
      </a:lvl1pPr>
    </p:titleStyle>
    <p:bodyStyle>
      <a:lvl1pPr marL="270000" indent="-270000" algn="l" defTabSz="914400" rtl="0" eaLnBrk="1" latinLnBrk="0" hangingPunct="1">
        <a:lnSpc>
          <a:spcPct val="90000"/>
        </a:lnSpc>
        <a:spcBef>
          <a:spcPts val="1200"/>
        </a:spcBef>
        <a:buClr>
          <a:srgbClr val="018285"/>
        </a:buClr>
        <a:buFont typeface="Wingdings 3" panose="05040102010807070707" pitchFamily="18" charset="2"/>
        <a:buChar char=""/>
        <a:defRPr sz="2200" kern="1200">
          <a:solidFill>
            <a:schemeClr val="tx1"/>
          </a:solidFill>
          <a:latin typeface="+mn-lt"/>
          <a:ea typeface="+mn-ea"/>
          <a:cs typeface="+mn-cs"/>
        </a:defRPr>
      </a:lvl1pPr>
      <a:lvl2pPr marL="540000" indent="-270000" algn="l" defTabSz="914400" rtl="0" eaLnBrk="1" latinLnBrk="0" hangingPunct="1">
        <a:lnSpc>
          <a:spcPct val="90000"/>
        </a:lnSpc>
        <a:spcBef>
          <a:spcPts val="1200"/>
        </a:spcBef>
        <a:buClr>
          <a:srgbClr val="018285"/>
        </a:buClr>
        <a:buFont typeface="Wingdings 3" panose="05040102010807070707" pitchFamily="18" charset="2"/>
        <a:buChar char=""/>
        <a:defRPr sz="2000" kern="1200">
          <a:solidFill>
            <a:schemeClr val="tx1"/>
          </a:solidFill>
          <a:latin typeface="+mn-lt"/>
          <a:ea typeface="+mn-ea"/>
          <a:cs typeface="+mn-cs"/>
        </a:defRPr>
      </a:lvl2pPr>
      <a:lvl3pPr marL="828000" indent="-270000" algn="l" defTabSz="914400" rtl="0" eaLnBrk="1" latinLnBrk="0" hangingPunct="1">
        <a:lnSpc>
          <a:spcPct val="90000"/>
        </a:lnSpc>
        <a:spcBef>
          <a:spcPts val="1200"/>
        </a:spcBef>
        <a:buClr>
          <a:srgbClr val="018285"/>
        </a:buClr>
        <a:buFont typeface="Wingdings 3" panose="05040102010807070707" pitchFamily="18" charset="2"/>
        <a:buChar char=""/>
        <a:defRPr sz="1800" kern="1200">
          <a:solidFill>
            <a:schemeClr val="tx1"/>
          </a:solidFill>
          <a:latin typeface="+mn-lt"/>
          <a:ea typeface="+mn-ea"/>
          <a:cs typeface="+mn-cs"/>
        </a:defRPr>
      </a:lvl3pPr>
      <a:lvl4pPr marL="1080000" indent="-270000" algn="l" defTabSz="914400" rtl="0" eaLnBrk="1" latinLnBrk="0" hangingPunct="1">
        <a:lnSpc>
          <a:spcPct val="90000"/>
        </a:lnSpc>
        <a:spcBef>
          <a:spcPts val="1200"/>
        </a:spcBef>
        <a:buClr>
          <a:srgbClr val="018285"/>
        </a:buClr>
        <a:buFont typeface="Wingdings 3" panose="05040102010807070707" pitchFamily="18" charset="2"/>
        <a:buChar char=""/>
        <a:defRPr sz="1600" kern="1200">
          <a:solidFill>
            <a:schemeClr val="tx1"/>
          </a:solidFill>
          <a:latin typeface="+mn-lt"/>
          <a:ea typeface="+mn-ea"/>
          <a:cs typeface="+mn-cs"/>
        </a:defRPr>
      </a:lvl4pPr>
      <a:lvl5pPr marL="1368000" indent="-270000" algn="l" defTabSz="914400" rtl="0" eaLnBrk="1" latinLnBrk="0" hangingPunct="1">
        <a:lnSpc>
          <a:spcPct val="90000"/>
        </a:lnSpc>
        <a:spcBef>
          <a:spcPts val="1200"/>
        </a:spcBef>
        <a:buClr>
          <a:srgbClr val="018285"/>
        </a:buClr>
        <a:buFont typeface="Wingdings 3" panose="05040102010807070707" pitchFamily="18" charset="2"/>
        <a:buChar char=""/>
        <a:defRPr sz="1600" kern="1200">
          <a:solidFill>
            <a:schemeClr val="tx1"/>
          </a:solidFill>
          <a:latin typeface="+mn-lt"/>
          <a:ea typeface="+mn-ea"/>
          <a:cs typeface="+mn-cs"/>
        </a:defRPr>
      </a:lvl5pPr>
      <a:lvl6pPr marL="1656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6pPr>
      <a:lvl7pPr marL="1944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7pPr>
      <a:lvl8pPr marL="2268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8pPr>
      <a:lvl9pPr marL="2520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79">
          <p15:clr>
            <a:srgbClr val="F26B43"/>
          </p15:clr>
        </p15:guide>
        <p15:guide id="3" pos="7158">
          <p15:clr>
            <a:srgbClr val="F26B43"/>
          </p15:clr>
        </p15:guide>
        <p15:guide id="4" orient="horz" pos="1089">
          <p15:clr>
            <a:srgbClr val="F26B43"/>
          </p15:clr>
        </p15:guide>
        <p15:guide id="5" orient="horz" pos="1201">
          <p15:clr>
            <a:srgbClr val="F26B43"/>
          </p15:clr>
        </p15:guide>
        <p15:guide id="6" orient="horz" pos="3892">
          <p15:clr>
            <a:srgbClr val="F26B43"/>
          </p15:clr>
        </p15:guide>
        <p15:guide id="7" orient="horz" pos="379">
          <p15:clr>
            <a:srgbClr val="F26B43"/>
          </p15:clr>
        </p15:guide>
        <p15:guide id="8" orient="horz" pos="4187">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0C829BA-2C9F-4C7E-8A47-3D9F9CC8D606}"/>
              </a:ext>
            </a:extLst>
          </p:cNvPr>
          <p:cNvSpPr>
            <a:spLocks noGrp="1"/>
          </p:cNvSpPr>
          <p:nvPr>
            <p:ph type="title"/>
          </p:nvPr>
        </p:nvSpPr>
        <p:spPr>
          <a:xfrm>
            <a:off x="612000" y="612000"/>
            <a:ext cx="10746000" cy="1108800"/>
          </a:xfrm>
          <a:prstGeom prst="rect">
            <a:avLst/>
          </a:prstGeom>
        </p:spPr>
        <p:txBody>
          <a:bodyPr vert="horz" lIns="91440" tIns="45720" rIns="91440" bIns="45720" rtlCol="0" anchor="t">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4F62209A-AF68-492D-AC06-25DBD3C0CCD7}"/>
              </a:ext>
            </a:extLst>
          </p:cNvPr>
          <p:cNvSpPr>
            <a:spLocks noGrp="1"/>
          </p:cNvSpPr>
          <p:nvPr>
            <p:ph type="body" idx="1"/>
          </p:nvPr>
        </p:nvSpPr>
        <p:spPr>
          <a:xfrm>
            <a:off x="612000" y="1908000"/>
            <a:ext cx="10746000" cy="4266000"/>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CE94F4B6-6E26-4DFB-852C-F2285979FAC8}"/>
              </a:ext>
            </a:extLst>
          </p:cNvPr>
          <p:cNvSpPr>
            <a:spLocks noGrp="1"/>
          </p:cNvSpPr>
          <p:nvPr>
            <p:ph type="dt" sz="half" idx="2"/>
          </p:nvPr>
        </p:nvSpPr>
        <p:spPr>
          <a:xfrm>
            <a:off x="9360000" y="6435396"/>
            <a:ext cx="1872000" cy="252000"/>
          </a:xfrm>
          <a:prstGeom prst="rect">
            <a:avLst/>
          </a:prstGeom>
        </p:spPr>
        <p:txBody>
          <a:bodyPr vert="horz" lIns="91440" tIns="45720" rIns="91440" bIns="45720" rtlCol="0" anchor="ctr"/>
          <a:lstStyle>
            <a:lvl1pPr algn="ctr">
              <a:defRPr sz="1200">
                <a:solidFill>
                  <a:schemeClr val="tx1"/>
                </a:solidFill>
              </a:defRPr>
            </a:lvl1pPr>
          </a:lstStyle>
          <a:p>
            <a:fld id="{18C58181-E79C-47EA-91F2-D1914FE47ED3}" type="datetime1">
              <a:rPr lang="fi-FI" smtClean="0"/>
              <a:t>7.5.2020</a:t>
            </a:fld>
            <a:endParaRPr lang="fi-FI" dirty="0"/>
          </a:p>
        </p:txBody>
      </p:sp>
      <p:sp>
        <p:nvSpPr>
          <p:cNvPr id="5" name="Alatunnisteen paikkamerkki 4">
            <a:extLst>
              <a:ext uri="{FF2B5EF4-FFF2-40B4-BE49-F238E27FC236}">
                <a16:creationId xmlns:a16="http://schemas.microsoft.com/office/drawing/2014/main" id="{657077C5-42E2-4285-A08A-7508B463534F}"/>
              </a:ext>
            </a:extLst>
          </p:cNvPr>
          <p:cNvSpPr>
            <a:spLocks noGrp="1"/>
          </p:cNvSpPr>
          <p:nvPr>
            <p:ph type="ftr" sz="quarter" idx="3"/>
          </p:nvPr>
        </p:nvSpPr>
        <p:spPr>
          <a:xfrm>
            <a:off x="2664000" y="6435396"/>
            <a:ext cx="4114800" cy="252000"/>
          </a:xfrm>
          <a:prstGeom prst="rect">
            <a:avLst/>
          </a:prstGeom>
        </p:spPr>
        <p:txBody>
          <a:bodyPr vert="horz" lIns="91440" tIns="45720" rIns="91440" bIns="45720" rtlCol="0" anchor="ctr"/>
          <a:lstStyle>
            <a:lvl1pPr algn="l">
              <a:defRPr sz="1200">
                <a:solidFill>
                  <a:schemeClr val="tx1"/>
                </a:solidFill>
              </a:defRPr>
            </a:lvl1pPr>
          </a:lstStyle>
          <a:p>
            <a:r>
              <a:rPr lang="fi-FI" dirty="0" smtClean="0"/>
              <a:t>[Esityksen nimi]</a:t>
            </a:r>
            <a:endParaRPr lang="fi-FI" dirty="0"/>
          </a:p>
        </p:txBody>
      </p:sp>
      <p:sp>
        <p:nvSpPr>
          <p:cNvPr id="6" name="Dian numeron paikkamerkki 5">
            <a:extLst>
              <a:ext uri="{FF2B5EF4-FFF2-40B4-BE49-F238E27FC236}">
                <a16:creationId xmlns:a16="http://schemas.microsoft.com/office/drawing/2014/main" id="{1EE4E371-AE67-45EA-BF47-9E71271783D0}"/>
              </a:ext>
            </a:extLst>
          </p:cNvPr>
          <p:cNvSpPr>
            <a:spLocks noGrp="1"/>
          </p:cNvSpPr>
          <p:nvPr>
            <p:ph type="sldNum" sz="quarter" idx="4"/>
          </p:nvPr>
        </p:nvSpPr>
        <p:spPr>
          <a:xfrm>
            <a:off x="11304000" y="6435396"/>
            <a:ext cx="684000" cy="252000"/>
          </a:xfrm>
          <a:prstGeom prst="rect">
            <a:avLst/>
          </a:prstGeom>
        </p:spPr>
        <p:txBody>
          <a:bodyPr vert="horz" lIns="91440" tIns="45720" rIns="91440" bIns="45720" rtlCol="0" anchor="ctr"/>
          <a:lstStyle>
            <a:lvl1pPr algn="r">
              <a:defRPr sz="1200">
                <a:solidFill>
                  <a:schemeClr val="tx1"/>
                </a:solidFill>
              </a:defRPr>
            </a:lvl1pPr>
          </a:lstStyle>
          <a:p>
            <a:fld id="{E97DE6E4-DC77-456C-872A-552B509F49AF}" type="slidenum">
              <a:rPr lang="fi-FI" smtClean="0"/>
              <a:pPr/>
              <a:t>‹#›</a:t>
            </a:fld>
            <a:endParaRPr lang="fi-FI" dirty="0"/>
          </a:p>
        </p:txBody>
      </p:sp>
      <p:pic>
        <p:nvPicPr>
          <p:cNvPr id="7" name="Kuva 11">
            <a:extLst>
              <a:ext uri="{FF2B5EF4-FFF2-40B4-BE49-F238E27FC236}">
                <a16:creationId xmlns:a16="http://schemas.microsoft.com/office/drawing/2014/main" id="{FF450953-E86B-4CE1-A3E6-114DAF0494AD}"/>
              </a:ext>
            </a:extLst>
          </p:cNvPr>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11138" y="6478588"/>
            <a:ext cx="117316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0662585"/>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Lst>
  <p:hf hdr="0" ftr="0"/>
  <p:txStyles>
    <p:titleStyle>
      <a:lvl1pPr algn="l" defTabSz="914400" rtl="0" eaLnBrk="1" latinLnBrk="0" hangingPunct="1">
        <a:lnSpc>
          <a:spcPct val="90000"/>
        </a:lnSpc>
        <a:spcBef>
          <a:spcPct val="0"/>
        </a:spcBef>
        <a:buNone/>
        <a:defRPr sz="2800" b="1" kern="1200">
          <a:solidFill>
            <a:srgbClr val="018285"/>
          </a:solidFill>
          <a:latin typeface="+mj-lt"/>
          <a:ea typeface="+mj-ea"/>
          <a:cs typeface="+mj-cs"/>
        </a:defRPr>
      </a:lvl1pPr>
    </p:titleStyle>
    <p:bodyStyle>
      <a:lvl1pPr marL="270000" indent="-270000" algn="l" defTabSz="914400" rtl="0" eaLnBrk="1" latinLnBrk="0" hangingPunct="1">
        <a:lnSpc>
          <a:spcPct val="90000"/>
        </a:lnSpc>
        <a:spcBef>
          <a:spcPts val="1200"/>
        </a:spcBef>
        <a:buClr>
          <a:srgbClr val="018285"/>
        </a:buClr>
        <a:buFont typeface="Wingdings 3" panose="05040102010807070707" pitchFamily="18" charset="2"/>
        <a:buChar char=""/>
        <a:defRPr sz="2200" kern="1200">
          <a:solidFill>
            <a:schemeClr val="tx1"/>
          </a:solidFill>
          <a:latin typeface="+mn-lt"/>
          <a:ea typeface="+mn-ea"/>
          <a:cs typeface="+mn-cs"/>
        </a:defRPr>
      </a:lvl1pPr>
      <a:lvl2pPr marL="540000" indent="-270000" algn="l" defTabSz="914400" rtl="0" eaLnBrk="1" latinLnBrk="0" hangingPunct="1">
        <a:lnSpc>
          <a:spcPct val="90000"/>
        </a:lnSpc>
        <a:spcBef>
          <a:spcPts val="1200"/>
        </a:spcBef>
        <a:buClr>
          <a:srgbClr val="018285"/>
        </a:buClr>
        <a:buFont typeface="Wingdings 3" panose="05040102010807070707" pitchFamily="18" charset="2"/>
        <a:buChar char=""/>
        <a:defRPr sz="2000" kern="1200">
          <a:solidFill>
            <a:schemeClr val="tx1"/>
          </a:solidFill>
          <a:latin typeface="+mn-lt"/>
          <a:ea typeface="+mn-ea"/>
          <a:cs typeface="+mn-cs"/>
        </a:defRPr>
      </a:lvl2pPr>
      <a:lvl3pPr marL="828000" indent="-270000" algn="l" defTabSz="914400" rtl="0" eaLnBrk="1" latinLnBrk="0" hangingPunct="1">
        <a:lnSpc>
          <a:spcPct val="90000"/>
        </a:lnSpc>
        <a:spcBef>
          <a:spcPts val="1200"/>
        </a:spcBef>
        <a:buClr>
          <a:srgbClr val="018285"/>
        </a:buClr>
        <a:buFont typeface="Wingdings 3" panose="05040102010807070707" pitchFamily="18" charset="2"/>
        <a:buChar char=""/>
        <a:defRPr sz="1800" kern="1200">
          <a:solidFill>
            <a:schemeClr val="tx1"/>
          </a:solidFill>
          <a:latin typeface="+mn-lt"/>
          <a:ea typeface="+mn-ea"/>
          <a:cs typeface="+mn-cs"/>
        </a:defRPr>
      </a:lvl3pPr>
      <a:lvl4pPr marL="1080000" indent="-270000" algn="l" defTabSz="914400" rtl="0" eaLnBrk="1" latinLnBrk="0" hangingPunct="1">
        <a:lnSpc>
          <a:spcPct val="90000"/>
        </a:lnSpc>
        <a:spcBef>
          <a:spcPts val="1200"/>
        </a:spcBef>
        <a:buClr>
          <a:srgbClr val="018285"/>
        </a:buClr>
        <a:buFont typeface="Wingdings 3" panose="05040102010807070707" pitchFamily="18" charset="2"/>
        <a:buChar char=""/>
        <a:defRPr sz="1600" kern="1200">
          <a:solidFill>
            <a:schemeClr val="tx1"/>
          </a:solidFill>
          <a:latin typeface="+mn-lt"/>
          <a:ea typeface="+mn-ea"/>
          <a:cs typeface="+mn-cs"/>
        </a:defRPr>
      </a:lvl4pPr>
      <a:lvl5pPr marL="1368000" indent="-270000" algn="l" defTabSz="914400" rtl="0" eaLnBrk="1" latinLnBrk="0" hangingPunct="1">
        <a:lnSpc>
          <a:spcPct val="90000"/>
        </a:lnSpc>
        <a:spcBef>
          <a:spcPts val="1200"/>
        </a:spcBef>
        <a:buClr>
          <a:srgbClr val="018285"/>
        </a:buClr>
        <a:buFont typeface="Wingdings 3" panose="05040102010807070707" pitchFamily="18" charset="2"/>
        <a:buChar char=""/>
        <a:defRPr sz="1600" kern="1200">
          <a:solidFill>
            <a:schemeClr val="tx1"/>
          </a:solidFill>
          <a:latin typeface="+mn-lt"/>
          <a:ea typeface="+mn-ea"/>
          <a:cs typeface="+mn-cs"/>
        </a:defRPr>
      </a:lvl5pPr>
      <a:lvl6pPr marL="1656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6pPr>
      <a:lvl7pPr marL="1944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7pPr>
      <a:lvl8pPr marL="2268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8pPr>
      <a:lvl9pPr marL="2520000" indent="-270000" algn="l" defTabSz="914400" rtl="0" eaLnBrk="1" latinLnBrk="0" hangingPunct="1">
        <a:lnSpc>
          <a:spcPct val="90000"/>
        </a:lnSpc>
        <a:spcBef>
          <a:spcPts val="600"/>
        </a:spcBef>
        <a:buClr>
          <a:srgbClr val="018285"/>
        </a:buClr>
        <a:buFont typeface="Wingdings 3" panose="05040102010807070707" pitchFamily="18"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79">
          <p15:clr>
            <a:srgbClr val="F26B43"/>
          </p15:clr>
        </p15:guide>
        <p15:guide id="3" pos="7158">
          <p15:clr>
            <a:srgbClr val="F26B43"/>
          </p15:clr>
        </p15:guide>
        <p15:guide id="4" orient="horz" pos="1089">
          <p15:clr>
            <a:srgbClr val="F26B43"/>
          </p15:clr>
        </p15:guide>
        <p15:guide id="5" orient="horz" pos="1201">
          <p15:clr>
            <a:srgbClr val="F26B43"/>
          </p15:clr>
        </p15:guide>
        <p15:guide id="6" orient="horz" pos="3892">
          <p15:clr>
            <a:srgbClr val="F26B43"/>
          </p15:clr>
        </p15:guide>
        <p15:guide id="7" orient="horz" pos="379">
          <p15:clr>
            <a:srgbClr val="F26B43"/>
          </p15:clr>
        </p15:guide>
        <p15:guide id="8" orient="horz" pos="418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E36961EE-DECA-4B02-BE40-2886B187B342}"/>
              </a:ext>
            </a:extLst>
          </p:cNvPr>
          <p:cNvSpPr>
            <a:spLocks noGrp="1"/>
          </p:cNvSpPr>
          <p:nvPr>
            <p:ph type="ctrTitle"/>
          </p:nvPr>
        </p:nvSpPr>
        <p:spPr/>
        <p:txBody>
          <a:bodyPr/>
          <a:lstStyle/>
          <a:p>
            <a:r>
              <a:rPr lang="fi-FI" sz="3600" dirty="0" err="1"/>
              <a:t>Ny</a:t>
            </a:r>
            <a:r>
              <a:rPr lang="fi-FI" sz="3600" dirty="0"/>
              <a:t> </a:t>
            </a:r>
            <a:r>
              <a:rPr lang="fi-FI" sz="3600" dirty="0" err="1"/>
              <a:t>farledsserviceklassificering</a:t>
            </a:r>
            <a:endParaRPr lang="fi-FI" sz="3600" dirty="0"/>
          </a:p>
        </p:txBody>
      </p:sp>
      <p:sp>
        <p:nvSpPr>
          <p:cNvPr id="5" name="Päivämäärän paikkamerkki 4">
            <a:extLst>
              <a:ext uri="{FF2B5EF4-FFF2-40B4-BE49-F238E27FC236}">
                <a16:creationId xmlns:a16="http://schemas.microsoft.com/office/drawing/2014/main" id="{2C79B699-623B-4745-8EFD-D0DE1869D73E}"/>
              </a:ext>
            </a:extLst>
          </p:cNvPr>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B0506EF3-C995-49D8-8C3F-68B066AFAB87}" type="datetime1">
              <a:rPr kumimoji="0" lang="fi-FI" sz="1200" b="0" i="0" u="none" strike="noStrike" kern="1200" cap="none" spc="0" normalizeH="0" baseline="0" noProof="0" smtClean="0">
                <a:ln>
                  <a:noFill/>
                </a:ln>
                <a:noFill/>
                <a:effectLst/>
                <a:uLnTx/>
                <a:uFillTx/>
                <a:latin typeface="Verdana"/>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7.5.2020</a:t>
            </a:fld>
            <a:endParaRPr kumimoji="0" lang="fi-FI" sz="1200" b="0" i="0" u="none" strike="noStrike" kern="1200" cap="none" spc="0" normalizeH="0" baseline="0" noProof="0">
              <a:ln>
                <a:noFill/>
              </a:ln>
              <a:noFill/>
              <a:effectLst/>
              <a:uLnTx/>
              <a:uFillTx/>
              <a:latin typeface="Verdana"/>
              <a:ea typeface="+mn-ea"/>
              <a:cs typeface="+mn-cs"/>
            </a:endParaRPr>
          </a:p>
        </p:txBody>
      </p:sp>
      <p:sp>
        <p:nvSpPr>
          <p:cNvPr id="7" name="Dian numeron paikkamerkki 6">
            <a:extLst>
              <a:ext uri="{FF2B5EF4-FFF2-40B4-BE49-F238E27FC236}">
                <a16:creationId xmlns:a16="http://schemas.microsoft.com/office/drawing/2014/main" id="{57E411B0-F7CF-40BE-BFBB-378AA22923C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E56A51-8810-4865-8945-16E6E50C8EFD}" type="slidenum">
              <a:rPr kumimoji="0" lang="fi-FI" sz="1200" b="0" i="0" u="none" strike="noStrike" kern="1200" cap="none" spc="0" normalizeH="0" baseline="0" noProof="0" smtClean="0">
                <a:ln>
                  <a:noFill/>
                </a:ln>
                <a:no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1200" b="0" i="0" u="none" strike="noStrike" kern="1200" cap="none" spc="0" normalizeH="0" baseline="0" noProof="0">
              <a:ln>
                <a:noFill/>
              </a:ln>
              <a:noFill/>
              <a:effectLst/>
              <a:uLnTx/>
              <a:uFillTx/>
              <a:latin typeface="Verdana"/>
              <a:ea typeface="+mn-ea"/>
              <a:cs typeface="+mn-cs"/>
            </a:endParaRPr>
          </a:p>
        </p:txBody>
      </p:sp>
      <p:sp>
        <p:nvSpPr>
          <p:cNvPr id="6" name="Alaotsikko 9">
            <a:extLst>
              <a:ext uri="{FF2B5EF4-FFF2-40B4-BE49-F238E27FC236}">
                <a16:creationId xmlns:a16="http://schemas.microsoft.com/office/drawing/2014/main" id="{3E79B920-5296-4EDE-939D-98A068B5AFE0}"/>
              </a:ext>
            </a:extLst>
          </p:cNvPr>
          <p:cNvSpPr>
            <a:spLocks noGrp="1"/>
          </p:cNvSpPr>
          <p:nvPr>
            <p:ph type="subTitle" idx="1"/>
          </p:nvPr>
        </p:nvSpPr>
        <p:spPr>
          <a:xfrm>
            <a:off x="5058000" y="6093296"/>
            <a:ext cx="6930000" cy="972000"/>
          </a:xfrm>
        </p:spPr>
        <p:txBody>
          <a:bodyPr/>
          <a:lstStyle/>
          <a:p>
            <a:r>
              <a:rPr lang="sv-FI" dirty="0"/>
              <a:t>Sami </a:t>
            </a:r>
            <a:r>
              <a:rPr lang="sv-FI" dirty="0" smtClean="0"/>
              <a:t>Saarela</a:t>
            </a:r>
            <a:r>
              <a:rPr lang="sv-FI" smtClean="0"/>
              <a:t>, Traficom</a:t>
            </a:r>
            <a:endParaRPr lang="sv-FI"/>
          </a:p>
        </p:txBody>
      </p:sp>
    </p:spTree>
    <p:extLst>
      <p:ext uri="{BB962C8B-B14F-4D97-AF65-F5344CB8AC3E}">
        <p14:creationId xmlns:p14="http://schemas.microsoft.com/office/powerpoint/2010/main" val="4214218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A08656A-246A-4CE9-9609-CE5D09CC93D6}"/>
              </a:ext>
            </a:extLst>
          </p:cNvPr>
          <p:cNvSpPr>
            <a:spLocks noGrp="1"/>
          </p:cNvSpPr>
          <p:nvPr>
            <p:ph type="title"/>
          </p:nvPr>
        </p:nvSpPr>
        <p:spPr/>
        <p:txBody>
          <a:bodyPr/>
          <a:lstStyle/>
          <a:p>
            <a:r>
              <a:rPr lang="fi-FI" dirty="0" err="1" smtClean="0"/>
              <a:t>Tack</a:t>
            </a:r>
            <a:r>
              <a:rPr lang="fi-FI" dirty="0" smtClean="0"/>
              <a:t>!</a:t>
            </a:r>
            <a:endParaRPr lang="fi-FI" dirty="0"/>
          </a:p>
        </p:txBody>
      </p:sp>
      <p:sp>
        <p:nvSpPr>
          <p:cNvPr id="3" name="Tekstin paikkamerkki 2">
            <a:extLst>
              <a:ext uri="{FF2B5EF4-FFF2-40B4-BE49-F238E27FC236}">
                <a16:creationId xmlns:a16="http://schemas.microsoft.com/office/drawing/2014/main" id="{78A7345B-96FF-4E7E-8742-9B423F340884}"/>
              </a:ext>
            </a:extLst>
          </p:cNvPr>
          <p:cNvSpPr>
            <a:spLocks noGrp="1"/>
          </p:cNvSpPr>
          <p:nvPr>
            <p:ph type="body" idx="1"/>
          </p:nvPr>
        </p:nvSpPr>
        <p:spPr/>
        <p:txBody>
          <a:bodyPr/>
          <a:lstStyle/>
          <a:p>
            <a:r>
              <a:rPr lang="fi-FI" dirty="0"/>
              <a:t>Sami Saarela</a:t>
            </a:r>
          </a:p>
          <a:p>
            <a:r>
              <a:rPr lang="fi-FI" sz="1200" dirty="0"/>
              <a:t>Sami.saarela@traficom.fi</a:t>
            </a:r>
          </a:p>
          <a:p>
            <a:endParaRPr lang="fi-FI" sz="1200" dirty="0"/>
          </a:p>
        </p:txBody>
      </p:sp>
    </p:spTree>
    <p:extLst>
      <p:ext uri="{BB962C8B-B14F-4D97-AF65-F5344CB8AC3E}">
        <p14:creationId xmlns:p14="http://schemas.microsoft.com/office/powerpoint/2010/main" val="1167820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sv-FI"/>
              <a:t>KLASSIFICERING AV FARLEDER</a:t>
            </a:r>
            <a:br>
              <a:rPr lang="sv-FI"/>
            </a:br>
            <a:r>
              <a:rPr lang="sv-FI"/>
              <a:t/>
            </a:r>
            <a:br>
              <a:rPr lang="sv-FI"/>
            </a:br>
            <a:endParaRPr lang="sv-FI"/>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268760"/>
            <a:ext cx="5680355" cy="5166636"/>
          </a:xfrm>
        </p:spPr>
        <p:txBody>
          <a:bodyPr/>
          <a:lstStyle/>
          <a:p>
            <a:pPr lvl="1"/>
            <a:r>
              <a:rPr lang="sv-FI" b="1"/>
              <a:t>Farledsklassificering (Grundklassificering)</a:t>
            </a:r>
          </a:p>
          <a:p>
            <a:pPr lvl="1"/>
            <a:r>
              <a:rPr lang="sv-FI" b="1"/>
              <a:t>Serviceklassificering (Funktionalitetsklassificering av säkerhetsanordningar)</a:t>
            </a:r>
          </a:p>
          <a:p>
            <a:pPr lvl="1"/>
            <a:r>
              <a:rPr lang="sv-FI" b="1"/>
              <a:t>Syftet är att säkerställa att farlederna är säkra för de som nyttjar dem</a:t>
            </a:r>
          </a:p>
          <a:p>
            <a:pPr lvl="1"/>
            <a:r>
              <a:rPr lang="sv-FI" b="1"/>
              <a:t>Förtydligar farledshållarnas skyldigheter och uppgifter</a:t>
            </a:r>
          </a:p>
          <a:p>
            <a:pPr marL="270000" lvl="1" indent="0">
              <a:buNone/>
            </a:pPr>
            <a:endParaRPr lang="fi-FI" sz="1600"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7.5.2020</a:t>
            </a:fld>
            <a:endParaRPr lang="fi-FI" smtClean="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2</a:t>
            </a:fld>
            <a:endParaRPr lang="fi-FI" smtClean="0"/>
          </a:p>
        </p:txBody>
      </p:sp>
    </p:spTree>
    <p:extLst>
      <p:ext uri="{BB962C8B-B14F-4D97-AF65-F5344CB8AC3E}">
        <p14:creationId xmlns:p14="http://schemas.microsoft.com/office/powerpoint/2010/main" val="26302676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sv-FI" dirty="0"/>
              <a:t>Farledsklassificering (Grundklassificering)</a:t>
            </a:r>
            <a:r>
              <a:rPr lang="sv-FI" sz="2000" dirty="0"/>
              <a:t/>
            </a:r>
            <a:br>
              <a:rPr lang="sv-FI" sz="2000" dirty="0"/>
            </a:br>
            <a:r>
              <a:rPr lang="sv-FI" dirty="0"/>
              <a:t/>
            </a:r>
            <a:br>
              <a:rPr lang="sv-FI" dirty="0"/>
            </a:br>
            <a:r>
              <a:rPr lang="sv-FI" dirty="0"/>
              <a:t/>
            </a:r>
            <a:br>
              <a:rPr lang="sv-FI" dirty="0"/>
            </a:br>
            <a:endParaRPr lang="sv-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268760"/>
            <a:ext cx="5680355" cy="5166636"/>
          </a:xfrm>
        </p:spPr>
        <p:txBody>
          <a:bodyPr/>
          <a:lstStyle/>
          <a:p>
            <a:r>
              <a:rPr lang="sv-FI" sz="2400" dirty="0"/>
              <a:t>Alla allmänna farleder delas in i farledsklasserna VL1–VL6 i enlighet med farledsklassificeringen. </a:t>
            </a:r>
          </a:p>
          <a:p>
            <a:r>
              <a:rPr lang="sv-FI" sz="2400" dirty="0"/>
              <a:t>Farledsklassen beskriver hur betydande trafiken i farleden är och därigenom vikten av farledsservice i farleden. </a:t>
            </a:r>
          </a:p>
          <a:p>
            <a:r>
              <a:rPr lang="sv-FI" sz="2400" dirty="0"/>
              <a:t>Farlederna för </a:t>
            </a:r>
            <a:r>
              <a:rPr lang="sv-FI" sz="2400" dirty="0" smtClean="0"/>
              <a:t>handelssjöfart hör </a:t>
            </a:r>
            <a:r>
              <a:rPr lang="sv-FI" sz="2400" dirty="0"/>
              <a:t>till farledsklasserna VL1 och VL2. Övriga farleder (grunda farleder) hör till farledsklasserna VL3-VL6.</a:t>
            </a:r>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7.5.2020</a:t>
            </a:fld>
            <a:endParaRPr lang="fi-FI" smtClean="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3</a:t>
            </a:fld>
            <a:endParaRPr lang="fi-FI" smtClean="0"/>
          </a:p>
        </p:txBody>
      </p:sp>
      <p:graphicFrame>
        <p:nvGraphicFramePr>
          <p:cNvPr id="5" name="Taulukko 4"/>
          <p:cNvGraphicFramePr>
            <a:graphicFrameLocks noGrp="1"/>
          </p:cNvGraphicFramePr>
          <p:nvPr>
            <p:extLst>
              <p:ext uri="{D42A27DB-BD31-4B8C-83A1-F6EECF244321}">
                <p14:modId xmlns:p14="http://schemas.microsoft.com/office/powerpoint/2010/main" val="2518009799"/>
              </p:ext>
            </p:extLst>
          </p:nvPr>
        </p:nvGraphicFramePr>
        <p:xfrm>
          <a:off x="6166355" y="188640"/>
          <a:ext cx="5618278" cy="6246758"/>
        </p:xfrm>
        <a:graphic>
          <a:graphicData uri="http://schemas.openxmlformats.org/drawingml/2006/table">
            <a:tbl>
              <a:tblPr>
                <a:tableStyleId>{5C22544A-7EE6-4342-B048-85BDC9FD1C3A}</a:tableStyleId>
              </a:tblPr>
              <a:tblGrid>
                <a:gridCol w="288023">
                  <a:extLst>
                    <a:ext uri="{9D8B030D-6E8A-4147-A177-3AD203B41FA5}">
                      <a16:colId xmlns:a16="http://schemas.microsoft.com/office/drawing/2014/main" val="2177338161"/>
                    </a:ext>
                  </a:extLst>
                </a:gridCol>
                <a:gridCol w="518360">
                  <a:extLst>
                    <a:ext uri="{9D8B030D-6E8A-4147-A177-3AD203B41FA5}">
                      <a16:colId xmlns:a16="http://schemas.microsoft.com/office/drawing/2014/main" val="1007113189"/>
                    </a:ext>
                  </a:extLst>
                </a:gridCol>
                <a:gridCol w="1267058">
                  <a:extLst>
                    <a:ext uri="{9D8B030D-6E8A-4147-A177-3AD203B41FA5}">
                      <a16:colId xmlns:a16="http://schemas.microsoft.com/office/drawing/2014/main" val="3947534367"/>
                    </a:ext>
                  </a:extLst>
                </a:gridCol>
                <a:gridCol w="863663">
                  <a:extLst>
                    <a:ext uri="{9D8B030D-6E8A-4147-A177-3AD203B41FA5}">
                      <a16:colId xmlns:a16="http://schemas.microsoft.com/office/drawing/2014/main" val="59291024"/>
                    </a:ext>
                  </a:extLst>
                </a:gridCol>
                <a:gridCol w="1340587">
                  <a:extLst>
                    <a:ext uri="{9D8B030D-6E8A-4147-A177-3AD203B41FA5}">
                      <a16:colId xmlns:a16="http://schemas.microsoft.com/office/drawing/2014/main" val="1751616702"/>
                    </a:ext>
                  </a:extLst>
                </a:gridCol>
                <a:gridCol w="1340587">
                  <a:extLst>
                    <a:ext uri="{9D8B030D-6E8A-4147-A177-3AD203B41FA5}">
                      <a16:colId xmlns:a16="http://schemas.microsoft.com/office/drawing/2014/main" val="3450864822"/>
                    </a:ext>
                  </a:extLst>
                </a:gridCol>
              </a:tblGrid>
              <a:tr h="297464">
                <a:tc gridSpan="3">
                  <a:txBody>
                    <a:bodyPr/>
                    <a:lstStyle/>
                    <a:p>
                      <a:pPr marL="228600">
                        <a:lnSpc>
                          <a:spcPct val="107000"/>
                        </a:lnSpc>
                        <a:spcAft>
                          <a:spcPts val="0"/>
                        </a:spcAft>
                      </a:pPr>
                      <a:r>
                        <a:rPr lang="sv-FI" sz="600" u="sng"/>
                        <a:t>HUVUDKLASS</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tc hMerge="1">
                  <a:txBody>
                    <a:bodyPr/>
                    <a:lstStyle/>
                    <a:p>
                      <a:endParaRPr lang="fi-FI"/>
                    </a:p>
                  </a:txBody>
                  <a:tcPr/>
                </a:tc>
                <a:tc hMerge="1">
                  <a:txBody>
                    <a:bodyPr/>
                    <a:lstStyle/>
                    <a:p>
                      <a:endParaRPr lang="fi-FI"/>
                    </a:p>
                  </a:txBody>
                  <a:tcPr/>
                </a:tc>
                <a:tc gridSpan="3">
                  <a:txBody>
                    <a:bodyPr/>
                    <a:lstStyle/>
                    <a:p>
                      <a:pPr marL="228600">
                        <a:lnSpc>
                          <a:spcPct val="107000"/>
                        </a:lnSpc>
                        <a:spcAft>
                          <a:spcPts val="0"/>
                        </a:spcAft>
                      </a:pPr>
                      <a:r>
                        <a:rPr lang="sv-FI" sz="600" u="sng" dirty="0"/>
                        <a:t>FARLEDSKLASS  </a:t>
                      </a:r>
                    </a:p>
                  </a:txBody>
                  <a:tcPr marL="27684" marR="27684" marT="0" marB="0"/>
                </a:tc>
                <a:tc hMerge="1">
                  <a:txBody>
                    <a:bodyPr/>
                    <a:lstStyle/>
                    <a:p>
                      <a:endParaRPr lang="fi-FI"/>
                    </a:p>
                  </a:txBody>
                  <a:tcPr/>
                </a:tc>
                <a:tc hMerge="1">
                  <a:txBody>
                    <a:bodyPr/>
                    <a:lstStyle/>
                    <a:p>
                      <a:endParaRPr lang="fi-FI"/>
                    </a:p>
                  </a:txBody>
                  <a:tcPr/>
                </a:tc>
                <a:extLst>
                  <a:ext uri="{0D108BD9-81ED-4DB2-BD59-A6C34878D82A}">
                    <a16:rowId xmlns:a16="http://schemas.microsoft.com/office/drawing/2014/main" val="960856226"/>
                  </a:ext>
                </a:extLst>
              </a:tr>
              <a:tr h="1487323">
                <a:tc rowSpan="2">
                  <a:txBody>
                    <a:bodyPr/>
                    <a:lstStyle/>
                    <a:p>
                      <a:pPr>
                        <a:lnSpc>
                          <a:spcPct val="107000"/>
                        </a:lnSpc>
                        <a:spcAft>
                          <a:spcPts val="0"/>
                        </a:spcAft>
                        <a:tabLst>
                          <a:tab pos="822960" algn="l"/>
                          <a:tab pos="1645920" algn="l"/>
                          <a:tab pos="2468880" algn="l"/>
                          <a:tab pos="3291840" algn="l"/>
                          <a:tab pos="4114800" algn="l"/>
                          <a:tab pos="4937760" algn="l"/>
                        </a:tabLst>
                      </a:pPr>
                      <a:r>
                        <a:rPr lang="sv-FI" sz="600"/>
                        <a:t> </a:t>
                      </a:r>
                    </a:p>
                    <a:p>
                      <a:pPr>
                        <a:lnSpc>
                          <a:spcPct val="107000"/>
                        </a:lnSpc>
                        <a:spcAft>
                          <a:spcPts val="0"/>
                        </a:spcAft>
                        <a:tabLst>
                          <a:tab pos="822960" algn="l"/>
                          <a:tab pos="1645920" algn="l"/>
                          <a:tab pos="2468880" algn="l"/>
                          <a:tab pos="3291840" algn="l"/>
                          <a:tab pos="4114800" algn="l"/>
                          <a:tab pos="4937760" algn="l"/>
                        </a:tabLst>
                      </a:pPr>
                      <a:r>
                        <a:rPr lang="sv-FI" sz="600"/>
                        <a:t>1</a:t>
                      </a:r>
                    </a:p>
                  </a:txBody>
                  <a:tcPr marL="27684" marR="27684" marT="0" marB="0"/>
                </a:tc>
                <a:tc rowSpan="2">
                  <a:txBody>
                    <a:bodyPr/>
                    <a:lstStyle/>
                    <a:p>
                      <a:pPr>
                        <a:lnSpc>
                          <a:spcPct val="107000"/>
                        </a:lnSpc>
                        <a:spcAft>
                          <a:spcPts val="0"/>
                        </a:spcAft>
                        <a:tabLst>
                          <a:tab pos="822960" algn="l"/>
                          <a:tab pos="1645920" algn="l"/>
                          <a:tab pos="2468880" algn="l"/>
                          <a:tab pos="3291840" algn="l"/>
                          <a:tab pos="4114800" algn="l"/>
                          <a:tab pos="4937760" algn="l"/>
                        </a:tabLst>
                      </a:pPr>
                      <a:r>
                        <a:rPr lang="sv-FI" sz="600"/>
                        <a:t> </a:t>
                      </a:r>
                    </a:p>
                    <a:p>
                      <a:pPr>
                        <a:lnSpc>
                          <a:spcPct val="107000"/>
                        </a:lnSpc>
                        <a:spcAft>
                          <a:spcPts val="0"/>
                        </a:spcAft>
                        <a:tabLst>
                          <a:tab pos="822960" algn="l"/>
                          <a:tab pos="1645920" algn="l"/>
                          <a:tab pos="2468880" algn="l"/>
                          <a:tab pos="3291840" algn="l"/>
                          <a:tab pos="4114800" algn="l"/>
                          <a:tab pos="4937760" algn="l"/>
                        </a:tabLst>
                      </a:pPr>
                      <a:r>
                        <a:rPr lang="sv-FI" sz="600"/>
                        <a:t>Handelssjöfartens </a:t>
                      </a:r>
                    </a:p>
                    <a:p>
                      <a:pPr>
                        <a:lnSpc>
                          <a:spcPct val="107000"/>
                        </a:lnSpc>
                        <a:spcAft>
                          <a:spcPts val="0"/>
                        </a:spcAft>
                        <a:tabLst>
                          <a:tab pos="822960" algn="l"/>
                          <a:tab pos="1645920" algn="l"/>
                          <a:tab pos="2468880" algn="l"/>
                          <a:tab pos="3291840" algn="l"/>
                          <a:tab pos="4114800" algn="l"/>
                          <a:tab pos="4937760" algn="l"/>
                        </a:tabLst>
                      </a:pPr>
                      <a:r>
                        <a:rPr lang="sv-FI" sz="600"/>
                        <a:t>farleder</a:t>
                      </a:r>
                    </a:p>
                  </a:txBody>
                  <a:tcPr marL="27684" marR="27684" marT="0" marB="0"/>
                </a:tc>
                <a:tc rowSpan="2">
                  <a:txBody>
                    <a:bodyPr/>
                    <a:lstStyle/>
                    <a:p>
                      <a:pPr>
                        <a:lnSpc>
                          <a:spcPct val="107000"/>
                        </a:lnSpc>
                        <a:spcAft>
                          <a:spcPts val="0"/>
                        </a:spcAft>
                        <a:tabLst>
                          <a:tab pos="822960" algn="l"/>
                          <a:tab pos="1645920" algn="l"/>
                          <a:tab pos="2468880" algn="l"/>
                          <a:tab pos="3291840" algn="l"/>
                          <a:tab pos="4114800" algn="l"/>
                          <a:tab pos="4937760" algn="l"/>
                        </a:tabLst>
                      </a:pPr>
                      <a:r>
                        <a:rPr lang="sv-FI" sz="600" dirty="0"/>
                        <a:t>Farleder som i första hand byggts och upprätthålls för </a:t>
                      </a:r>
                      <a:r>
                        <a:rPr lang="sv-FI" sz="600" dirty="0" smtClean="0"/>
                        <a:t>handelssjöfart. </a:t>
                      </a:r>
                      <a:r>
                        <a:rPr lang="sv-FI" sz="600" dirty="0"/>
                        <a:t>Med </a:t>
                      </a:r>
                      <a:r>
                        <a:rPr lang="sv-FI" sz="600" dirty="0" smtClean="0"/>
                        <a:t>handelssjöfart </a:t>
                      </a:r>
                      <a:r>
                        <a:rPr lang="sv-FI" sz="600" dirty="0"/>
                        <a:t>avses i detta sammanhang sådana fartyg i kusttrafik som betalar farledsavgift. På de inre vattenvägarna räknas Saimens djupfarled som farled för </a:t>
                      </a:r>
                      <a:r>
                        <a:rPr lang="sv-FI" sz="600" dirty="0" smtClean="0"/>
                        <a:t>handelssjöfart.</a:t>
                      </a:r>
                      <a:endParaRPr lang="sv-FI" sz="600" dirty="0"/>
                    </a:p>
                    <a:p>
                      <a:pPr>
                        <a:lnSpc>
                          <a:spcPct val="107000"/>
                        </a:lnSpc>
                        <a:spcAft>
                          <a:spcPts val="0"/>
                        </a:spcAft>
                        <a:tabLst>
                          <a:tab pos="822960" algn="l"/>
                          <a:tab pos="1645920" algn="l"/>
                          <a:tab pos="2468880" algn="l"/>
                          <a:tab pos="3291840" algn="l"/>
                          <a:tab pos="4114800" algn="l"/>
                          <a:tab pos="4937760" algn="l"/>
                        </a:tabLst>
                      </a:pPr>
                      <a:r>
                        <a:rPr lang="sv-FI" sz="600" dirty="0"/>
                        <a:t> </a:t>
                      </a:r>
                    </a:p>
                  </a:txBody>
                  <a:tcPr marL="27684" marR="27684" marT="0" marB="0"/>
                </a:tc>
                <a:tc>
                  <a:txBody>
                    <a:bodyPr/>
                    <a:lstStyle/>
                    <a:p>
                      <a:pPr>
                        <a:lnSpc>
                          <a:spcPct val="107000"/>
                        </a:lnSpc>
                        <a:spcAft>
                          <a:spcPts val="0"/>
                        </a:spcAft>
                      </a:pPr>
                      <a:r>
                        <a:rPr lang="sv-FI" sz="600"/>
                        <a:t>VL1</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Handelssjöfartens </a:t>
                      </a:r>
                    </a:p>
                    <a:p>
                      <a:pPr>
                        <a:lnSpc>
                          <a:spcPct val="107000"/>
                        </a:lnSpc>
                        <a:spcAft>
                          <a:spcPts val="0"/>
                        </a:spcAft>
                        <a:tabLst>
                          <a:tab pos="822960" algn="l"/>
                          <a:tab pos="1645920" algn="l"/>
                          <a:tab pos="2468880" algn="l"/>
                          <a:tab pos="3291840" algn="l"/>
                          <a:tab pos="4114800" algn="l"/>
                          <a:tab pos="4937760" algn="l"/>
                        </a:tabLst>
                      </a:pPr>
                      <a:r>
                        <a:rPr lang="sv-FI" sz="600"/>
                        <a:t>klass 1-farleder (huvudfarleder)</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dirty="0"/>
                        <a:t>Huvudfarleder för </a:t>
                      </a:r>
                      <a:r>
                        <a:rPr lang="sv-FI" sz="600" dirty="0" smtClean="0"/>
                        <a:t>handelssjöfart </a:t>
                      </a:r>
                      <a:r>
                        <a:rPr lang="sv-FI" sz="600" dirty="0"/>
                        <a:t>som är av nationell eller regional betydelse och som används för största delen av varuflödena inom sjötrafiken.</a:t>
                      </a:r>
                    </a:p>
                    <a:p>
                      <a:pPr>
                        <a:lnSpc>
                          <a:spcPct val="107000"/>
                        </a:lnSpc>
                        <a:spcAft>
                          <a:spcPts val="0"/>
                        </a:spcAft>
                        <a:tabLst>
                          <a:tab pos="822960" algn="l"/>
                          <a:tab pos="1645920" algn="l"/>
                          <a:tab pos="2468880" algn="l"/>
                          <a:tab pos="3291840" algn="l"/>
                          <a:tab pos="4114800" algn="l"/>
                          <a:tab pos="4937760" algn="l"/>
                        </a:tabLst>
                      </a:pPr>
                      <a:r>
                        <a:rPr lang="sv-FI" sz="600" dirty="0"/>
                        <a:t>Kan trafikeras året runt i alla siktförhållanden. </a:t>
                      </a:r>
                    </a:p>
                    <a:p>
                      <a:pPr>
                        <a:lnSpc>
                          <a:spcPct val="107000"/>
                        </a:lnSpc>
                        <a:spcAft>
                          <a:spcPts val="0"/>
                        </a:spcAft>
                        <a:tabLst>
                          <a:tab pos="822960" algn="l"/>
                          <a:tab pos="1645920" algn="l"/>
                          <a:tab pos="2468880" algn="l"/>
                          <a:tab pos="3291840" algn="l"/>
                          <a:tab pos="4114800" algn="l"/>
                          <a:tab pos="4937760" algn="l"/>
                        </a:tabLst>
                      </a:pPr>
                      <a:r>
                        <a:rPr lang="sv-FI" sz="600" dirty="0"/>
                        <a:t> </a:t>
                      </a:r>
                    </a:p>
                    <a:p>
                      <a:pPr>
                        <a:lnSpc>
                          <a:spcPct val="107000"/>
                        </a:lnSpc>
                        <a:spcAft>
                          <a:spcPts val="0"/>
                        </a:spcAft>
                        <a:tabLst>
                          <a:tab pos="822960" algn="l"/>
                          <a:tab pos="1645920" algn="l"/>
                          <a:tab pos="2468880" algn="l"/>
                          <a:tab pos="3291840" algn="l"/>
                          <a:tab pos="4114800" algn="l"/>
                          <a:tab pos="4937760" algn="l"/>
                        </a:tabLst>
                      </a:pPr>
                      <a:r>
                        <a:rPr lang="sv-FI" sz="600" dirty="0"/>
                        <a:t> </a:t>
                      </a:r>
                    </a:p>
                  </a:txBody>
                  <a:tcPr marL="27684" marR="27684" marT="0" marB="0"/>
                </a:tc>
                <a:extLst>
                  <a:ext uri="{0D108BD9-81ED-4DB2-BD59-A6C34878D82A}">
                    <a16:rowId xmlns:a16="http://schemas.microsoft.com/office/drawing/2014/main" val="3182613630"/>
                  </a:ext>
                </a:extLst>
              </a:tr>
              <a:tr h="743662">
                <a:tc vMerge="1">
                  <a:txBody>
                    <a:bodyPr/>
                    <a:lstStyle/>
                    <a:p>
                      <a:endParaRPr lang="fi-FI"/>
                    </a:p>
                  </a:txBody>
                  <a:tcPr/>
                </a:tc>
                <a:tc vMerge="1">
                  <a:txBody>
                    <a:bodyPr/>
                    <a:lstStyle/>
                    <a:p>
                      <a:endParaRPr lang="fi-FI"/>
                    </a:p>
                  </a:txBody>
                  <a:tcPr/>
                </a:tc>
                <a:tc vMerge="1">
                  <a:txBody>
                    <a:bodyPr/>
                    <a:lstStyle/>
                    <a:p>
                      <a:endParaRPr lang="fi-FI"/>
                    </a:p>
                  </a:txBody>
                  <a:tcPr/>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VL2</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Handelssjöfartens </a:t>
                      </a:r>
                    </a:p>
                    <a:p>
                      <a:pPr>
                        <a:lnSpc>
                          <a:spcPct val="107000"/>
                        </a:lnSpc>
                        <a:spcAft>
                          <a:spcPts val="0"/>
                        </a:spcAft>
                        <a:tabLst>
                          <a:tab pos="822960" algn="l"/>
                          <a:tab pos="1645920" algn="l"/>
                          <a:tab pos="2468880" algn="l"/>
                          <a:tab pos="3291840" algn="l"/>
                          <a:tab pos="4114800" algn="l"/>
                          <a:tab pos="4937760" algn="l"/>
                        </a:tabLst>
                      </a:pPr>
                      <a:r>
                        <a:rPr lang="sv-FI" sz="600"/>
                        <a:t>klass 2-farleder</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dirty="0"/>
                        <a:t>Farleder för </a:t>
                      </a:r>
                      <a:r>
                        <a:rPr lang="sv-FI" sz="600" dirty="0" smtClean="0"/>
                        <a:t>handelssjöfart </a:t>
                      </a:r>
                      <a:r>
                        <a:rPr lang="sv-FI" sz="600" dirty="0"/>
                        <a:t>som är främst av lokal betydelse, en parallell farled eller en anslutningsled till huvudleden.</a:t>
                      </a:r>
                    </a:p>
                    <a:p>
                      <a:pPr>
                        <a:lnSpc>
                          <a:spcPct val="107000"/>
                        </a:lnSpc>
                        <a:spcAft>
                          <a:spcPts val="0"/>
                        </a:spcAft>
                        <a:tabLst>
                          <a:tab pos="822960" algn="l"/>
                          <a:tab pos="1645920" algn="l"/>
                          <a:tab pos="2468880" algn="l"/>
                          <a:tab pos="3291840" algn="l"/>
                          <a:tab pos="4114800" algn="l"/>
                          <a:tab pos="4937760" algn="l"/>
                        </a:tabLst>
                      </a:pPr>
                      <a:r>
                        <a:rPr lang="sv-FI" sz="600" dirty="0"/>
                        <a:t> </a:t>
                      </a:r>
                    </a:p>
                  </a:txBody>
                  <a:tcPr marL="27684" marR="27684" marT="0" marB="0"/>
                </a:tc>
                <a:extLst>
                  <a:ext uri="{0D108BD9-81ED-4DB2-BD59-A6C34878D82A}">
                    <a16:rowId xmlns:a16="http://schemas.microsoft.com/office/drawing/2014/main" val="1006710134"/>
                  </a:ext>
                </a:extLst>
              </a:tr>
              <a:tr h="1189859">
                <a:tc rowSpan="4">
                  <a:txBody>
                    <a:bodyPr/>
                    <a:lstStyle/>
                    <a:p>
                      <a:pPr>
                        <a:lnSpc>
                          <a:spcPct val="107000"/>
                        </a:lnSpc>
                        <a:spcAft>
                          <a:spcPts val="0"/>
                        </a:spcAft>
                        <a:tabLst>
                          <a:tab pos="822960" algn="l"/>
                          <a:tab pos="1645920" algn="l"/>
                          <a:tab pos="2468880" algn="l"/>
                          <a:tab pos="3291840" algn="l"/>
                          <a:tab pos="4114800" algn="l"/>
                          <a:tab pos="4937760" algn="l"/>
                        </a:tabLst>
                      </a:pPr>
                      <a:r>
                        <a:rPr lang="sv-FI" sz="600"/>
                        <a:t> </a:t>
                      </a:r>
                    </a:p>
                    <a:p>
                      <a:pPr>
                        <a:lnSpc>
                          <a:spcPct val="107000"/>
                        </a:lnSpc>
                        <a:spcAft>
                          <a:spcPts val="0"/>
                        </a:spcAft>
                        <a:tabLst>
                          <a:tab pos="822960" algn="l"/>
                          <a:tab pos="1645920" algn="l"/>
                          <a:tab pos="2468880" algn="l"/>
                          <a:tab pos="3291840" algn="l"/>
                          <a:tab pos="4114800" algn="l"/>
                          <a:tab pos="4937760" algn="l"/>
                        </a:tabLst>
                      </a:pPr>
                      <a:r>
                        <a:rPr lang="sv-FI" sz="600"/>
                        <a:t>2</a:t>
                      </a:r>
                    </a:p>
                    <a:p>
                      <a:pPr>
                        <a:lnSpc>
                          <a:spcPct val="107000"/>
                        </a:lnSpc>
                        <a:spcAft>
                          <a:spcPts val="0"/>
                        </a:spcAft>
                        <a:tabLst>
                          <a:tab pos="822960" algn="l"/>
                          <a:tab pos="1645920" algn="l"/>
                          <a:tab pos="2468880" algn="l"/>
                          <a:tab pos="3291840" algn="l"/>
                          <a:tab pos="4114800" algn="l"/>
                          <a:tab pos="4937760" algn="l"/>
                        </a:tabLst>
                      </a:pPr>
                      <a:r>
                        <a:rPr lang="sv-FI" sz="600"/>
                        <a:t> </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tc rowSpan="4">
                  <a:txBody>
                    <a:bodyPr/>
                    <a:lstStyle/>
                    <a:p>
                      <a:pPr>
                        <a:lnSpc>
                          <a:spcPct val="107000"/>
                        </a:lnSpc>
                        <a:spcAft>
                          <a:spcPts val="0"/>
                        </a:spcAft>
                        <a:tabLst>
                          <a:tab pos="822960" algn="l"/>
                          <a:tab pos="1645920" algn="l"/>
                          <a:tab pos="2468880" algn="l"/>
                          <a:tab pos="3291840" algn="l"/>
                          <a:tab pos="4114800" algn="l"/>
                          <a:tab pos="4937760" algn="l"/>
                        </a:tabLst>
                      </a:pPr>
                      <a:r>
                        <a:rPr lang="sv-FI" sz="600"/>
                        <a:t> </a:t>
                      </a:r>
                    </a:p>
                    <a:p>
                      <a:pPr>
                        <a:lnSpc>
                          <a:spcPct val="107000"/>
                        </a:lnSpc>
                        <a:spcAft>
                          <a:spcPts val="0"/>
                        </a:spcAft>
                        <a:tabLst>
                          <a:tab pos="822960" algn="l"/>
                          <a:tab pos="1645920" algn="l"/>
                          <a:tab pos="2468880" algn="l"/>
                          <a:tab pos="3291840" algn="l"/>
                          <a:tab pos="4114800" algn="l"/>
                          <a:tab pos="4937760" algn="l"/>
                        </a:tabLst>
                      </a:pPr>
                      <a:r>
                        <a:rPr lang="sv-FI" sz="600"/>
                        <a:t>Grunda farleder</a:t>
                      </a:r>
                    </a:p>
                    <a:p>
                      <a:pPr>
                        <a:lnSpc>
                          <a:spcPct val="107000"/>
                        </a:lnSpc>
                        <a:spcAft>
                          <a:spcPts val="0"/>
                        </a:spcAft>
                        <a:tabLst>
                          <a:tab pos="822960" algn="l"/>
                          <a:tab pos="1645920" algn="l"/>
                          <a:tab pos="2468880" algn="l"/>
                          <a:tab pos="3291840" algn="l"/>
                          <a:tab pos="4114800" algn="l"/>
                          <a:tab pos="4937760" algn="l"/>
                        </a:tabLst>
                      </a:pPr>
                      <a:r>
                        <a:rPr lang="sv-FI" sz="600"/>
                        <a:t> </a:t>
                      </a:r>
                    </a:p>
                    <a:p>
                      <a:pPr>
                        <a:lnSpc>
                          <a:spcPct val="107000"/>
                        </a:lnSpc>
                        <a:spcAft>
                          <a:spcPts val="0"/>
                        </a:spcAft>
                        <a:tabLst>
                          <a:tab pos="822960" algn="l"/>
                          <a:tab pos="1645920" algn="l"/>
                          <a:tab pos="2468880" algn="l"/>
                          <a:tab pos="3291840" algn="l"/>
                          <a:tab pos="4114800" algn="l"/>
                          <a:tab pos="4937760" algn="l"/>
                        </a:tabLst>
                      </a:pPr>
                      <a:r>
                        <a:rPr lang="sv-FI" sz="600"/>
                        <a:t>(Farleder för övrig vattentrafik)</a:t>
                      </a:r>
                    </a:p>
                  </a:txBody>
                  <a:tcPr marL="27684" marR="27684" marT="0" marB="0"/>
                </a:tc>
                <a:tc rowSpan="4">
                  <a:txBody>
                    <a:bodyPr/>
                    <a:lstStyle/>
                    <a:p>
                      <a:pPr>
                        <a:lnSpc>
                          <a:spcPct val="107000"/>
                        </a:lnSpc>
                        <a:spcAft>
                          <a:spcPts val="0"/>
                        </a:spcAft>
                        <a:tabLst>
                          <a:tab pos="822960" algn="l"/>
                          <a:tab pos="1645920" algn="l"/>
                          <a:tab pos="2468880" algn="l"/>
                          <a:tab pos="3291840" algn="l"/>
                          <a:tab pos="4114800" algn="l"/>
                          <a:tab pos="4937760" algn="l"/>
                        </a:tabLst>
                      </a:pPr>
                      <a:r>
                        <a:rPr lang="sv-FI" sz="600" dirty="0"/>
                        <a:t>Farleder som byggts och underhålls för i första hand båttrafik eller annan nyttotrafik än </a:t>
                      </a:r>
                      <a:r>
                        <a:rPr lang="sv-FI" sz="600" dirty="0" smtClean="0"/>
                        <a:t>handelssjöfart.</a:t>
                      </a:r>
                      <a:endParaRPr lang="sv-FI" sz="600" dirty="0"/>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VL3</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Grunda farleder för nyttotrafik</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Bl.a. förbindelsetrafik, fiskefartyg, pråmtrafik, flottning och farleder som betjänar passagerartrafik av regional betydelse.</a:t>
                      </a:r>
                    </a:p>
                    <a:p>
                      <a:pPr>
                        <a:lnSpc>
                          <a:spcPct val="107000"/>
                        </a:lnSpc>
                        <a:spcAft>
                          <a:spcPts val="0"/>
                        </a:spcAft>
                        <a:tabLst>
                          <a:tab pos="822960" algn="l"/>
                          <a:tab pos="1645920" algn="l"/>
                          <a:tab pos="2468880" algn="l"/>
                          <a:tab pos="3291840" algn="l"/>
                          <a:tab pos="4114800" algn="l"/>
                          <a:tab pos="4937760" algn="l"/>
                        </a:tabLst>
                      </a:pPr>
                      <a:r>
                        <a:rPr lang="sv-FI" sz="600"/>
                        <a:t> </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extLst>
                  <a:ext uri="{0D108BD9-81ED-4DB2-BD59-A6C34878D82A}">
                    <a16:rowId xmlns:a16="http://schemas.microsoft.com/office/drawing/2014/main" val="304165219"/>
                  </a:ext>
                </a:extLst>
              </a:tr>
              <a:tr h="892394">
                <a:tc vMerge="1">
                  <a:txBody>
                    <a:bodyPr/>
                    <a:lstStyle/>
                    <a:p>
                      <a:endParaRPr lang="fi-FI"/>
                    </a:p>
                  </a:txBody>
                  <a:tcPr/>
                </a:tc>
                <a:tc vMerge="1">
                  <a:txBody>
                    <a:bodyPr/>
                    <a:lstStyle/>
                    <a:p>
                      <a:endParaRPr lang="fi-FI"/>
                    </a:p>
                  </a:txBody>
                  <a:tcPr/>
                </a:tc>
                <a:tc vMerge="1">
                  <a:txBody>
                    <a:bodyPr/>
                    <a:lstStyle/>
                    <a:p>
                      <a:endParaRPr lang="fi-FI"/>
                    </a:p>
                  </a:txBody>
                  <a:tcPr/>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VL4</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Basfarleder för båttrafik</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Huvudled för båttrafik, som utgör en enhetlig längre rutt mellan två områden vid kusten eller på de inre vattenvägarna.</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extLst>
                  <a:ext uri="{0D108BD9-81ED-4DB2-BD59-A6C34878D82A}">
                    <a16:rowId xmlns:a16="http://schemas.microsoft.com/office/drawing/2014/main" val="2440422922"/>
                  </a:ext>
                </a:extLst>
              </a:tr>
              <a:tr h="892394">
                <a:tc vMerge="1">
                  <a:txBody>
                    <a:bodyPr/>
                    <a:lstStyle/>
                    <a:p>
                      <a:endParaRPr lang="fi-FI"/>
                    </a:p>
                  </a:txBody>
                  <a:tcPr/>
                </a:tc>
                <a:tc vMerge="1">
                  <a:txBody>
                    <a:bodyPr/>
                    <a:lstStyle/>
                    <a:p>
                      <a:endParaRPr lang="fi-FI"/>
                    </a:p>
                  </a:txBody>
                  <a:tcPr/>
                </a:tc>
                <a:tc vMerge="1">
                  <a:txBody>
                    <a:bodyPr/>
                    <a:lstStyle/>
                    <a:p>
                      <a:endParaRPr lang="fi-FI"/>
                    </a:p>
                  </a:txBody>
                  <a:tcPr/>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VL5</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Lokala båtleder</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Lokal båtled, t.ex. farled som leder från huvudleden till en hamn, eller en farled som sammanbinder två andra farleder.</a:t>
                      </a:r>
                    </a:p>
                    <a:p>
                      <a:pPr>
                        <a:lnSpc>
                          <a:spcPct val="107000"/>
                        </a:lnSpc>
                        <a:spcAft>
                          <a:spcPts val="0"/>
                        </a:spcAft>
                        <a:tabLst>
                          <a:tab pos="822960" algn="l"/>
                          <a:tab pos="1645920" algn="l"/>
                          <a:tab pos="2468880" algn="l"/>
                          <a:tab pos="3291840" algn="l"/>
                          <a:tab pos="4114800" algn="l"/>
                          <a:tab pos="4937760" algn="l"/>
                        </a:tabLst>
                      </a:pPr>
                      <a:r>
                        <a:rPr lang="sv-FI" sz="600"/>
                        <a:t>Leddjupgående 1,0 … 2,5 m.</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extLst>
                  <a:ext uri="{0D108BD9-81ED-4DB2-BD59-A6C34878D82A}">
                    <a16:rowId xmlns:a16="http://schemas.microsoft.com/office/drawing/2014/main" val="3729700076"/>
                  </a:ext>
                </a:extLst>
              </a:tr>
              <a:tr h="743662">
                <a:tc vMerge="1">
                  <a:txBody>
                    <a:bodyPr/>
                    <a:lstStyle/>
                    <a:p>
                      <a:endParaRPr lang="fi-FI"/>
                    </a:p>
                  </a:txBody>
                  <a:tcPr/>
                </a:tc>
                <a:tc vMerge="1">
                  <a:txBody>
                    <a:bodyPr/>
                    <a:lstStyle/>
                    <a:p>
                      <a:endParaRPr lang="fi-FI"/>
                    </a:p>
                  </a:txBody>
                  <a:tcPr/>
                </a:tc>
                <a:tc vMerge="1">
                  <a:txBody>
                    <a:bodyPr/>
                    <a:lstStyle/>
                    <a:p>
                      <a:endParaRPr lang="fi-FI"/>
                    </a:p>
                  </a:txBody>
                  <a:tcPr/>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VL6</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a:t>Båtrutter</a:t>
                      </a:r>
                    </a:p>
                    <a:p>
                      <a:pPr>
                        <a:lnSpc>
                          <a:spcPct val="107000"/>
                        </a:lnSpc>
                        <a:spcAft>
                          <a:spcPts val="0"/>
                        </a:spcAft>
                        <a:tabLst>
                          <a:tab pos="822960" algn="l"/>
                          <a:tab pos="1645920" algn="l"/>
                          <a:tab pos="2468880" algn="l"/>
                          <a:tab pos="3291840" algn="l"/>
                          <a:tab pos="4114800" algn="l"/>
                          <a:tab pos="4937760" algn="l"/>
                        </a:tabLst>
                      </a:pPr>
                      <a:r>
                        <a:rPr lang="sv-FI" sz="600"/>
                        <a:t> </a:t>
                      </a:r>
                    </a:p>
                  </a:txBody>
                  <a:tcPr marL="27684" marR="27684" marT="0" marB="0"/>
                </a:tc>
                <a:tc>
                  <a:txBody>
                    <a:bodyPr/>
                    <a:lstStyle/>
                    <a:p>
                      <a:pPr>
                        <a:lnSpc>
                          <a:spcPct val="107000"/>
                        </a:lnSpc>
                        <a:spcAft>
                          <a:spcPts val="0"/>
                        </a:spcAft>
                        <a:tabLst>
                          <a:tab pos="822960" algn="l"/>
                          <a:tab pos="1645920" algn="l"/>
                          <a:tab pos="2468880" algn="l"/>
                          <a:tab pos="3291840" algn="l"/>
                          <a:tab pos="4114800" algn="l"/>
                          <a:tab pos="4937760" algn="l"/>
                        </a:tabLst>
                      </a:pPr>
                      <a:r>
                        <a:rPr lang="sv-FI" sz="600" dirty="0"/>
                        <a:t>Grund farled av båtruttsnivå</a:t>
                      </a:r>
                    </a:p>
                    <a:p>
                      <a:pPr>
                        <a:lnSpc>
                          <a:spcPct val="107000"/>
                        </a:lnSpc>
                        <a:spcAft>
                          <a:spcPts val="0"/>
                        </a:spcAft>
                        <a:tabLst>
                          <a:tab pos="822960" algn="l"/>
                          <a:tab pos="1645920" algn="l"/>
                          <a:tab pos="2468880" algn="l"/>
                          <a:tab pos="3291840" algn="l"/>
                          <a:tab pos="4114800" algn="l"/>
                          <a:tab pos="4937760" algn="l"/>
                        </a:tabLst>
                      </a:pPr>
                      <a:r>
                        <a:rPr lang="sv-FI" sz="600" dirty="0"/>
                        <a:t>Leddjupgående 0,5 … 2,5 m (inget ansvar tas för farledens djup)</a:t>
                      </a:r>
                    </a:p>
                    <a:p>
                      <a:pPr>
                        <a:lnSpc>
                          <a:spcPct val="107000"/>
                        </a:lnSpc>
                        <a:spcAft>
                          <a:spcPts val="0"/>
                        </a:spcAft>
                        <a:tabLst>
                          <a:tab pos="822960" algn="l"/>
                          <a:tab pos="1645920" algn="l"/>
                          <a:tab pos="2468880" algn="l"/>
                          <a:tab pos="3291840" algn="l"/>
                          <a:tab pos="4114800" algn="l"/>
                          <a:tab pos="4937760" algn="l"/>
                        </a:tabLst>
                      </a:pPr>
                      <a:r>
                        <a:rPr lang="sv-FI" sz="600" dirty="0"/>
                        <a:t> </a:t>
                      </a:r>
                    </a:p>
                    <a:p>
                      <a:pPr>
                        <a:lnSpc>
                          <a:spcPct val="107000"/>
                        </a:lnSpc>
                        <a:spcAft>
                          <a:spcPts val="0"/>
                        </a:spcAft>
                        <a:tabLst>
                          <a:tab pos="822960" algn="l"/>
                          <a:tab pos="1645920" algn="l"/>
                          <a:tab pos="2468880" algn="l"/>
                          <a:tab pos="3291840" algn="l"/>
                          <a:tab pos="4114800" algn="l"/>
                          <a:tab pos="4937760" algn="l"/>
                        </a:tabLst>
                      </a:pPr>
                      <a:r>
                        <a:rPr lang="sv-FI" sz="600" dirty="0"/>
                        <a:t> </a:t>
                      </a:r>
                    </a:p>
                  </a:txBody>
                  <a:tcPr marL="27684" marR="27684" marT="0" marB="0"/>
                </a:tc>
                <a:extLst>
                  <a:ext uri="{0D108BD9-81ED-4DB2-BD59-A6C34878D82A}">
                    <a16:rowId xmlns:a16="http://schemas.microsoft.com/office/drawing/2014/main" val="2358401768"/>
                  </a:ext>
                </a:extLst>
              </a:tr>
            </a:tbl>
          </a:graphicData>
        </a:graphic>
      </p:graphicFrame>
    </p:spTree>
    <p:extLst>
      <p:ext uri="{BB962C8B-B14F-4D97-AF65-F5344CB8AC3E}">
        <p14:creationId xmlns:p14="http://schemas.microsoft.com/office/powerpoint/2010/main" val="34265246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sv-FI" sz="2400" dirty="0"/>
              <a:t>Serviceklassificering (Funktionalitetsklassificering av säkerhetsanordningar)</a:t>
            </a:r>
            <a:br>
              <a:rPr lang="sv-FI" sz="2400" dirty="0"/>
            </a:br>
            <a:r>
              <a:rPr lang="sv-FI" sz="2000" dirty="0"/>
              <a:t/>
            </a:r>
            <a:br>
              <a:rPr lang="sv-FI" sz="2000" dirty="0"/>
            </a:br>
            <a:r>
              <a:rPr lang="sv-FI" dirty="0"/>
              <a:t/>
            </a:r>
            <a:br>
              <a:rPr lang="sv-FI" dirty="0"/>
            </a:br>
            <a:r>
              <a:rPr lang="sv-FI" dirty="0"/>
              <a:t/>
            </a:r>
            <a:br>
              <a:rPr lang="sv-FI" dirty="0"/>
            </a:br>
            <a:endParaRPr lang="sv-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628800"/>
            <a:ext cx="11502000" cy="4950612"/>
          </a:xfrm>
        </p:spPr>
        <p:txBody>
          <a:bodyPr/>
          <a:lstStyle/>
          <a:p>
            <a:r>
              <a:rPr lang="sv-FI" sz="1800" dirty="0"/>
              <a:t>Vid bedömning av funktionaliteten hos säkerhetsanordningar i sjöfarten tillämpas den internationella </a:t>
            </a:r>
            <a:r>
              <a:rPr lang="sv-FI" sz="1800" dirty="0" smtClean="0"/>
              <a:t>sjöfartsorganisationen </a:t>
            </a:r>
            <a:r>
              <a:rPr lang="sv-FI" sz="1800" dirty="0"/>
              <a:t>IALAs (International Association </a:t>
            </a:r>
            <a:r>
              <a:rPr lang="sv-FI" sz="1800" dirty="0" err="1"/>
              <a:t>of</a:t>
            </a:r>
            <a:r>
              <a:rPr lang="sv-FI" sz="1800" dirty="0"/>
              <a:t> Aids to Navigation and </a:t>
            </a:r>
            <a:r>
              <a:rPr lang="sv-FI" sz="1800" dirty="0" err="1"/>
              <a:t>Lighthouse</a:t>
            </a:r>
            <a:r>
              <a:rPr lang="sv-FI" sz="1800" dirty="0"/>
              <a:t> </a:t>
            </a:r>
            <a:r>
              <a:rPr lang="sv-FI" sz="1800" dirty="0" err="1"/>
              <a:t>Authorities</a:t>
            </a:r>
            <a:r>
              <a:rPr lang="sv-FI" sz="1800" dirty="0"/>
              <a:t>) rekommendation ”</a:t>
            </a:r>
            <a:r>
              <a:rPr lang="sv-FI" sz="1800" dirty="0" err="1"/>
              <a:t>Categorisation</a:t>
            </a:r>
            <a:r>
              <a:rPr lang="sv-FI" sz="1800" dirty="0"/>
              <a:t> and </a:t>
            </a:r>
            <a:r>
              <a:rPr lang="sv-FI" sz="1800" dirty="0" err="1"/>
              <a:t>Availability</a:t>
            </a:r>
            <a:r>
              <a:rPr lang="sv-FI" sz="1800" dirty="0"/>
              <a:t> </a:t>
            </a:r>
            <a:r>
              <a:rPr lang="sv-FI" sz="1800" dirty="0" err="1"/>
              <a:t>Objectives</a:t>
            </a:r>
            <a:r>
              <a:rPr lang="sv-FI" sz="1800" dirty="0"/>
              <a:t> for Short Range Aids to Navigation” (R0131) och den tillhörande </a:t>
            </a:r>
            <a:r>
              <a:rPr lang="sv-FI" sz="1800" dirty="0" smtClean="0"/>
              <a:t>anvisningen </a:t>
            </a:r>
            <a:r>
              <a:rPr lang="sv-FI" sz="1800" dirty="0"/>
              <a:t>”</a:t>
            </a:r>
            <a:r>
              <a:rPr lang="sv-FI" sz="1800" dirty="0" err="1"/>
              <a:t>Availability</a:t>
            </a:r>
            <a:r>
              <a:rPr lang="sv-FI" sz="1800" dirty="0"/>
              <a:t> and </a:t>
            </a:r>
            <a:r>
              <a:rPr lang="sv-FI" sz="1800" dirty="0" err="1"/>
              <a:t>Reliability</a:t>
            </a:r>
            <a:r>
              <a:rPr lang="sv-FI" sz="1800" dirty="0"/>
              <a:t> </a:t>
            </a:r>
            <a:r>
              <a:rPr lang="sv-FI" sz="1800" dirty="0" err="1"/>
              <a:t>of</a:t>
            </a:r>
            <a:r>
              <a:rPr lang="sv-FI" sz="1800" dirty="0"/>
              <a:t> Aids to Navigation – </a:t>
            </a:r>
            <a:r>
              <a:rPr lang="sv-FI" sz="1800" dirty="0" err="1"/>
              <a:t>Theory</a:t>
            </a:r>
            <a:r>
              <a:rPr lang="sv-FI" sz="1800" dirty="0"/>
              <a:t> and </a:t>
            </a:r>
            <a:r>
              <a:rPr lang="sv-FI" sz="1800" dirty="0" err="1"/>
              <a:t>Examples</a:t>
            </a:r>
            <a:r>
              <a:rPr lang="sv-FI" sz="1800" dirty="0"/>
              <a:t>” (</a:t>
            </a:r>
            <a:r>
              <a:rPr lang="sv-FI" sz="1800" dirty="0" err="1"/>
              <a:t>Guideline</a:t>
            </a:r>
            <a:r>
              <a:rPr lang="sv-FI" sz="1800" dirty="0"/>
              <a:t> 1035).</a:t>
            </a:r>
          </a:p>
          <a:p>
            <a:endParaRPr lang="en-US" sz="1800" dirty="0" smtClean="0"/>
          </a:p>
          <a:p>
            <a:r>
              <a:rPr lang="sv-FI" sz="1800" dirty="0"/>
              <a:t>Säkerhetsanordningarnas funktionalitet skall uppfylla följande funktionalitetskrav (procent) under tre års tid:</a:t>
            </a:r>
          </a:p>
          <a:p>
            <a:r>
              <a:rPr lang="sv-FI" sz="1800" dirty="0"/>
              <a:t>Funktionalitetsklass 1	99,8 %	VL 1 säkerhetsanordningar med belysning</a:t>
            </a:r>
          </a:p>
          <a:p>
            <a:r>
              <a:rPr lang="sv-FI" sz="1800" dirty="0"/>
              <a:t>Funktionalitetsklass 2	99,0 %	VL 1 övriga säkerhetsanordningar och VL 2–6 </a:t>
            </a:r>
            <a:endParaRPr lang="sv-FI" sz="1800" dirty="0" smtClean="0"/>
          </a:p>
          <a:p>
            <a:pPr lvl="1"/>
            <a:r>
              <a:rPr lang="sv-FI" sz="1600" dirty="0"/>
              <a:t> </a:t>
            </a:r>
            <a:r>
              <a:rPr lang="sv-FI" sz="1600" dirty="0" smtClean="0"/>
              <a:t>                                           </a:t>
            </a:r>
            <a:r>
              <a:rPr lang="sv-FI" sz="1800" dirty="0" smtClean="0"/>
              <a:t>säkerhetsanordningar </a:t>
            </a:r>
            <a:r>
              <a:rPr lang="sv-FI" sz="1800" dirty="0"/>
              <a:t>med belysning</a:t>
            </a:r>
          </a:p>
          <a:p>
            <a:r>
              <a:rPr lang="sv-FI" sz="1800" dirty="0"/>
              <a:t>Funktionalitetsklass 3	97,0 %	VL 2–6 övriga säkerhetsanordningar</a:t>
            </a:r>
          </a:p>
          <a:p>
            <a:r>
              <a:rPr lang="sv-FI" sz="1800" dirty="0"/>
              <a:t>Minimifunktionalitetskravet på alla fasta säkerhetsanordningar är dock en drifttid på 95 % under en seglingssäsong. För flytande säkerhetsanordningar i klass VL 1–6 och fasta säkerhetsanordningar i klass VL 3–6 är minimikravet 90 % under en seglingssäsong. </a:t>
            </a:r>
          </a:p>
          <a:p>
            <a:endParaRPr lang="fi-FI" sz="1800"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7.5.2020</a:t>
            </a:fld>
            <a:endParaRPr lang="fi-FI" smtClean="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4</a:t>
            </a:fld>
            <a:endParaRPr lang="fi-FI" smtClean="0"/>
          </a:p>
        </p:txBody>
      </p:sp>
    </p:spTree>
    <p:extLst>
      <p:ext uri="{BB962C8B-B14F-4D97-AF65-F5344CB8AC3E}">
        <p14:creationId xmlns:p14="http://schemas.microsoft.com/office/powerpoint/2010/main" val="31204568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sv-FI" sz="2400" dirty="0"/>
              <a:t>Serviceklassificering (Funktionalitetsklassificering av säkerhetsanordningar)</a:t>
            </a:r>
            <a:r>
              <a:rPr lang="sv-FI" dirty="0"/>
              <a:t/>
            </a:r>
            <a:br>
              <a:rPr lang="sv-FI" dirty="0"/>
            </a:br>
            <a:r>
              <a:rPr lang="sv-FI" sz="2000" dirty="0"/>
              <a:t/>
            </a:r>
            <a:br>
              <a:rPr lang="sv-FI" sz="2000" dirty="0"/>
            </a:br>
            <a:r>
              <a:rPr lang="sv-FI" dirty="0"/>
              <a:t/>
            </a:r>
            <a:br>
              <a:rPr lang="sv-FI" dirty="0"/>
            </a:br>
            <a:r>
              <a:rPr lang="sv-FI" dirty="0"/>
              <a:t/>
            </a:r>
            <a:br>
              <a:rPr lang="sv-FI" dirty="0"/>
            </a:br>
            <a:endParaRPr lang="sv-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1736784"/>
            <a:ext cx="11502000" cy="4950612"/>
          </a:xfrm>
        </p:spPr>
        <p:txBody>
          <a:bodyPr/>
          <a:lstStyle/>
          <a:p>
            <a:r>
              <a:rPr lang="sv-FI" sz="1800" dirty="0"/>
              <a:t>Vid beräkning av den tid som säkerhetsanordningen inte är i drift beaktas inte tiden för grundläggande reparation när detta anmälts på korrekt sätt i förväg till Transport- och kommunikationsverket.</a:t>
            </a:r>
          </a:p>
          <a:p>
            <a:r>
              <a:rPr lang="sv-FI" sz="1800" dirty="0"/>
              <a:t>Drifttidsprocenten beräknas årligen som förhållandet (%) mellan tiden ur drift (h) och i drift (h) för hela säkerhetssystem per farledshållare. Den tid som varje säkerhetsanordning är ur drift beräknas per år med en timmes precision och jämförs med drifttiden för farledshållarens hela uppsättning av säkerhetsanordningar. </a:t>
            </a:r>
          </a:p>
          <a:p>
            <a:r>
              <a:rPr lang="sv-FI" sz="1800" dirty="0"/>
              <a:t>Exempelvis medger en funktionalitetsprocent på 99,8 % i funktionalitetsklass 1 att varje säkerhetsanordning i genomsnitt </a:t>
            </a:r>
            <a:r>
              <a:rPr lang="sv-FI" sz="1800" dirty="0" smtClean="0"/>
              <a:t>får vara ur </a:t>
            </a:r>
            <a:r>
              <a:rPr lang="sv-FI" sz="1800" dirty="0"/>
              <a:t>drift 17,5 h per år. </a:t>
            </a:r>
          </a:p>
          <a:p>
            <a:r>
              <a:rPr lang="sv-FI" sz="1800" dirty="0"/>
              <a:t>Vid beräkning av tiden ur drift på farleder i klass VL 2–6 beaktas seglingssäsongen för varje område.</a:t>
            </a:r>
          </a:p>
          <a:p>
            <a:r>
              <a:rPr lang="sv-FI" sz="1800" dirty="0"/>
              <a:t>För farleder i klass VL 1 beaktas hela året. </a:t>
            </a:r>
          </a:p>
          <a:p>
            <a:endParaRPr lang="fi-FI" sz="1800"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7.5.2020</a:t>
            </a:fld>
            <a:endParaRPr lang="fi-FI" smtClean="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5</a:t>
            </a:fld>
            <a:endParaRPr lang="fi-FI" smtClean="0"/>
          </a:p>
        </p:txBody>
      </p:sp>
    </p:spTree>
    <p:extLst>
      <p:ext uri="{BB962C8B-B14F-4D97-AF65-F5344CB8AC3E}">
        <p14:creationId xmlns:p14="http://schemas.microsoft.com/office/powerpoint/2010/main" val="6392481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479376" y="188640"/>
            <a:ext cx="5554355" cy="1108800"/>
          </a:xfrm>
        </p:spPr>
        <p:txBody>
          <a:bodyPr/>
          <a:lstStyle/>
          <a:p>
            <a:r>
              <a:rPr lang="sv-FI" sz="2400" dirty="0" smtClean="0"/>
              <a:t>Serviceklassificering (Funktionalitetsklassificering av säkerhetsanordningar)</a:t>
            </a:r>
            <a:r>
              <a:rPr lang="sv-FI" dirty="0"/>
              <a:t/>
            </a:r>
            <a:br>
              <a:rPr lang="sv-FI" dirty="0"/>
            </a:br>
            <a:r>
              <a:rPr lang="sv-FI" sz="2000" dirty="0"/>
              <a:t/>
            </a:r>
            <a:br>
              <a:rPr lang="sv-FI" sz="2000" dirty="0"/>
            </a:br>
            <a:r>
              <a:rPr lang="sv-FI" dirty="0"/>
              <a:t/>
            </a:r>
            <a:br>
              <a:rPr lang="sv-FI" dirty="0"/>
            </a:br>
            <a:r>
              <a:rPr lang="sv-FI" dirty="0"/>
              <a:t/>
            </a:r>
            <a:br>
              <a:rPr lang="sv-FI" dirty="0"/>
            </a:br>
            <a:endParaRPr lang="sv-FI" dirty="0"/>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551384" y="1628721"/>
            <a:ext cx="4313856" cy="4950612"/>
          </a:xfrm>
        </p:spPr>
        <p:txBody>
          <a:bodyPr/>
          <a:lstStyle/>
          <a:p>
            <a:r>
              <a:rPr lang="sv-FI" sz="1800" dirty="0"/>
              <a:t>Farledshållare skall rapportera den tid som varje säkerhetsanordning är ur drift per funktionalitetsklass och år, och rapporten skall vara inlämnad senast i januari månad året efter.</a:t>
            </a:r>
          </a:p>
          <a:p>
            <a:r>
              <a:rPr lang="sv-FI" sz="1800" dirty="0" err="1"/>
              <a:t>Traficom</a:t>
            </a:r>
            <a:r>
              <a:rPr lang="sv-FI" sz="1800" dirty="0"/>
              <a:t> beräknar procentsatserna för varje treårsperiod och uppmärksammar vid behov farledshållare på eventuella avvikelser. </a:t>
            </a:r>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7.5.2020</a:t>
            </a:fld>
            <a:endParaRPr lang="fi-FI" smtClean="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6</a:t>
            </a:fld>
            <a:endParaRPr lang="fi-FI" smtClean="0"/>
          </a:p>
        </p:txBody>
      </p:sp>
      <p:graphicFrame>
        <p:nvGraphicFramePr>
          <p:cNvPr id="5" name="Taulukko 4"/>
          <p:cNvGraphicFramePr>
            <a:graphicFrameLocks noGrp="1"/>
          </p:cNvGraphicFramePr>
          <p:nvPr>
            <p:extLst>
              <p:ext uri="{D42A27DB-BD31-4B8C-83A1-F6EECF244321}">
                <p14:modId xmlns:p14="http://schemas.microsoft.com/office/powerpoint/2010/main" val="655237608"/>
              </p:ext>
            </p:extLst>
          </p:nvPr>
        </p:nvGraphicFramePr>
        <p:xfrm>
          <a:off x="5648518" y="188640"/>
          <a:ext cx="6064105" cy="6048672"/>
        </p:xfrm>
        <a:graphic>
          <a:graphicData uri="http://schemas.openxmlformats.org/drawingml/2006/table">
            <a:tbl>
              <a:tblPr firstRow="1" firstCol="1" bandRow="1">
                <a:tableStyleId>{5C22544A-7EE6-4342-B048-85BDC9FD1C3A}</a:tableStyleId>
              </a:tblPr>
              <a:tblGrid>
                <a:gridCol w="889768">
                  <a:extLst>
                    <a:ext uri="{9D8B030D-6E8A-4147-A177-3AD203B41FA5}">
                      <a16:colId xmlns:a16="http://schemas.microsoft.com/office/drawing/2014/main" val="3352385954"/>
                    </a:ext>
                  </a:extLst>
                </a:gridCol>
                <a:gridCol w="1132171">
                  <a:extLst>
                    <a:ext uri="{9D8B030D-6E8A-4147-A177-3AD203B41FA5}">
                      <a16:colId xmlns:a16="http://schemas.microsoft.com/office/drawing/2014/main" val="1490947793"/>
                    </a:ext>
                  </a:extLst>
                </a:gridCol>
                <a:gridCol w="1859385">
                  <a:extLst>
                    <a:ext uri="{9D8B030D-6E8A-4147-A177-3AD203B41FA5}">
                      <a16:colId xmlns:a16="http://schemas.microsoft.com/office/drawing/2014/main" val="3725635927"/>
                    </a:ext>
                  </a:extLst>
                </a:gridCol>
                <a:gridCol w="2182781">
                  <a:extLst>
                    <a:ext uri="{9D8B030D-6E8A-4147-A177-3AD203B41FA5}">
                      <a16:colId xmlns:a16="http://schemas.microsoft.com/office/drawing/2014/main" val="1517615531"/>
                    </a:ext>
                  </a:extLst>
                </a:gridCol>
              </a:tblGrid>
              <a:tr h="632086">
                <a:tc>
                  <a:txBody>
                    <a:bodyPr/>
                    <a:lstStyle/>
                    <a:p>
                      <a:pPr>
                        <a:lnSpc>
                          <a:spcPct val="107000"/>
                        </a:lnSpc>
                        <a:spcAft>
                          <a:spcPts val="0"/>
                        </a:spcAft>
                      </a:pPr>
                      <a:r>
                        <a:rPr lang="sv-FI" sz="700"/>
                        <a:t>Funktionalitetsklass</a:t>
                      </a:r>
                    </a:p>
                  </a:txBody>
                  <a:tcPr marL="47209" marR="47209" marT="0" marB="0"/>
                </a:tc>
                <a:tc>
                  <a:txBody>
                    <a:bodyPr/>
                    <a:lstStyle/>
                    <a:p>
                      <a:pPr>
                        <a:lnSpc>
                          <a:spcPct val="107000"/>
                        </a:lnSpc>
                        <a:spcAft>
                          <a:spcPts val="0"/>
                        </a:spcAft>
                      </a:pPr>
                      <a:r>
                        <a:rPr lang="sv-FI" sz="700"/>
                        <a:t>Drifttid</a:t>
                      </a:r>
                    </a:p>
                    <a:p>
                      <a:pPr>
                        <a:lnSpc>
                          <a:spcPct val="107000"/>
                        </a:lnSpc>
                        <a:spcAft>
                          <a:spcPts val="0"/>
                        </a:spcAft>
                      </a:pPr>
                      <a:r>
                        <a:rPr lang="sv-FI" sz="700"/>
                        <a:t>(% av seglingssäsongen)</a:t>
                      </a:r>
                    </a:p>
                  </a:txBody>
                  <a:tcPr marL="47209" marR="47209" marT="0" marB="0"/>
                </a:tc>
                <a:tc>
                  <a:txBody>
                    <a:bodyPr/>
                    <a:lstStyle/>
                    <a:p>
                      <a:pPr>
                        <a:lnSpc>
                          <a:spcPct val="107000"/>
                        </a:lnSpc>
                        <a:spcAft>
                          <a:spcPts val="0"/>
                        </a:spcAft>
                      </a:pPr>
                      <a:r>
                        <a:rPr lang="sv-FI" sz="700"/>
                        <a:t>Farleder och säkerhetsanordningar som ingår i funktionalitetsklassen</a:t>
                      </a:r>
                    </a:p>
                  </a:txBody>
                  <a:tcPr marL="47209" marR="47209" marT="0" marB="0"/>
                </a:tc>
                <a:tc>
                  <a:txBody>
                    <a:bodyPr/>
                    <a:lstStyle/>
                    <a:p>
                      <a:pPr>
                        <a:lnSpc>
                          <a:spcPct val="107000"/>
                        </a:lnSpc>
                        <a:spcAft>
                          <a:spcPts val="0"/>
                        </a:spcAft>
                      </a:pPr>
                      <a:r>
                        <a:rPr lang="sv-FI" sz="700"/>
                        <a:t>Seglingssäsong</a:t>
                      </a:r>
                    </a:p>
                  </a:txBody>
                  <a:tcPr marL="47209" marR="47209" marT="0" marB="0"/>
                </a:tc>
                <a:extLst>
                  <a:ext uri="{0D108BD9-81ED-4DB2-BD59-A6C34878D82A}">
                    <a16:rowId xmlns:a16="http://schemas.microsoft.com/office/drawing/2014/main" val="2179111779"/>
                  </a:ext>
                </a:extLst>
              </a:tr>
              <a:tr h="316043">
                <a:tc>
                  <a:txBody>
                    <a:bodyPr/>
                    <a:lstStyle/>
                    <a:p>
                      <a:pPr>
                        <a:lnSpc>
                          <a:spcPct val="107000"/>
                        </a:lnSpc>
                        <a:spcAft>
                          <a:spcPts val="0"/>
                        </a:spcAft>
                      </a:pPr>
                      <a:r>
                        <a:rPr lang="sv-FI" sz="700"/>
                        <a:t>     1</a:t>
                      </a:r>
                    </a:p>
                  </a:txBody>
                  <a:tcPr marL="47209" marR="47209" marT="0" marB="0"/>
                </a:tc>
                <a:tc>
                  <a:txBody>
                    <a:bodyPr/>
                    <a:lstStyle/>
                    <a:p>
                      <a:pPr>
                        <a:lnSpc>
                          <a:spcPct val="107000"/>
                        </a:lnSpc>
                        <a:spcAft>
                          <a:spcPts val="0"/>
                        </a:spcAft>
                      </a:pPr>
                      <a:r>
                        <a:rPr lang="sv-FI" sz="700"/>
                        <a:t>          99,8</a:t>
                      </a:r>
                    </a:p>
                  </a:txBody>
                  <a:tcPr marL="47209" marR="47209" marT="0" marB="0"/>
                </a:tc>
                <a:tc>
                  <a:txBody>
                    <a:bodyPr/>
                    <a:lstStyle/>
                    <a:p>
                      <a:pPr>
                        <a:lnSpc>
                          <a:spcPct val="107000"/>
                        </a:lnSpc>
                        <a:spcAft>
                          <a:spcPts val="0"/>
                        </a:spcAft>
                      </a:pPr>
                      <a:r>
                        <a:rPr lang="sv-FI" sz="700"/>
                        <a:t>VL 1 säkerhetsanordningar med belysning</a:t>
                      </a:r>
                    </a:p>
                  </a:txBody>
                  <a:tcPr marL="47209" marR="47209" marT="0" marB="0"/>
                </a:tc>
                <a:tc>
                  <a:txBody>
                    <a:bodyPr/>
                    <a:lstStyle/>
                    <a:p>
                      <a:pPr>
                        <a:lnSpc>
                          <a:spcPct val="107000"/>
                        </a:lnSpc>
                        <a:spcAft>
                          <a:spcPts val="0"/>
                        </a:spcAft>
                      </a:pPr>
                      <a:r>
                        <a:rPr lang="sv-FI" sz="700"/>
                        <a:t>Hela året</a:t>
                      </a:r>
                    </a:p>
                    <a:p>
                      <a:pPr>
                        <a:lnSpc>
                          <a:spcPct val="107000"/>
                        </a:lnSpc>
                        <a:spcAft>
                          <a:spcPts val="0"/>
                        </a:spcAft>
                      </a:pPr>
                      <a:r>
                        <a:rPr lang="sv-FI" sz="700"/>
                        <a:t> </a:t>
                      </a:r>
                    </a:p>
                  </a:txBody>
                  <a:tcPr marL="47209" marR="47209" marT="0" marB="0"/>
                </a:tc>
                <a:extLst>
                  <a:ext uri="{0D108BD9-81ED-4DB2-BD59-A6C34878D82A}">
                    <a16:rowId xmlns:a16="http://schemas.microsoft.com/office/drawing/2014/main" val="628122822"/>
                  </a:ext>
                </a:extLst>
              </a:tr>
              <a:tr h="1753756">
                <a:tc>
                  <a:txBody>
                    <a:bodyPr/>
                    <a:lstStyle/>
                    <a:p>
                      <a:pPr>
                        <a:lnSpc>
                          <a:spcPct val="107000"/>
                        </a:lnSpc>
                        <a:spcAft>
                          <a:spcPts val="0"/>
                        </a:spcAft>
                      </a:pPr>
                      <a:r>
                        <a:rPr lang="sv-FI" sz="700"/>
                        <a:t>     2</a:t>
                      </a:r>
                    </a:p>
                  </a:txBody>
                  <a:tcPr marL="47209" marR="47209" marT="0" marB="0"/>
                </a:tc>
                <a:tc>
                  <a:txBody>
                    <a:bodyPr/>
                    <a:lstStyle/>
                    <a:p>
                      <a:pPr>
                        <a:lnSpc>
                          <a:spcPct val="107000"/>
                        </a:lnSpc>
                        <a:spcAft>
                          <a:spcPts val="0"/>
                        </a:spcAft>
                      </a:pPr>
                      <a:r>
                        <a:rPr lang="sv-FI" sz="700"/>
                        <a:t>          99,0</a:t>
                      </a:r>
                    </a:p>
                  </a:txBody>
                  <a:tcPr marL="47209" marR="47209" marT="0" marB="0"/>
                </a:tc>
                <a:tc>
                  <a:txBody>
                    <a:bodyPr/>
                    <a:lstStyle/>
                    <a:p>
                      <a:pPr>
                        <a:lnSpc>
                          <a:spcPct val="107000"/>
                        </a:lnSpc>
                        <a:spcAft>
                          <a:spcPts val="0"/>
                        </a:spcAft>
                      </a:pPr>
                      <a:r>
                        <a:rPr lang="sv-FI" sz="700" dirty="0"/>
                        <a:t>VL 1 säkerhetsanordningar utan belysning                  </a:t>
                      </a:r>
                      <a:endParaRPr lang="sv-FI" sz="700" dirty="0" smtClean="0"/>
                    </a:p>
                    <a:p>
                      <a:pPr>
                        <a:lnSpc>
                          <a:spcPct val="107000"/>
                        </a:lnSpc>
                        <a:spcAft>
                          <a:spcPts val="0"/>
                        </a:spcAft>
                      </a:pPr>
                      <a:r>
                        <a:rPr lang="sv-FI" sz="700" dirty="0" smtClean="0"/>
                        <a:t>VL </a:t>
                      </a:r>
                      <a:r>
                        <a:rPr lang="sv-FI" sz="700" dirty="0"/>
                        <a:t>2–6 säkerhetsanordningar med belysning</a:t>
                      </a:r>
                    </a:p>
                  </a:txBody>
                  <a:tcPr marL="47209" marR="47209" marT="0" marB="0"/>
                </a:tc>
                <a:tc>
                  <a:txBody>
                    <a:bodyPr/>
                    <a:lstStyle/>
                    <a:p>
                      <a:pPr>
                        <a:lnSpc>
                          <a:spcPct val="107000"/>
                        </a:lnSpc>
                        <a:spcAft>
                          <a:spcPts val="0"/>
                        </a:spcAft>
                      </a:pPr>
                      <a:r>
                        <a:rPr lang="sv-FI" sz="700" dirty="0"/>
                        <a:t>VL 1 hela året.</a:t>
                      </a:r>
                    </a:p>
                    <a:p>
                      <a:pPr>
                        <a:lnSpc>
                          <a:spcPct val="107000"/>
                        </a:lnSpc>
                        <a:spcAft>
                          <a:spcPts val="0"/>
                        </a:spcAft>
                      </a:pPr>
                      <a:endParaRPr lang="sv-FI" sz="700" dirty="0" smtClean="0"/>
                    </a:p>
                    <a:p>
                      <a:pPr>
                        <a:lnSpc>
                          <a:spcPct val="107000"/>
                        </a:lnSpc>
                        <a:spcAft>
                          <a:spcPts val="0"/>
                        </a:spcAft>
                      </a:pPr>
                      <a:r>
                        <a:rPr lang="sv-FI" sz="700" dirty="0" smtClean="0"/>
                        <a:t>VL </a:t>
                      </a:r>
                      <a:r>
                        <a:rPr lang="sv-FI" sz="700" dirty="0"/>
                        <a:t>2–6  1.5.–30.11. Sjöområdet mellan Vederlax och Sastmola samt insjöar söder om Ule älv.</a:t>
                      </a:r>
                    </a:p>
                    <a:p>
                      <a:pPr>
                        <a:lnSpc>
                          <a:spcPct val="107000"/>
                        </a:lnSpc>
                        <a:spcAft>
                          <a:spcPts val="0"/>
                        </a:spcAft>
                      </a:pPr>
                      <a:r>
                        <a:rPr lang="sv-FI" sz="700" dirty="0"/>
                        <a:t>VL 2–6 1.6.–15.11. Sjöområdet mellan Sastmola och Torneå, Ule älv och insjöar norr om Ule älv. </a:t>
                      </a:r>
                    </a:p>
                    <a:p>
                      <a:pPr>
                        <a:lnSpc>
                          <a:spcPct val="107000"/>
                        </a:lnSpc>
                        <a:spcAft>
                          <a:spcPts val="0"/>
                        </a:spcAft>
                      </a:pPr>
                      <a:r>
                        <a:rPr lang="sv-FI" sz="700" dirty="0"/>
                        <a:t>Trafiksäsongen i Saima kanal och djupfarleder</a:t>
                      </a:r>
                    </a:p>
                  </a:txBody>
                  <a:tcPr marL="47209" marR="47209" marT="0" marB="0"/>
                </a:tc>
                <a:extLst>
                  <a:ext uri="{0D108BD9-81ED-4DB2-BD59-A6C34878D82A}">
                    <a16:rowId xmlns:a16="http://schemas.microsoft.com/office/drawing/2014/main" val="852337111"/>
                  </a:ext>
                </a:extLst>
              </a:tr>
              <a:tr h="1593031">
                <a:tc>
                  <a:txBody>
                    <a:bodyPr/>
                    <a:lstStyle/>
                    <a:p>
                      <a:pPr>
                        <a:lnSpc>
                          <a:spcPct val="107000"/>
                        </a:lnSpc>
                        <a:spcAft>
                          <a:spcPts val="0"/>
                        </a:spcAft>
                      </a:pPr>
                      <a:r>
                        <a:rPr lang="sv-FI" sz="700"/>
                        <a:t>     3</a:t>
                      </a:r>
                    </a:p>
                  </a:txBody>
                  <a:tcPr marL="47209" marR="47209" marT="0" marB="0"/>
                </a:tc>
                <a:tc>
                  <a:txBody>
                    <a:bodyPr/>
                    <a:lstStyle/>
                    <a:p>
                      <a:pPr>
                        <a:lnSpc>
                          <a:spcPct val="107000"/>
                        </a:lnSpc>
                        <a:spcAft>
                          <a:spcPts val="0"/>
                        </a:spcAft>
                      </a:pPr>
                      <a:r>
                        <a:rPr lang="sv-FI" sz="700"/>
                        <a:t>          97,0</a:t>
                      </a:r>
                    </a:p>
                  </a:txBody>
                  <a:tcPr marL="47209" marR="47209" marT="0" marB="0"/>
                </a:tc>
                <a:tc>
                  <a:txBody>
                    <a:bodyPr/>
                    <a:lstStyle/>
                    <a:p>
                      <a:pPr>
                        <a:lnSpc>
                          <a:spcPct val="107000"/>
                        </a:lnSpc>
                        <a:spcAft>
                          <a:spcPts val="0"/>
                        </a:spcAft>
                      </a:pPr>
                      <a:r>
                        <a:rPr lang="sv-FI" sz="700"/>
                        <a:t>VL 2–6 säkerhetsanordningar utan belysning</a:t>
                      </a:r>
                    </a:p>
                  </a:txBody>
                  <a:tcPr marL="47209" marR="47209" marT="0" marB="0"/>
                </a:tc>
                <a:tc>
                  <a:txBody>
                    <a:bodyPr/>
                    <a:lstStyle/>
                    <a:p>
                      <a:pPr>
                        <a:lnSpc>
                          <a:spcPct val="107000"/>
                        </a:lnSpc>
                        <a:spcAft>
                          <a:spcPts val="0"/>
                        </a:spcAft>
                      </a:pPr>
                      <a:r>
                        <a:rPr lang="sv-FI" sz="700"/>
                        <a:t>VL 2–6  1.5.–30.11. Sjöområdet mellan Vederlax och Sastmola samt insjöar söder om Ule älv.</a:t>
                      </a:r>
                    </a:p>
                    <a:p>
                      <a:pPr>
                        <a:lnSpc>
                          <a:spcPct val="107000"/>
                        </a:lnSpc>
                        <a:spcAft>
                          <a:spcPts val="0"/>
                        </a:spcAft>
                      </a:pPr>
                      <a:r>
                        <a:rPr lang="sv-FI" sz="700"/>
                        <a:t>VL 2–6 1.6.–15.11. Sjöområdet mellan Sastmola och Torneå, Ule älv och insjöar norr om Ule älv.</a:t>
                      </a:r>
                    </a:p>
                    <a:p>
                      <a:pPr>
                        <a:lnSpc>
                          <a:spcPct val="107000"/>
                        </a:lnSpc>
                        <a:spcAft>
                          <a:spcPts val="0"/>
                        </a:spcAft>
                      </a:pPr>
                      <a:r>
                        <a:rPr lang="sv-FI" sz="700"/>
                        <a:t>Trafiksäsongen i Saima kanal och djupfarleder   </a:t>
                      </a:r>
                    </a:p>
                  </a:txBody>
                  <a:tcPr marL="47209" marR="47209" marT="0" marB="0"/>
                </a:tc>
                <a:extLst>
                  <a:ext uri="{0D108BD9-81ED-4DB2-BD59-A6C34878D82A}">
                    <a16:rowId xmlns:a16="http://schemas.microsoft.com/office/drawing/2014/main" val="1140627085"/>
                  </a:ext>
                </a:extLst>
              </a:tr>
              <a:tr h="1753756">
                <a:tc>
                  <a:txBody>
                    <a:bodyPr/>
                    <a:lstStyle/>
                    <a:p>
                      <a:pPr>
                        <a:lnSpc>
                          <a:spcPct val="107000"/>
                        </a:lnSpc>
                        <a:spcAft>
                          <a:spcPts val="0"/>
                        </a:spcAft>
                      </a:pPr>
                      <a:r>
                        <a:rPr lang="sv-FI" sz="700"/>
                        <a:t>Minimikrav</a:t>
                      </a:r>
                    </a:p>
                  </a:txBody>
                  <a:tcPr marL="47209" marR="47209" marT="0" marB="0"/>
                </a:tc>
                <a:tc>
                  <a:txBody>
                    <a:bodyPr/>
                    <a:lstStyle/>
                    <a:p>
                      <a:pPr>
                        <a:lnSpc>
                          <a:spcPct val="107000"/>
                        </a:lnSpc>
                        <a:spcAft>
                          <a:spcPts val="0"/>
                        </a:spcAft>
                      </a:pPr>
                      <a:r>
                        <a:rPr lang="sv-FI" sz="700"/>
                        <a:t>          95,0</a:t>
                      </a:r>
                    </a:p>
                    <a:p>
                      <a:pPr>
                        <a:lnSpc>
                          <a:spcPct val="107000"/>
                        </a:lnSpc>
                        <a:spcAft>
                          <a:spcPts val="0"/>
                        </a:spcAft>
                      </a:pPr>
                      <a:r>
                        <a:rPr lang="sv-FI" sz="700"/>
                        <a:t> </a:t>
                      </a:r>
                    </a:p>
                    <a:p>
                      <a:pPr>
                        <a:lnSpc>
                          <a:spcPct val="107000"/>
                        </a:lnSpc>
                        <a:spcAft>
                          <a:spcPts val="0"/>
                        </a:spcAft>
                      </a:pPr>
                      <a:r>
                        <a:rPr lang="sv-FI" sz="700"/>
                        <a:t> </a:t>
                      </a:r>
                    </a:p>
                    <a:p>
                      <a:pPr>
                        <a:lnSpc>
                          <a:spcPct val="107000"/>
                        </a:lnSpc>
                        <a:spcAft>
                          <a:spcPts val="0"/>
                        </a:spcAft>
                      </a:pPr>
                      <a:r>
                        <a:rPr lang="sv-FI" sz="700"/>
                        <a:t> </a:t>
                      </a:r>
                    </a:p>
                    <a:p>
                      <a:pPr>
                        <a:lnSpc>
                          <a:spcPct val="107000"/>
                        </a:lnSpc>
                        <a:spcAft>
                          <a:spcPts val="0"/>
                        </a:spcAft>
                      </a:pPr>
                      <a:r>
                        <a:rPr lang="sv-FI" sz="700"/>
                        <a:t> </a:t>
                      </a:r>
                    </a:p>
                    <a:p>
                      <a:pPr>
                        <a:lnSpc>
                          <a:spcPct val="107000"/>
                        </a:lnSpc>
                        <a:spcAft>
                          <a:spcPts val="0"/>
                        </a:spcAft>
                      </a:pPr>
                      <a:r>
                        <a:rPr lang="sv-FI" sz="700"/>
                        <a:t>         90,0</a:t>
                      </a:r>
                    </a:p>
                    <a:p>
                      <a:pPr>
                        <a:lnSpc>
                          <a:spcPct val="107000"/>
                        </a:lnSpc>
                        <a:spcAft>
                          <a:spcPts val="0"/>
                        </a:spcAft>
                      </a:pPr>
                      <a:r>
                        <a:rPr lang="sv-FI" sz="700"/>
                        <a:t> </a:t>
                      </a:r>
                    </a:p>
                    <a:p>
                      <a:pPr>
                        <a:lnSpc>
                          <a:spcPct val="107000"/>
                        </a:lnSpc>
                        <a:spcAft>
                          <a:spcPts val="0"/>
                        </a:spcAft>
                      </a:pPr>
                      <a:r>
                        <a:rPr lang="sv-FI" sz="700"/>
                        <a:t> </a:t>
                      </a:r>
                    </a:p>
                    <a:p>
                      <a:pPr>
                        <a:lnSpc>
                          <a:spcPct val="107000"/>
                        </a:lnSpc>
                        <a:spcAft>
                          <a:spcPts val="0"/>
                        </a:spcAft>
                      </a:pPr>
                      <a:r>
                        <a:rPr lang="sv-FI" sz="700"/>
                        <a:t> </a:t>
                      </a:r>
                    </a:p>
                    <a:p>
                      <a:pPr>
                        <a:lnSpc>
                          <a:spcPct val="107000"/>
                        </a:lnSpc>
                        <a:spcAft>
                          <a:spcPts val="0"/>
                        </a:spcAft>
                      </a:pPr>
                      <a:r>
                        <a:rPr lang="sv-FI" sz="700"/>
                        <a:t> </a:t>
                      </a:r>
                    </a:p>
                    <a:p>
                      <a:pPr>
                        <a:lnSpc>
                          <a:spcPct val="107000"/>
                        </a:lnSpc>
                        <a:spcAft>
                          <a:spcPts val="0"/>
                        </a:spcAft>
                      </a:pPr>
                      <a:r>
                        <a:rPr lang="sv-FI" sz="700"/>
                        <a:t> </a:t>
                      </a:r>
                    </a:p>
                  </a:txBody>
                  <a:tcPr marL="47209" marR="47209" marT="0" marB="0"/>
                </a:tc>
                <a:tc>
                  <a:txBody>
                    <a:bodyPr/>
                    <a:lstStyle/>
                    <a:p>
                      <a:pPr>
                        <a:lnSpc>
                          <a:spcPct val="107000"/>
                        </a:lnSpc>
                        <a:spcAft>
                          <a:spcPts val="0"/>
                        </a:spcAft>
                      </a:pPr>
                      <a:r>
                        <a:rPr lang="sv-FI" sz="700"/>
                        <a:t>VL 1–6 för varje enskild fast säkerhetsanordning </a:t>
                      </a:r>
                    </a:p>
                    <a:p>
                      <a:pPr>
                        <a:lnSpc>
                          <a:spcPct val="107000"/>
                        </a:lnSpc>
                        <a:spcAft>
                          <a:spcPts val="0"/>
                        </a:spcAft>
                      </a:pPr>
                      <a:r>
                        <a:rPr lang="sv-FI" sz="700"/>
                        <a:t> </a:t>
                      </a:r>
                    </a:p>
                    <a:p>
                      <a:pPr>
                        <a:lnSpc>
                          <a:spcPct val="107000"/>
                        </a:lnSpc>
                        <a:spcAft>
                          <a:spcPts val="0"/>
                        </a:spcAft>
                      </a:pPr>
                      <a:r>
                        <a:rPr lang="sv-FI" sz="700"/>
                        <a:t> </a:t>
                      </a:r>
                    </a:p>
                    <a:p>
                      <a:pPr>
                        <a:lnSpc>
                          <a:spcPct val="107000"/>
                        </a:lnSpc>
                        <a:spcAft>
                          <a:spcPts val="0"/>
                        </a:spcAft>
                      </a:pPr>
                      <a:r>
                        <a:rPr lang="sv-FI" sz="700"/>
                        <a:t> </a:t>
                      </a:r>
                    </a:p>
                    <a:p>
                      <a:pPr>
                        <a:lnSpc>
                          <a:spcPct val="107000"/>
                        </a:lnSpc>
                        <a:spcAft>
                          <a:spcPts val="0"/>
                        </a:spcAft>
                      </a:pPr>
                      <a:r>
                        <a:rPr lang="sv-FI" sz="700"/>
                        <a:t>VL 1–6 varje enskild flytande säkerhetsanordning och VL 3–6 sikthinder för fasta säkerhetsanordningar</a:t>
                      </a:r>
                    </a:p>
                  </a:txBody>
                  <a:tcPr marL="47209" marR="47209" marT="0" marB="0"/>
                </a:tc>
                <a:tc>
                  <a:txBody>
                    <a:bodyPr/>
                    <a:lstStyle/>
                    <a:p>
                      <a:pPr>
                        <a:lnSpc>
                          <a:spcPct val="107000"/>
                        </a:lnSpc>
                        <a:spcAft>
                          <a:spcPts val="0"/>
                        </a:spcAft>
                      </a:pPr>
                      <a:r>
                        <a:rPr lang="sv-FI" sz="700" dirty="0"/>
                        <a:t>VL 1 helår</a:t>
                      </a:r>
                    </a:p>
                    <a:p>
                      <a:pPr>
                        <a:lnSpc>
                          <a:spcPct val="107000"/>
                        </a:lnSpc>
                        <a:spcAft>
                          <a:spcPts val="0"/>
                        </a:spcAft>
                      </a:pPr>
                      <a:r>
                        <a:rPr lang="sv-FI" sz="700" dirty="0"/>
                        <a:t>VL 2–6  1.5.–30.11. Havsområdet mellan Vederlax och Sastmola samt insjöar söder om Ule älv.</a:t>
                      </a:r>
                    </a:p>
                    <a:p>
                      <a:pPr>
                        <a:lnSpc>
                          <a:spcPct val="107000"/>
                        </a:lnSpc>
                        <a:spcAft>
                          <a:spcPts val="0"/>
                        </a:spcAft>
                      </a:pPr>
                      <a:r>
                        <a:rPr lang="sv-FI" sz="700" dirty="0"/>
                        <a:t>VL 2–6 1.6.–15.11. Havsområdet mellan Sastmola och Torneå, Ule älv och insjöar norr om Ule älv. </a:t>
                      </a:r>
                    </a:p>
                    <a:p>
                      <a:pPr>
                        <a:lnSpc>
                          <a:spcPct val="107000"/>
                        </a:lnSpc>
                        <a:spcAft>
                          <a:spcPts val="0"/>
                        </a:spcAft>
                      </a:pPr>
                      <a:r>
                        <a:rPr lang="sv-FI" sz="700" dirty="0"/>
                        <a:t>Trafiksäsongen i Saima kanal och Saimens djupfarleder   </a:t>
                      </a:r>
                    </a:p>
                  </a:txBody>
                  <a:tcPr marL="47209" marR="47209" marT="0" marB="0"/>
                </a:tc>
                <a:extLst>
                  <a:ext uri="{0D108BD9-81ED-4DB2-BD59-A6C34878D82A}">
                    <a16:rowId xmlns:a16="http://schemas.microsoft.com/office/drawing/2014/main" val="2526580750"/>
                  </a:ext>
                </a:extLst>
              </a:tr>
            </a:tbl>
          </a:graphicData>
        </a:graphic>
      </p:graphicFrame>
    </p:spTree>
    <p:extLst>
      <p:ext uri="{BB962C8B-B14F-4D97-AF65-F5344CB8AC3E}">
        <p14:creationId xmlns:p14="http://schemas.microsoft.com/office/powerpoint/2010/main" val="14956751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sv-FI" sz="2000"/>
              <a:t>FARLEDSHÅLLARENS ANSVAR OCH UPPGIFTER PÅ FARLEDER</a:t>
            </a:r>
            <a:r>
              <a:rPr lang="sv-FI"/>
              <a:t/>
            </a:r>
            <a:br>
              <a:rPr lang="sv-FI"/>
            </a:br>
            <a:r>
              <a:rPr lang="sv-FI" sz="2000"/>
              <a:t/>
            </a:r>
            <a:br>
              <a:rPr lang="sv-FI" sz="2000"/>
            </a:br>
            <a:r>
              <a:rPr lang="sv-FI"/>
              <a:t/>
            </a:r>
            <a:br>
              <a:rPr lang="sv-FI"/>
            </a:br>
            <a:r>
              <a:rPr lang="sv-FI"/>
              <a:t/>
            </a:r>
            <a:br>
              <a:rPr lang="sv-FI"/>
            </a:br>
            <a:endParaRPr lang="sv-FI"/>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548998" y="1260945"/>
            <a:ext cx="7779249" cy="3968255"/>
          </a:xfrm>
        </p:spPr>
        <p:txBody>
          <a:bodyPr/>
          <a:lstStyle/>
          <a:p>
            <a:r>
              <a:rPr lang="sv-FI" sz="1800" dirty="0"/>
              <a:t>Farledshållaren är enligt vattenlagen </a:t>
            </a:r>
            <a:r>
              <a:rPr lang="sv-SE" sz="1800" dirty="0" smtClean="0"/>
              <a:t>skyldig </a:t>
            </a:r>
            <a:r>
              <a:rPr lang="sv-SE" sz="1800" dirty="0"/>
              <a:t>att underhålla farleden och </a:t>
            </a:r>
            <a:r>
              <a:rPr lang="sv-SE" sz="1800" dirty="0" smtClean="0"/>
              <a:t>anordningarna.</a:t>
            </a:r>
            <a:r>
              <a:rPr lang="sv-FI" sz="1800" dirty="0" smtClean="0"/>
              <a:t> </a:t>
            </a:r>
            <a:endParaRPr lang="sv-FI" sz="1800" dirty="0"/>
          </a:p>
          <a:p>
            <a:r>
              <a:rPr lang="sv-FI" sz="1800" dirty="0"/>
              <a:t>Transport- och kommunikationsverket förutsätter att farledshållarna tillämpar följande principer:</a:t>
            </a:r>
          </a:p>
          <a:p>
            <a:r>
              <a:rPr lang="sv-FI" sz="1800" dirty="0"/>
              <a:t>– Farledshållaren är införstådd med sitt ansvar och sina uppgifter.</a:t>
            </a:r>
          </a:p>
          <a:p>
            <a:r>
              <a:rPr lang="sv-FI" sz="1800" dirty="0"/>
              <a:t>– Farledshållaren har definierat sin ansvarsorganisation, inklusive ansvarsfördelning. </a:t>
            </a:r>
          </a:p>
          <a:p>
            <a:r>
              <a:rPr lang="sv-FI" sz="1800" dirty="0"/>
              <a:t>– Farledshållaren har uppdaterad information om farleden och dess säkerhetsanordningar och anmäler denna information till Transport- och kommunikationsverket.</a:t>
            </a:r>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7.5.2020</a:t>
            </a:fld>
            <a:endParaRPr lang="fi-FI" smtClean="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7</a:t>
            </a:fld>
            <a:endParaRPr lang="fi-FI" smtClean="0"/>
          </a:p>
        </p:txBody>
      </p:sp>
    </p:spTree>
    <p:extLst>
      <p:ext uri="{BB962C8B-B14F-4D97-AF65-F5344CB8AC3E}">
        <p14:creationId xmlns:p14="http://schemas.microsoft.com/office/powerpoint/2010/main" val="7388691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sv-FI" sz="2000"/>
              <a:t>FARLEDSHÅLLARENS ANSVAR OCH UPPGIFTER PÅ FARLEDER</a:t>
            </a:r>
            <a:r>
              <a:rPr lang="sv-FI"/>
              <a:t/>
            </a:r>
            <a:br>
              <a:rPr lang="sv-FI"/>
            </a:br>
            <a:r>
              <a:rPr lang="sv-FI" sz="2000"/>
              <a:t/>
            </a:r>
            <a:br>
              <a:rPr lang="sv-FI" sz="2000"/>
            </a:br>
            <a:r>
              <a:rPr lang="sv-FI"/>
              <a:t/>
            </a:r>
            <a:br>
              <a:rPr lang="sv-FI"/>
            </a:br>
            <a:r>
              <a:rPr lang="sv-FI"/>
              <a:t/>
            </a:r>
            <a:br>
              <a:rPr lang="sv-FI"/>
            </a:br>
            <a:endParaRPr lang="sv-FI"/>
          </a:p>
        </p:txBody>
      </p:sp>
      <p:sp>
        <p:nvSpPr>
          <p:cNvPr id="3" name="Sisällön paikkamerkki 2">
            <a:extLst>
              <a:ext uri="{FF2B5EF4-FFF2-40B4-BE49-F238E27FC236}">
                <a16:creationId xmlns:a16="http://schemas.microsoft.com/office/drawing/2014/main" id="{926E8E13-0DA2-4679-9F49-E2E83705D037}"/>
              </a:ext>
            </a:extLst>
          </p:cNvPr>
          <p:cNvSpPr>
            <a:spLocks noGrp="1"/>
          </p:cNvSpPr>
          <p:nvPr>
            <p:ph idx="1"/>
          </p:nvPr>
        </p:nvSpPr>
        <p:spPr>
          <a:xfrm>
            <a:off x="486000" y="836712"/>
            <a:ext cx="6630768" cy="5544616"/>
          </a:xfrm>
        </p:spPr>
        <p:txBody>
          <a:bodyPr/>
          <a:lstStyle/>
          <a:p>
            <a:endParaRPr lang="fi-FI" sz="1800" dirty="0" smtClean="0"/>
          </a:p>
          <a:p>
            <a:r>
              <a:rPr lang="sv-FI" sz="1800" dirty="0"/>
              <a:t>Säkerhetsanordningarnas placering och kondition skall kontrolleras efter islossningen på våren och uppgifterna skall lämnas till Transport- och kommunikationsverket. Upptäckta fel och brister skall åtgärdas snarast möjligt. Transport- och kommunikationsverket förutsätter att konditionsinspektionerna görs enligt gällande intervaller, om det inte finns tungt vägande skäl att avvika från dessa.</a:t>
            </a:r>
          </a:p>
          <a:p>
            <a:r>
              <a:rPr lang="sv-FI" sz="1800" dirty="0"/>
              <a:t>Farledshållaren skall årligen lämna en skriftlig anmälan till Transport- och kommunikationsverket när säkerhetsanordningarna inspekterats och åtgärdats på ett adekvat sätt. Anmälan skickas till adressen vaylatieto@traficom.fi. Anmälan skall vara inlämnad senast 15.7. Om alla inspektioner och reparationsåtgärder inte genomförts senast då skall anmälan förses med en tidtabell över kvarvarande inspektioner och reparationer. Man bör kontrollera i samband med anmälan att ansvarsorganisationens uppgifter är à jour. </a:t>
            </a:r>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7.5.2020</a:t>
            </a:fld>
            <a:endParaRPr lang="fi-FI" smtClean="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8</a:t>
            </a:fld>
            <a:endParaRPr lang="fi-FI" smtClean="0"/>
          </a:p>
        </p:txBody>
      </p:sp>
      <p:graphicFrame>
        <p:nvGraphicFramePr>
          <p:cNvPr id="7" name="Taulukko 6"/>
          <p:cNvGraphicFramePr>
            <a:graphicFrameLocks noGrp="1"/>
          </p:cNvGraphicFramePr>
          <p:nvPr>
            <p:extLst>
              <p:ext uri="{D42A27DB-BD31-4B8C-83A1-F6EECF244321}">
                <p14:modId xmlns:p14="http://schemas.microsoft.com/office/powerpoint/2010/main" val="2812371573"/>
              </p:ext>
            </p:extLst>
          </p:nvPr>
        </p:nvGraphicFramePr>
        <p:xfrm>
          <a:off x="7320136" y="980728"/>
          <a:ext cx="4464496" cy="5454667"/>
        </p:xfrm>
        <a:graphic>
          <a:graphicData uri="http://schemas.openxmlformats.org/drawingml/2006/table">
            <a:tbl>
              <a:tblPr firstRow="1" firstCol="1" bandRow="1">
                <a:tableStyleId>{5C22544A-7EE6-4342-B048-85BDC9FD1C3A}</a:tableStyleId>
              </a:tblPr>
              <a:tblGrid>
                <a:gridCol w="3093742">
                  <a:extLst>
                    <a:ext uri="{9D8B030D-6E8A-4147-A177-3AD203B41FA5}">
                      <a16:colId xmlns:a16="http://schemas.microsoft.com/office/drawing/2014/main" val="541288659"/>
                    </a:ext>
                  </a:extLst>
                </a:gridCol>
                <a:gridCol w="709845">
                  <a:extLst>
                    <a:ext uri="{9D8B030D-6E8A-4147-A177-3AD203B41FA5}">
                      <a16:colId xmlns:a16="http://schemas.microsoft.com/office/drawing/2014/main" val="319199084"/>
                    </a:ext>
                  </a:extLst>
                </a:gridCol>
                <a:gridCol w="660909">
                  <a:extLst>
                    <a:ext uri="{9D8B030D-6E8A-4147-A177-3AD203B41FA5}">
                      <a16:colId xmlns:a16="http://schemas.microsoft.com/office/drawing/2014/main" val="1466572439"/>
                    </a:ext>
                  </a:extLst>
                </a:gridCol>
              </a:tblGrid>
              <a:tr h="584598">
                <a:tc>
                  <a:txBody>
                    <a:bodyPr/>
                    <a:lstStyle/>
                    <a:p>
                      <a:pPr algn="just">
                        <a:lnSpc>
                          <a:spcPct val="107000"/>
                        </a:lnSpc>
                        <a:spcAft>
                          <a:spcPts val="0"/>
                        </a:spcAft>
                      </a:pPr>
                      <a:r>
                        <a:rPr lang="sv-FI" sz="1000"/>
                        <a:t>Område</a:t>
                      </a:r>
                    </a:p>
                  </a:txBody>
                  <a:tcPr marL="68580" marR="68580" marT="0" marB="0"/>
                </a:tc>
                <a:tc>
                  <a:txBody>
                    <a:bodyPr/>
                    <a:lstStyle/>
                    <a:p>
                      <a:pPr algn="just">
                        <a:lnSpc>
                          <a:spcPct val="107000"/>
                        </a:lnSpc>
                        <a:spcAft>
                          <a:spcPts val="0"/>
                        </a:spcAft>
                      </a:pPr>
                      <a:r>
                        <a:rPr lang="sv-FI" sz="1000"/>
                        <a:t>VL 1–2</a:t>
                      </a:r>
                    </a:p>
                  </a:txBody>
                  <a:tcPr marL="68580" marR="68580" marT="0" marB="0"/>
                </a:tc>
                <a:tc>
                  <a:txBody>
                    <a:bodyPr/>
                    <a:lstStyle/>
                    <a:p>
                      <a:pPr algn="just">
                        <a:lnSpc>
                          <a:spcPct val="107000"/>
                        </a:lnSpc>
                        <a:spcAft>
                          <a:spcPts val="0"/>
                        </a:spcAft>
                      </a:pPr>
                      <a:r>
                        <a:rPr lang="sv-FI" sz="1000"/>
                        <a:t>VL 3–6</a:t>
                      </a:r>
                    </a:p>
                  </a:txBody>
                  <a:tcPr marL="68580" marR="68580" marT="0" marB="0"/>
                </a:tc>
                <a:extLst>
                  <a:ext uri="{0D108BD9-81ED-4DB2-BD59-A6C34878D82A}">
                    <a16:rowId xmlns:a16="http://schemas.microsoft.com/office/drawing/2014/main" val="3769649851"/>
                  </a:ext>
                </a:extLst>
              </a:tr>
              <a:tr h="1175115">
                <a:tc>
                  <a:txBody>
                    <a:bodyPr/>
                    <a:lstStyle/>
                    <a:p>
                      <a:pPr>
                        <a:lnSpc>
                          <a:spcPct val="107000"/>
                        </a:lnSpc>
                        <a:spcAft>
                          <a:spcPts val="0"/>
                        </a:spcAft>
                      </a:pPr>
                      <a:r>
                        <a:rPr lang="sv-FI" sz="1000"/>
                        <a:t>Finska viken, Skärgårdshavet, Åland och Bottenhavet </a:t>
                      </a:r>
                    </a:p>
                  </a:txBody>
                  <a:tcPr marL="68580" marR="68580" marT="0" marB="0"/>
                </a:tc>
                <a:tc>
                  <a:txBody>
                    <a:bodyPr/>
                    <a:lstStyle/>
                    <a:p>
                      <a:pPr algn="just">
                        <a:lnSpc>
                          <a:spcPct val="107000"/>
                        </a:lnSpc>
                        <a:spcAft>
                          <a:spcPts val="0"/>
                        </a:spcAft>
                      </a:pPr>
                      <a:r>
                        <a:rPr lang="sv-FI" sz="1000"/>
                        <a:t>15.5.</a:t>
                      </a:r>
                    </a:p>
                  </a:txBody>
                  <a:tcPr marL="68580" marR="68580" marT="0" marB="0"/>
                </a:tc>
                <a:tc>
                  <a:txBody>
                    <a:bodyPr/>
                    <a:lstStyle/>
                    <a:p>
                      <a:pPr algn="just">
                        <a:lnSpc>
                          <a:spcPct val="107000"/>
                        </a:lnSpc>
                        <a:spcAft>
                          <a:spcPts val="0"/>
                        </a:spcAft>
                      </a:pPr>
                      <a:r>
                        <a:rPr lang="sv-FI" sz="1000"/>
                        <a:t>31.5.</a:t>
                      </a:r>
                    </a:p>
                  </a:txBody>
                  <a:tcPr marL="68580" marR="68580" marT="0" marB="0"/>
                </a:tc>
                <a:extLst>
                  <a:ext uri="{0D108BD9-81ED-4DB2-BD59-A6C34878D82A}">
                    <a16:rowId xmlns:a16="http://schemas.microsoft.com/office/drawing/2014/main" val="1066067041"/>
                  </a:ext>
                </a:extLst>
              </a:tr>
              <a:tr h="584598">
                <a:tc>
                  <a:txBody>
                    <a:bodyPr/>
                    <a:lstStyle/>
                    <a:p>
                      <a:pPr>
                        <a:lnSpc>
                          <a:spcPct val="107000"/>
                        </a:lnSpc>
                        <a:spcAft>
                          <a:spcPts val="0"/>
                        </a:spcAft>
                      </a:pPr>
                      <a:r>
                        <a:rPr lang="sv-FI" sz="1000"/>
                        <a:t>Kvarken</a:t>
                      </a:r>
                    </a:p>
                  </a:txBody>
                  <a:tcPr marL="68580" marR="68580" marT="0" marB="0"/>
                </a:tc>
                <a:tc>
                  <a:txBody>
                    <a:bodyPr/>
                    <a:lstStyle/>
                    <a:p>
                      <a:pPr algn="just">
                        <a:lnSpc>
                          <a:spcPct val="107000"/>
                        </a:lnSpc>
                        <a:spcAft>
                          <a:spcPts val="0"/>
                        </a:spcAft>
                      </a:pPr>
                      <a:r>
                        <a:rPr lang="sv-FI" sz="1000"/>
                        <a:t>15.6.</a:t>
                      </a:r>
                    </a:p>
                  </a:txBody>
                  <a:tcPr marL="68580" marR="68580" marT="0" marB="0"/>
                </a:tc>
                <a:tc>
                  <a:txBody>
                    <a:bodyPr/>
                    <a:lstStyle/>
                    <a:p>
                      <a:pPr algn="just">
                        <a:lnSpc>
                          <a:spcPct val="107000"/>
                        </a:lnSpc>
                        <a:spcAft>
                          <a:spcPts val="0"/>
                        </a:spcAft>
                      </a:pPr>
                      <a:r>
                        <a:rPr lang="sv-FI" sz="1000"/>
                        <a:t>20.6.</a:t>
                      </a:r>
                    </a:p>
                  </a:txBody>
                  <a:tcPr marL="68580" marR="68580" marT="0" marB="0"/>
                </a:tc>
                <a:extLst>
                  <a:ext uri="{0D108BD9-81ED-4DB2-BD59-A6C34878D82A}">
                    <a16:rowId xmlns:a16="http://schemas.microsoft.com/office/drawing/2014/main" val="3907617073"/>
                  </a:ext>
                </a:extLst>
              </a:tr>
              <a:tr h="584598">
                <a:tc>
                  <a:txBody>
                    <a:bodyPr/>
                    <a:lstStyle/>
                    <a:p>
                      <a:pPr>
                        <a:lnSpc>
                          <a:spcPct val="107000"/>
                        </a:lnSpc>
                        <a:spcAft>
                          <a:spcPts val="0"/>
                        </a:spcAft>
                      </a:pPr>
                      <a:r>
                        <a:rPr lang="sv-FI" sz="1000"/>
                        <a:t>Bottenviken</a:t>
                      </a:r>
                    </a:p>
                  </a:txBody>
                  <a:tcPr marL="68580" marR="68580" marT="0" marB="0"/>
                </a:tc>
                <a:tc>
                  <a:txBody>
                    <a:bodyPr/>
                    <a:lstStyle/>
                    <a:p>
                      <a:pPr algn="just">
                        <a:lnSpc>
                          <a:spcPct val="107000"/>
                        </a:lnSpc>
                        <a:spcAft>
                          <a:spcPts val="0"/>
                        </a:spcAft>
                      </a:pPr>
                      <a:r>
                        <a:rPr lang="sv-FI" sz="1000"/>
                        <a:t>20.6.</a:t>
                      </a:r>
                    </a:p>
                  </a:txBody>
                  <a:tcPr marL="68580" marR="68580" marT="0" marB="0"/>
                </a:tc>
                <a:tc>
                  <a:txBody>
                    <a:bodyPr/>
                    <a:lstStyle/>
                    <a:p>
                      <a:pPr algn="just">
                        <a:lnSpc>
                          <a:spcPct val="107000"/>
                        </a:lnSpc>
                        <a:spcAft>
                          <a:spcPts val="0"/>
                        </a:spcAft>
                      </a:pPr>
                      <a:r>
                        <a:rPr lang="sv-FI" sz="1000"/>
                        <a:t>30.6.</a:t>
                      </a:r>
                    </a:p>
                  </a:txBody>
                  <a:tcPr marL="68580" marR="68580" marT="0" marB="0"/>
                </a:tc>
                <a:extLst>
                  <a:ext uri="{0D108BD9-81ED-4DB2-BD59-A6C34878D82A}">
                    <a16:rowId xmlns:a16="http://schemas.microsoft.com/office/drawing/2014/main" val="3135660264"/>
                  </a:ext>
                </a:extLst>
              </a:tr>
              <a:tr h="760125">
                <a:tc>
                  <a:txBody>
                    <a:bodyPr/>
                    <a:lstStyle/>
                    <a:p>
                      <a:pPr>
                        <a:lnSpc>
                          <a:spcPct val="107000"/>
                        </a:lnSpc>
                        <a:spcAft>
                          <a:spcPts val="0"/>
                        </a:spcAft>
                      </a:pPr>
                      <a:r>
                        <a:rPr lang="sv-FI" sz="1000"/>
                        <a:t>Vuoksen, Kymmene älv och Kumo älv </a:t>
                      </a:r>
                    </a:p>
                  </a:txBody>
                  <a:tcPr marL="68580" marR="68580" marT="0" marB="0"/>
                </a:tc>
                <a:tc>
                  <a:txBody>
                    <a:bodyPr/>
                    <a:lstStyle/>
                    <a:p>
                      <a:pPr algn="just">
                        <a:lnSpc>
                          <a:spcPct val="107000"/>
                        </a:lnSpc>
                        <a:spcAft>
                          <a:spcPts val="0"/>
                        </a:spcAft>
                      </a:pPr>
                      <a:r>
                        <a:rPr lang="sv-FI" sz="1000"/>
                        <a:t>31.5.</a:t>
                      </a:r>
                    </a:p>
                  </a:txBody>
                  <a:tcPr marL="68580" marR="68580" marT="0" marB="0"/>
                </a:tc>
                <a:tc>
                  <a:txBody>
                    <a:bodyPr/>
                    <a:lstStyle/>
                    <a:p>
                      <a:pPr algn="just">
                        <a:lnSpc>
                          <a:spcPct val="107000"/>
                        </a:lnSpc>
                        <a:spcAft>
                          <a:spcPts val="0"/>
                        </a:spcAft>
                      </a:pPr>
                      <a:r>
                        <a:rPr lang="sv-FI" sz="1000"/>
                        <a:t>30.6.</a:t>
                      </a:r>
                    </a:p>
                  </a:txBody>
                  <a:tcPr marL="68580" marR="68580" marT="0" marB="0"/>
                </a:tc>
                <a:extLst>
                  <a:ext uri="{0D108BD9-81ED-4DB2-BD59-A6C34878D82A}">
                    <a16:rowId xmlns:a16="http://schemas.microsoft.com/office/drawing/2014/main" val="3141228623"/>
                  </a:ext>
                </a:extLst>
              </a:tr>
              <a:tr h="1765633">
                <a:tc>
                  <a:txBody>
                    <a:bodyPr/>
                    <a:lstStyle/>
                    <a:p>
                      <a:pPr>
                        <a:lnSpc>
                          <a:spcPct val="107000"/>
                        </a:lnSpc>
                        <a:spcAft>
                          <a:spcPts val="0"/>
                        </a:spcAft>
                      </a:pPr>
                      <a:r>
                        <a:rPr lang="sv-FI" sz="1000"/>
                        <a:t>Ule älv, Kemi älv, Torne älv och Paasjoki m.m. (Ule älv och vattenlederna norr om Ule älv)</a:t>
                      </a:r>
                    </a:p>
                  </a:txBody>
                  <a:tcPr marL="68580" marR="68580" marT="0" marB="0"/>
                </a:tc>
                <a:tc>
                  <a:txBody>
                    <a:bodyPr/>
                    <a:lstStyle/>
                    <a:p>
                      <a:pPr algn="just">
                        <a:lnSpc>
                          <a:spcPct val="107000"/>
                        </a:lnSpc>
                        <a:spcAft>
                          <a:spcPts val="0"/>
                        </a:spcAft>
                      </a:pPr>
                      <a:r>
                        <a:rPr lang="sv-FI" sz="1000"/>
                        <a:t>   -</a:t>
                      </a:r>
                    </a:p>
                  </a:txBody>
                  <a:tcPr marL="68580" marR="68580" marT="0" marB="0"/>
                </a:tc>
                <a:tc>
                  <a:txBody>
                    <a:bodyPr/>
                    <a:lstStyle/>
                    <a:p>
                      <a:pPr algn="just">
                        <a:lnSpc>
                          <a:spcPct val="107000"/>
                        </a:lnSpc>
                        <a:spcAft>
                          <a:spcPts val="0"/>
                        </a:spcAft>
                      </a:pPr>
                      <a:r>
                        <a:rPr lang="sv-FI" sz="1000"/>
                        <a:t>30.6.</a:t>
                      </a:r>
                    </a:p>
                  </a:txBody>
                  <a:tcPr marL="68580" marR="68580" marT="0" marB="0"/>
                </a:tc>
                <a:extLst>
                  <a:ext uri="{0D108BD9-81ED-4DB2-BD59-A6C34878D82A}">
                    <a16:rowId xmlns:a16="http://schemas.microsoft.com/office/drawing/2014/main" val="1351393613"/>
                  </a:ext>
                </a:extLst>
              </a:tr>
            </a:tbl>
          </a:graphicData>
        </a:graphic>
      </p:graphicFrame>
    </p:spTree>
    <p:extLst>
      <p:ext uri="{BB962C8B-B14F-4D97-AF65-F5344CB8AC3E}">
        <p14:creationId xmlns:p14="http://schemas.microsoft.com/office/powerpoint/2010/main" val="33543614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D6A3F2-3176-400B-9F7B-F7A1CC1CEAAB}"/>
              </a:ext>
            </a:extLst>
          </p:cNvPr>
          <p:cNvSpPr>
            <a:spLocks noGrp="1"/>
          </p:cNvSpPr>
          <p:nvPr>
            <p:ph type="title"/>
          </p:nvPr>
        </p:nvSpPr>
        <p:spPr>
          <a:xfrm>
            <a:off x="548999" y="152145"/>
            <a:ext cx="5554355" cy="1108800"/>
          </a:xfrm>
        </p:spPr>
        <p:txBody>
          <a:bodyPr/>
          <a:lstStyle/>
          <a:p>
            <a:r>
              <a:rPr lang="sv-FI" sz="2400" dirty="0"/>
              <a:t>FELANMÄLAN FÖR SÄKERHETSANORDNINGAR SAMT NAVIGATIONSVARNINGAR</a:t>
            </a:r>
            <a:r>
              <a:rPr lang="sv-FI" dirty="0"/>
              <a:t/>
            </a:r>
            <a:br>
              <a:rPr lang="sv-FI" dirty="0"/>
            </a:br>
            <a:r>
              <a:rPr lang="sv-FI" dirty="0"/>
              <a:t/>
            </a:r>
            <a:br>
              <a:rPr lang="sv-FI" dirty="0"/>
            </a:br>
            <a:r>
              <a:rPr lang="sv-FI" sz="2000" dirty="0"/>
              <a:t/>
            </a:r>
            <a:br>
              <a:rPr lang="sv-FI" sz="2000" dirty="0"/>
            </a:br>
            <a:r>
              <a:rPr lang="sv-FI" dirty="0"/>
              <a:t/>
            </a:r>
            <a:br>
              <a:rPr lang="sv-FI" dirty="0"/>
            </a:br>
            <a:r>
              <a:rPr lang="sv-FI" dirty="0"/>
              <a:t/>
            </a:r>
            <a:br>
              <a:rPr lang="sv-FI" dirty="0"/>
            </a:br>
            <a:endParaRPr lang="sv-FI" dirty="0"/>
          </a:p>
        </p:txBody>
      </p:sp>
      <p:sp>
        <p:nvSpPr>
          <p:cNvPr id="4" name="Päivämäärän paikkamerkki 3">
            <a:extLst>
              <a:ext uri="{FF2B5EF4-FFF2-40B4-BE49-F238E27FC236}">
                <a16:creationId xmlns:a16="http://schemas.microsoft.com/office/drawing/2014/main" id="{CEF18D2D-060C-4A0A-91DB-B52662F87708}"/>
              </a:ext>
            </a:extLst>
          </p:cNvPr>
          <p:cNvSpPr>
            <a:spLocks noGrp="1"/>
          </p:cNvSpPr>
          <p:nvPr>
            <p:ph type="dt" sz="half" idx="10"/>
          </p:nvPr>
        </p:nvSpPr>
        <p:spPr/>
        <p:txBody>
          <a:bodyPr/>
          <a:lstStyle/>
          <a:p>
            <a:fld id="{B31360C8-4D5B-40DA-A460-BC47B3706E97}" type="datetime1">
              <a:rPr lang="fi-FI" smtClean="0"/>
              <a:t>7.5.2020</a:t>
            </a:fld>
            <a:endParaRPr lang="fi-FI" smtClean="0"/>
          </a:p>
        </p:txBody>
      </p:sp>
      <p:sp>
        <p:nvSpPr>
          <p:cNvPr id="6" name="Dian numeron paikkamerkki 5">
            <a:extLst>
              <a:ext uri="{FF2B5EF4-FFF2-40B4-BE49-F238E27FC236}">
                <a16:creationId xmlns:a16="http://schemas.microsoft.com/office/drawing/2014/main" id="{B03B12C2-BC49-41DD-9DAC-6AF1471E040E}"/>
              </a:ext>
            </a:extLst>
          </p:cNvPr>
          <p:cNvSpPr>
            <a:spLocks noGrp="1"/>
          </p:cNvSpPr>
          <p:nvPr>
            <p:ph type="sldNum" sz="quarter" idx="12"/>
          </p:nvPr>
        </p:nvSpPr>
        <p:spPr/>
        <p:txBody>
          <a:bodyPr/>
          <a:lstStyle/>
          <a:p>
            <a:fld id="{E97DE6E4-DC77-456C-872A-552B509F49AF}" type="slidenum">
              <a:rPr lang="fi-FI" smtClean="0"/>
              <a:t>9</a:t>
            </a:fld>
            <a:endParaRPr lang="fi-FI" smtClean="0"/>
          </a:p>
        </p:txBody>
      </p:sp>
      <p:sp>
        <p:nvSpPr>
          <p:cNvPr id="8" name="Sisällön paikkamerkki 7"/>
          <p:cNvSpPr>
            <a:spLocks noGrp="1"/>
          </p:cNvSpPr>
          <p:nvPr>
            <p:ph idx="1"/>
          </p:nvPr>
        </p:nvSpPr>
        <p:spPr/>
        <p:txBody>
          <a:bodyPr/>
          <a:lstStyle/>
          <a:p>
            <a:r>
              <a:rPr lang="sv-FI" sz="1800" dirty="0"/>
              <a:t>Farledshållaren skall alltid underrätta Transport- och kommunikationsverket om upptäckta fel i säkerhetsanordningar. Anmälan kan göras på Transport- och kommunikationsverkets webbsida, via </a:t>
            </a:r>
            <a:r>
              <a:rPr lang="sv-FI" sz="1800" dirty="0" err="1"/>
              <a:t>Reimari</a:t>
            </a:r>
            <a:r>
              <a:rPr lang="sv-FI" sz="1800" dirty="0"/>
              <a:t> eller genom Turku Radio. </a:t>
            </a:r>
            <a:r>
              <a:rPr lang="sv-FI" sz="1800" dirty="0" err="1"/>
              <a:t>Traffic</a:t>
            </a:r>
            <a:r>
              <a:rPr lang="sv-FI" sz="1800" dirty="0"/>
              <a:t> Management Finlands Turku Radio (nummer för felanmälan 0800 181818) och VTS-centralerna ansvarar för registrering av regionala och enstaka felanmälningar från </a:t>
            </a:r>
            <a:r>
              <a:rPr lang="sv-FI" sz="1800" dirty="0" smtClean="0"/>
              <a:t>sjöfarare. </a:t>
            </a:r>
            <a:r>
              <a:rPr lang="sv-FI" sz="1800" dirty="0"/>
              <a:t>Eventuella navigationsvarningar utfärdas i samband med felregistrering. Navigationsvarningssystemet upprätthålls av Transport- och kommunikationsverket och det operativa arbetet sker genom Turku Radio.</a:t>
            </a:r>
          </a:p>
          <a:p>
            <a:r>
              <a:rPr lang="sv-FI" sz="1800" dirty="0"/>
              <a:t>Det är särskilt viktigt att anmäla fel i säkerhetsanordningar eftersom det är anmälningarna som används för att informera </a:t>
            </a:r>
            <a:r>
              <a:rPr lang="sv-FI" sz="1800" dirty="0" smtClean="0"/>
              <a:t>sjöfararen </a:t>
            </a:r>
            <a:r>
              <a:rPr lang="sv-FI" sz="1800" dirty="0"/>
              <a:t>om bristande märkning. Anmälan bidrar också till att minska farledshållarens ansvar för fel och ger rimlig tid för felreparation.</a:t>
            </a:r>
          </a:p>
          <a:p>
            <a:r>
              <a:rPr lang="sv-FI" sz="1800" dirty="0"/>
              <a:t>Transport- och kommunikationsverket har publicerat en separat </a:t>
            </a:r>
            <a:r>
              <a:rPr lang="sv-FI" sz="1800" dirty="0" smtClean="0"/>
              <a:t>anvisning </a:t>
            </a:r>
            <a:r>
              <a:rPr lang="sv-FI" sz="1800" dirty="0"/>
              <a:t>om förfarandet för felanmälan.</a:t>
            </a:r>
          </a:p>
          <a:p>
            <a:endParaRPr lang="fi-FI" dirty="0"/>
          </a:p>
        </p:txBody>
      </p:sp>
    </p:spTree>
    <p:extLst>
      <p:ext uri="{BB962C8B-B14F-4D97-AF65-F5344CB8AC3E}">
        <p14:creationId xmlns:p14="http://schemas.microsoft.com/office/powerpoint/2010/main" val="9773524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A) Traficom 1 su">
  <a:themeElements>
    <a:clrScheme name="Traficom">
      <a:dk1>
        <a:sysClr val="windowText" lastClr="000000"/>
      </a:dk1>
      <a:lt1>
        <a:sysClr val="window" lastClr="FFFFFF"/>
      </a:lt1>
      <a:dk2>
        <a:srgbClr val="018285"/>
      </a:dk2>
      <a:lt2>
        <a:srgbClr val="1C6BBA"/>
      </a:lt2>
      <a:accent1>
        <a:srgbClr val="00AEB2"/>
      </a:accent1>
      <a:accent2>
        <a:srgbClr val="018285"/>
      </a:accent2>
      <a:accent3>
        <a:srgbClr val="81D600"/>
      </a:accent3>
      <a:accent4>
        <a:srgbClr val="EC017F"/>
      </a:accent4>
      <a:accent5>
        <a:srgbClr val="0058B1"/>
      </a:accent5>
      <a:accent6>
        <a:srgbClr val="159637"/>
      </a:accent6>
      <a:hlink>
        <a:srgbClr val="0563C1"/>
      </a:hlink>
      <a:folHlink>
        <a:srgbClr val="954F72"/>
      </a:folHlink>
    </a:clrScheme>
    <a:fontScheme name="Mukautettu 1">
      <a:majorFont>
        <a:latin typeface="Verdana"/>
        <a:ea typeface=""/>
        <a:cs typeface=""/>
      </a:majorFont>
      <a:minorFont>
        <a:latin typeface="Verdana"/>
        <a:ea typeface=""/>
        <a:cs typeface=""/>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AEB2"/>
        </a:solidFill>
        <a:ln>
          <a:solidFill>
            <a:srgbClr val="00AEB2"/>
          </a:solidFill>
        </a:ln>
      </a:spPr>
      <a:bodyPr rtlCol="0" anchor="t"/>
      <a:lstStyle>
        <a:defPPr algn="ctr">
          <a:defRPr dirty="0" err="1" smtClean="0">
            <a:solidFill>
              <a:schemeClr val="bg1"/>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ln w="31750">
          <a:solidFill>
            <a:srgbClr val="00AEB2"/>
          </a:solidFill>
        </a:ln>
      </a:spPr>
      <a:bodyPr/>
      <a:lstStyle/>
      <a:style>
        <a:lnRef idx="1">
          <a:schemeClr val="accent1"/>
        </a:lnRef>
        <a:fillRef idx="0">
          <a:schemeClr val="accent1"/>
        </a:fillRef>
        <a:effectRef idx="0">
          <a:schemeClr val="accent1"/>
        </a:effectRef>
        <a:fontRef idx="minor">
          <a:schemeClr val="tx1"/>
        </a:fontRef>
      </a:style>
    </a:lnDef>
    <a:txDef>
      <a:spPr>
        <a:solidFill>
          <a:srgbClr val="00AEB2"/>
        </a:solidFill>
      </a:spPr>
      <a:bodyPr wrap="none" rtlCol="0">
        <a:spAutoFit/>
      </a:bodyPr>
      <a:lstStyle>
        <a:defPPr algn="l">
          <a:defRPr dirty="0" err="1" smtClean="0">
            <a:solidFill>
              <a:schemeClr val="bg1"/>
            </a:solidFill>
          </a:defRPr>
        </a:defPPr>
      </a:lstStyle>
    </a:txDef>
  </a:objectDefaults>
  <a:extraClrSchemeLst/>
  <a:custClrLst>
    <a:custClr name="Traficom 1">
      <a:srgbClr val="00AEB2"/>
    </a:custClr>
    <a:custClr name="Traficom 2">
      <a:srgbClr val="018285"/>
    </a:custClr>
    <a:custClr name="Traficom 3">
      <a:srgbClr val="0058B1"/>
    </a:custClr>
    <a:custClr name="Traficom 4">
      <a:srgbClr val="159637"/>
    </a:custClr>
    <a:custClr name="Traficom 5">
      <a:srgbClr val="81D600"/>
    </a:custClr>
    <a:custClr name="Traficom 6">
      <a:srgbClr val="009EFF"/>
    </a:custClr>
    <a:custClr name="Traficom 7">
      <a:srgbClr val="0066CC"/>
    </a:custClr>
    <a:custClr name="Traficom 8">
      <a:srgbClr val="EC017F"/>
    </a:custClr>
    <a:custClr name="Traficom 9">
      <a:srgbClr val="E90008"/>
    </a:custClr>
    <a:custClr name="Traficom 10">
      <a:srgbClr val="FF7D00"/>
    </a:custClr>
    <a:custClr name="Traficom 11">
      <a:srgbClr val="FFD400"/>
    </a:custClr>
    <a:custClr name="Traficom 12">
      <a:srgbClr val="056805"/>
    </a:custClr>
    <a:custClr name="Traficom 13">
      <a:srgbClr val="026273"/>
    </a:custClr>
    <a:custClr name="Traficom 14">
      <a:srgbClr val="002C74"/>
    </a:custClr>
    <a:custClr name="Traficom 15">
      <a:srgbClr val="820084"/>
    </a:custClr>
    <a:custClr name="Traficom 16">
      <a:srgbClr val="9E003B"/>
    </a:custClr>
  </a:custClrLst>
  <a:extLst>
    <a:ext uri="{05A4C25C-085E-4340-85A3-A5531E510DB2}">
      <thm15:themeFamily xmlns:thm15="http://schemas.microsoft.com/office/thememl/2012/main" name="Traficom 1 su.potx" id="{35F82258-695C-4B79-9FC5-1353DB0E7F81}" vid="{0E3385F1-85DA-4E9A-9093-59B23653AAA1}"/>
    </a:ext>
  </a:extLst>
</a:theme>
</file>

<file path=ppt/theme/theme2.xml><?xml version="1.0" encoding="utf-8"?>
<a:theme xmlns:a="http://schemas.openxmlformats.org/drawingml/2006/main" name="A) Traficom 2 ru">
  <a:themeElements>
    <a:clrScheme name="Traficom">
      <a:dk1>
        <a:sysClr val="windowText" lastClr="000000"/>
      </a:dk1>
      <a:lt1>
        <a:sysClr val="window" lastClr="FFFFFF"/>
      </a:lt1>
      <a:dk2>
        <a:srgbClr val="018285"/>
      </a:dk2>
      <a:lt2>
        <a:srgbClr val="1C6BBA"/>
      </a:lt2>
      <a:accent1>
        <a:srgbClr val="00AEB2"/>
      </a:accent1>
      <a:accent2>
        <a:srgbClr val="018285"/>
      </a:accent2>
      <a:accent3>
        <a:srgbClr val="81D600"/>
      </a:accent3>
      <a:accent4>
        <a:srgbClr val="EC017F"/>
      </a:accent4>
      <a:accent5>
        <a:srgbClr val="0058B1"/>
      </a:accent5>
      <a:accent6>
        <a:srgbClr val="159637"/>
      </a:accent6>
      <a:hlink>
        <a:srgbClr val="0563C1"/>
      </a:hlink>
      <a:folHlink>
        <a:srgbClr val="954F72"/>
      </a:folHlink>
    </a:clrScheme>
    <a:fontScheme name="Mukautettu 1">
      <a:majorFont>
        <a:latin typeface="Verdana"/>
        <a:ea typeface=""/>
        <a:cs typeface=""/>
      </a:majorFont>
      <a:minorFont>
        <a:latin typeface="Verdana"/>
        <a:ea typeface=""/>
        <a:cs typeface=""/>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AEB2"/>
        </a:solidFill>
        <a:ln>
          <a:solidFill>
            <a:srgbClr val="00AEB2"/>
          </a:solidFill>
        </a:ln>
      </a:spPr>
      <a:bodyPr rtlCol="0" anchor="t"/>
      <a:lstStyle>
        <a:defPPr algn="ctr">
          <a:defRPr dirty="0" err="1" smtClean="0">
            <a:solidFill>
              <a:schemeClr val="bg1"/>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ln w="31750">
          <a:solidFill>
            <a:srgbClr val="00AEB2"/>
          </a:solidFill>
        </a:ln>
      </a:spPr>
      <a:bodyPr/>
      <a:lstStyle/>
      <a:style>
        <a:lnRef idx="1">
          <a:schemeClr val="accent1"/>
        </a:lnRef>
        <a:fillRef idx="0">
          <a:schemeClr val="accent1"/>
        </a:fillRef>
        <a:effectRef idx="0">
          <a:schemeClr val="accent1"/>
        </a:effectRef>
        <a:fontRef idx="minor">
          <a:schemeClr val="tx1"/>
        </a:fontRef>
      </a:style>
    </a:lnDef>
    <a:txDef>
      <a:spPr>
        <a:solidFill>
          <a:srgbClr val="00AEB2"/>
        </a:solidFill>
      </a:spPr>
      <a:bodyPr wrap="none" rtlCol="0">
        <a:spAutoFit/>
      </a:bodyPr>
      <a:lstStyle>
        <a:defPPr algn="l">
          <a:defRPr dirty="0" err="1" smtClean="0">
            <a:solidFill>
              <a:schemeClr val="bg1"/>
            </a:solidFill>
          </a:defRPr>
        </a:defPPr>
      </a:lstStyle>
    </a:txDef>
  </a:objectDefaults>
  <a:extraClrSchemeLst/>
  <a:custClrLst>
    <a:custClr name="Traficom 1">
      <a:srgbClr val="00AEB2"/>
    </a:custClr>
    <a:custClr name="Traficom 2">
      <a:srgbClr val="018285"/>
    </a:custClr>
    <a:custClr name="Traficom 3">
      <a:srgbClr val="0058B1"/>
    </a:custClr>
    <a:custClr name="Traficom 4">
      <a:srgbClr val="159637"/>
    </a:custClr>
    <a:custClr name="Traficom 5">
      <a:srgbClr val="81D600"/>
    </a:custClr>
    <a:custClr name="Traficom 6">
      <a:srgbClr val="009EFF"/>
    </a:custClr>
    <a:custClr name="Traficom 7">
      <a:srgbClr val="0066CC"/>
    </a:custClr>
    <a:custClr name="Traficom 8">
      <a:srgbClr val="EC017F"/>
    </a:custClr>
    <a:custClr name="Traficom 9">
      <a:srgbClr val="E90008"/>
    </a:custClr>
    <a:custClr name="Traficom 10">
      <a:srgbClr val="FF7D00"/>
    </a:custClr>
    <a:custClr name="Traficom 11">
      <a:srgbClr val="FFD400"/>
    </a:custClr>
    <a:custClr name="Traficom 12">
      <a:srgbClr val="056805"/>
    </a:custClr>
    <a:custClr name="Traficom 13">
      <a:srgbClr val="026273"/>
    </a:custClr>
    <a:custClr name="Traficom 14">
      <a:srgbClr val="002C74"/>
    </a:custClr>
    <a:custClr name="Traficom 15">
      <a:srgbClr val="820084"/>
    </a:custClr>
    <a:custClr name="Traficom 16">
      <a:srgbClr val="9E003B"/>
    </a:custClr>
  </a:custClrLst>
  <a:extLst>
    <a:ext uri="{05A4C25C-085E-4340-85A3-A5531E510DB2}">
      <thm15:themeFamily xmlns:thm15="http://schemas.microsoft.com/office/thememl/2012/main" name="Traficom 2 ru.potx" id="{A9B5D6E8-67EC-4400-8F03-DC8296D875AC}" vid="{8F0F39F5-15BF-44E0-84A7-3896F7A62CE3}"/>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54040F652779E42B3FB59D81E6C2B78" ma:contentTypeVersion="0" ma:contentTypeDescription="Create a new document." ma:contentTypeScope="" ma:versionID="c907f50a0170b22d972c356e29ccfd5b">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CA6F14-0E97-4FC8-A5D5-C013F520D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6689405-7699-4D5B-B1C2-C837B6677E47}">
  <ds:schemaRefs>
    <ds:schemaRef ds:uri="http://schemas.microsoft.com/sharepoint/v3/contenttype/forms"/>
  </ds:schemaRefs>
</ds:datastoreItem>
</file>

<file path=customXml/itemProps3.xml><?xml version="1.0" encoding="utf-8"?>
<ds:datastoreItem xmlns:ds="http://schemas.openxmlformats.org/officeDocument/2006/customXml" ds:itemID="{0B977A5A-49BD-446D-AF05-4E41B5447755}">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Traficom 1 su</Template>
  <TotalTime>263</TotalTime>
  <Words>1360</Words>
  <Application>Microsoft Office PowerPoint</Application>
  <PresentationFormat>Laajakuva</PresentationFormat>
  <Paragraphs>185</Paragraphs>
  <Slides>10</Slides>
  <Notes>0</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10</vt:i4>
      </vt:variant>
    </vt:vector>
  </HeadingPairs>
  <TitlesOfParts>
    <vt:vector size="15" baseType="lpstr">
      <vt:lpstr>Calibri</vt:lpstr>
      <vt:lpstr>Verdana</vt:lpstr>
      <vt:lpstr>Wingdings 3</vt:lpstr>
      <vt:lpstr>A) Traficom 1 su</vt:lpstr>
      <vt:lpstr>A) Traficom 2 ru</vt:lpstr>
      <vt:lpstr>Ny farledsserviceklassificering</vt:lpstr>
      <vt:lpstr>KLASSIFICERING AV FARLEDER  </vt:lpstr>
      <vt:lpstr>Farledsklassificering (Grundklassificering)   </vt:lpstr>
      <vt:lpstr>Serviceklassificering (Funktionalitetsklassificering av säkerhetsanordningar)    </vt:lpstr>
      <vt:lpstr>Serviceklassificering (Funktionalitetsklassificering av säkerhetsanordningar)    </vt:lpstr>
      <vt:lpstr>Serviceklassificering (Funktionalitetsklassificering av säkerhetsanordningar)    </vt:lpstr>
      <vt:lpstr>FARLEDSHÅLLARENS ANSVAR OCH UPPGIFTER PÅ FARLEDER    </vt:lpstr>
      <vt:lpstr>FARLEDSHÅLLARENS ANSVAR OCH UPPGIFTER PÅ FARLEDER    </vt:lpstr>
      <vt:lpstr>FELANMÄLAN FÖR SÄKERHETSANORDNINGAR SAMT NAVIGATIONSVARNINGAR     </vt:lpstr>
      <vt:lpstr>Tack!</vt:lpstr>
    </vt:vector>
  </TitlesOfParts>
  <Company>Trafi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Saarela Sami</dc:creator>
  <cp:lastModifiedBy>Lång Risto</cp:lastModifiedBy>
  <cp:revision>29</cp:revision>
  <dcterms:created xsi:type="dcterms:W3CDTF">2020-04-16T11:50:01Z</dcterms:created>
  <dcterms:modified xsi:type="dcterms:W3CDTF">2020-05-07T12:01:14Z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0x010100154040F652779E42B3FB59D81E6C2B78</vt:lpwstr>
  </property>
  <property fmtid="{D5CDD505-2E9C-101B-9397-08002B2CF9AE}" pid="3" name="SaTyDocumentQuartal">
    <vt:lpwstr/>
  </property>
  <property fmtid="{D5CDD505-2E9C-101B-9397-08002B2CF9AE}" pid="4" name="SaTyDocumentOrganisation">
    <vt:lpwstr/>
  </property>
  <property fmtid="{D5CDD505-2E9C-101B-9397-08002B2CF9AE}" pid="5" name="SaTyDocumentMonth">
    <vt:lpwstr/>
  </property>
  <property fmtid="{D5CDD505-2E9C-101B-9397-08002B2CF9AE}" pid="6" name="SaTyTosKeywords">
    <vt:lpwstr>3;#Mallipohja|8556560e-d2f7-4107-a309-72029ebfa072</vt:lpwstr>
  </property>
  <property fmtid="{D5CDD505-2E9C-101B-9397-08002B2CF9AE}" pid="7" name="SaTyDocumentLanguage">
    <vt:lpwstr>1;#Suomi|88d960e6-e76c-48a2-b607-f1600797b640</vt:lpwstr>
  </property>
  <property fmtid="{D5CDD505-2E9C-101B-9397-08002B2CF9AE}" pid="8" name="SaTyDocumentOtherTag">
    <vt:lpwstr/>
  </property>
  <property fmtid="{D5CDD505-2E9C-101B-9397-08002B2CF9AE}" pid="9" name="eb88049090c34051aae092bae2056bc2">
    <vt:lpwstr>Mallipohja8556560e-d2f7-4107-a309-72029ebfa072</vt:lpwstr>
  </property>
  <property fmtid="{D5CDD505-2E9C-101B-9397-08002B2CF9AE}" pid="10" name="SaTyTosDocumentType">
    <vt:lpwstr>Asiakirjapohja</vt:lpwstr>
  </property>
  <property fmtid="{D5CDD505-2E9C-101B-9397-08002B2CF9AE}" pid="11" name="p39f2945831442ffb2b72677709d8610">
    <vt:lpwstr/>
  </property>
  <property fmtid="{D5CDD505-2E9C-101B-9397-08002B2CF9AE}" pid="12" name="SaTyDocumentArchive">
    <vt:lpwstr>false</vt:lpwstr>
  </property>
  <property fmtid="{D5CDD505-2E9C-101B-9397-08002B2CF9AE}" pid="13" name="SaTyTosPublicity">
    <vt:lpwstr>Julkinen</vt:lpwstr>
  </property>
  <property fmtid="{D5CDD505-2E9C-101B-9397-08002B2CF9AE}" pid="14" name="TaxCatchAll">
    <vt:lpwstr>13</vt:lpwstr>
  </property>
  <property fmtid="{D5CDD505-2E9C-101B-9397-08002B2CF9AE}" pid="15" name="f4b386671deb464d8bb6062959db37ce">
    <vt:lpwstr/>
  </property>
  <property fmtid="{D5CDD505-2E9C-101B-9397-08002B2CF9AE}" pid="16" name="od82ff796f8549e7b48b0e43c70930a6">
    <vt:lpwstr>Suomi88d960e6-e76c-48a2-b607-f1600797b640</vt:lpwstr>
  </property>
  <property fmtid="{D5CDD505-2E9C-101B-9397-08002B2CF9AE}" pid="17" name="SaTyDocumentUserData">
    <vt:lpwstr>false</vt:lpwstr>
  </property>
  <property fmtid="{D5CDD505-2E9C-101B-9397-08002B2CF9AE}" pid="18" name="SaTyDocumentStatus">
    <vt:lpwstr>Luonnos</vt:lpwstr>
  </property>
  <property fmtid="{D5CDD505-2E9C-101B-9397-08002B2CF9AE}" pid="19" name="g947cab29b3b46f18713a0acc4648f6c">
    <vt:lpwstr/>
  </property>
  <property fmtid="{D5CDD505-2E9C-101B-9397-08002B2CF9AE}" pid="20" name="a9215f07bdd34c12927c30fd8ee294e2">
    <vt:lpwstr/>
  </property>
  <property fmtid="{D5CDD505-2E9C-101B-9397-08002B2CF9AE}" pid="21" name="SaTyTosDocumentTypeId">
    <vt:lpwstr>Asiakirjapohja</vt:lpwstr>
  </property>
  <property fmtid="{D5CDD505-2E9C-101B-9397-08002B2CF9AE}" pid="22" name="SaTyDocumentYear">
    <vt:lpwstr>2019</vt:lpwstr>
  </property>
  <property fmtid="{D5CDD505-2E9C-101B-9397-08002B2CF9AE}" pid="23" name="SaTyTosPreservation">
    <vt:lpwstr>3 v</vt:lpwstr>
  </property>
</Properties>
</file>