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5"/>
  </p:sldMasterIdLst>
  <p:notesMasterIdLst>
    <p:notesMasterId r:id="rId16"/>
  </p:notesMasterIdLst>
  <p:sldIdLst>
    <p:sldId id="257" r:id="rId6"/>
    <p:sldId id="307" r:id="rId7"/>
    <p:sldId id="309" r:id="rId8"/>
    <p:sldId id="312" r:id="rId9"/>
    <p:sldId id="313" r:id="rId10"/>
    <p:sldId id="314" r:id="rId11"/>
    <p:sldId id="315" r:id="rId12"/>
    <p:sldId id="316" r:id="rId13"/>
    <p:sldId id="311" r:id="rId14"/>
    <p:sldId id="25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69" autoAdjust="0"/>
    <p:restoredTop sz="97459" autoAdjust="0"/>
  </p:normalViewPr>
  <p:slideViewPr>
    <p:cSldViewPr showGuides="1">
      <p:cViewPr varScale="1">
        <p:scale>
          <a:sx n="65" d="100"/>
          <a:sy n="65" d="100"/>
        </p:scale>
        <p:origin x="532" y="40"/>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E50864-FAE4-4A0B-A0DC-2F73C2A33AB3}" type="datetimeFigureOut">
              <a:rPr lang="fi-FI" smtClean="0"/>
              <a:t>23.4.2020</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626995-C19F-4D09-894F-C325747C9A78}" type="slidenum">
              <a:rPr lang="fi-FI" smtClean="0"/>
              <a:t>‹#›</a:t>
            </a:fld>
            <a:endParaRPr lang="fi-FI"/>
          </a:p>
        </p:txBody>
      </p:sp>
    </p:spTree>
    <p:extLst>
      <p:ext uri="{BB962C8B-B14F-4D97-AF65-F5344CB8AC3E}">
        <p14:creationId xmlns:p14="http://schemas.microsoft.com/office/powerpoint/2010/main" val="4213639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bg>
      <p:bgPr>
        <a:solidFill>
          <a:srgbClr val="00AEB2"/>
        </a:solidFill>
        <a:effectLst/>
      </p:bgPr>
    </p:bg>
    <p:spTree>
      <p:nvGrpSpPr>
        <p:cNvPr id="1" name=""/>
        <p:cNvGrpSpPr/>
        <p:nvPr/>
      </p:nvGrpSpPr>
      <p:grpSpPr>
        <a:xfrm>
          <a:off x="0" y="0"/>
          <a:ext cx="0" cy="0"/>
          <a:chOff x="0" y="0"/>
          <a:chExt cx="0" cy="0"/>
        </a:xfrm>
      </p:grpSpPr>
      <p:sp>
        <p:nvSpPr>
          <p:cNvPr id="9" name="Freeform 9">
            <a:extLst>
              <a:ext uri="{FF2B5EF4-FFF2-40B4-BE49-F238E27FC236}">
                <a16:creationId xmlns:a16="http://schemas.microsoft.com/office/drawing/2014/main" id="{69D9D5B7-43E3-441F-A639-CE5A3DE816D3}"/>
              </a:ext>
            </a:extLst>
          </p:cNvPr>
          <p:cNvSpPr>
            <a:spLocks noEditPoints="1"/>
          </p:cNvSpPr>
          <p:nvPr/>
        </p:nvSpPr>
        <p:spPr bwMode="white">
          <a:xfrm>
            <a:off x="0" y="0"/>
            <a:ext cx="12193588" cy="6858000"/>
          </a:xfrm>
          <a:custGeom>
            <a:avLst/>
            <a:gdLst>
              <a:gd name="T0" fmla="*/ 0 w 33867"/>
              <a:gd name="T1" fmla="*/ 0 h 19050"/>
              <a:gd name="T2" fmla="*/ 2147483646 w 33867"/>
              <a:gd name="T3" fmla="*/ 0 h 19050"/>
              <a:gd name="T4" fmla="*/ 2147483646 w 33867"/>
              <a:gd name="T5" fmla="*/ 2147483646 h 19050"/>
              <a:gd name="T6" fmla="*/ 0 w 33867"/>
              <a:gd name="T7" fmla="*/ 2147483646 h 19050"/>
              <a:gd name="T8" fmla="*/ 0 w 33867"/>
              <a:gd name="T9" fmla="*/ 0 h 19050"/>
              <a:gd name="T10" fmla="*/ 2147483646 w 33867"/>
              <a:gd name="T11" fmla="*/ 2147483646 h 19050"/>
              <a:gd name="T12" fmla="*/ 2147483646 w 33867"/>
              <a:gd name="T13" fmla="*/ 2147483646 h 19050"/>
              <a:gd name="T14" fmla="*/ 2147483646 w 33867"/>
              <a:gd name="T15" fmla="*/ 2147483646 h 19050"/>
              <a:gd name="T16" fmla="*/ 2147483646 w 33867"/>
              <a:gd name="T17" fmla="*/ 2147483646 h 19050"/>
              <a:gd name="T18" fmla="*/ 2147483646 w 33867"/>
              <a:gd name="T19" fmla="*/ 2147483646 h 1905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3867" h="19050">
                <a:moveTo>
                  <a:pt x="0" y="0"/>
                </a:moveTo>
                <a:lnTo>
                  <a:pt x="33867" y="0"/>
                </a:lnTo>
                <a:lnTo>
                  <a:pt x="33867" y="19050"/>
                </a:lnTo>
                <a:lnTo>
                  <a:pt x="0" y="19050"/>
                </a:lnTo>
                <a:lnTo>
                  <a:pt x="0" y="0"/>
                </a:lnTo>
                <a:close/>
                <a:moveTo>
                  <a:pt x="7206" y="18450"/>
                </a:moveTo>
                <a:lnTo>
                  <a:pt x="600" y="18450"/>
                </a:lnTo>
                <a:lnTo>
                  <a:pt x="600" y="600"/>
                </a:lnTo>
                <a:lnTo>
                  <a:pt x="14657" y="600"/>
                </a:lnTo>
                <a:lnTo>
                  <a:pt x="7206" y="1845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pic>
        <p:nvPicPr>
          <p:cNvPr id="7" name="Kuva 9">
            <a:extLst>
              <a:ext uri="{FF2B5EF4-FFF2-40B4-BE49-F238E27FC236}">
                <a16:creationId xmlns:a16="http://schemas.microsoft.com/office/drawing/2014/main" id="{0700315B-21C2-4903-A3AB-D1CEE228BDF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40688" y="1163638"/>
            <a:ext cx="3387725"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Otsikko 1">
            <a:extLst>
              <a:ext uri="{FF2B5EF4-FFF2-40B4-BE49-F238E27FC236}">
                <a16:creationId xmlns:a16="http://schemas.microsoft.com/office/drawing/2014/main" id="{91331965-5214-461C-BEB3-6F5370F8F963}"/>
              </a:ext>
            </a:extLst>
          </p:cNvPr>
          <p:cNvSpPr>
            <a:spLocks noGrp="1"/>
          </p:cNvSpPr>
          <p:nvPr>
            <p:ph type="ctrTitle"/>
          </p:nvPr>
        </p:nvSpPr>
        <p:spPr>
          <a:xfrm>
            <a:off x="4410000" y="2538000"/>
            <a:ext cx="6930000" cy="1800000"/>
          </a:xfrm>
        </p:spPr>
        <p:txBody>
          <a:bodyPr anchor="b"/>
          <a:lstStyle>
            <a:lvl1pPr algn="r">
              <a:defRPr sz="5000" b="0"/>
            </a:lvl1pPr>
          </a:lstStyle>
          <a:p>
            <a:r>
              <a:rPr lang="fi-FI" smtClean="0"/>
              <a:t>Muokkaa perustyyl. napsautt.</a:t>
            </a:r>
            <a:endParaRPr lang="fi-FI" dirty="0"/>
          </a:p>
        </p:txBody>
      </p:sp>
      <p:sp>
        <p:nvSpPr>
          <p:cNvPr id="3" name="Alaotsikko 2">
            <a:extLst>
              <a:ext uri="{FF2B5EF4-FFF2-40B4-BE49-F238E27FC236}">
                <a16:creationId xmlns:a16="http://schemas.microsoft.com/office/drawing/2014/main" id="{1B4C0696-1858-4EE1-8103-E344FB5960C6}"/>
              </a:ext>
            </a:extLst>
          </p:cNvPr>
          <p:cNvSpPr>
            <a:spLocks noGrp="1"/>
          </p:cNvSpPr>
          <p:nvPr>
            <p:ph type="subTitle" idx="1"/>
          </p:nvPr>
        </p:nvSpPr>
        <p:spPr>
          <a:xfrm>
            <a:off x="4410000" y="4518000"/>
            <a:ext cx="6930000" cy="972000"/>
          </a:xfrm>
        </p:spPr>
        <p:txBody>
          <a:bodyPr>
            <a:noAutofit/>
          </a:bodyPr>
          <a:lstStyle>
            <a:lvl1pPr marL="0" indent="0" algn="r">
              <a:spcBef>
                <a:spcPts val="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fi-FI" dirty="0"/>
          </a:p>
        </p:txBody>
      </p:sp>
      <p:sp>
        <p:nvSpPr>
          <p:cNvPr id="4" name="Päivämäärän paikkamerkki 3">
            <a:extLst>
              <a:ext uri="{FF2B5EF4-FFF2-40B4-BE49-F238E27FC236}">
                <a16:creationId xmlns:a16="http://schemas.microsoft.com/office/drawing/2014/main" id="{768C5E4A-925E-4380-B3C3-E1D4A10A7123}"/>
              </a:ext>
            </a:extLst>
          </p:cNvPr>
          <p:cNvSpPr>
            <a:spLocks noGrp="1"/>
          </p:cNvSpPr>
          <p:nvPr>
            <p:ph type="dt" sz="half" idx="10"/>
          </p:nvPr>
        </p:nvSpPr>
        <p:spPr/>
        <p:txBody>
          <a:bodyPr/>
          <a:lstStyle>
            <a:lvl1pPr>
              <a:defRPr>
                <a:noFill/>
              </a:defRPr>
            </a:lvl1pPr>
          </a:lstStyle>
          <a:p>
            <a:fld id="{4692CE53-C42A-42C0-BCBA-268D068C11D4}" type="datetime1">
              <a:rPr lang="fi-FI" smtClean="0"/>
              <a:t>23.4.2020</a:t>
            </a:fld>
            <a:endParaRPr lang="fi-FI"/>
          </a:p>
        </p:txBody>
      </p:sp>
      <p:sp>
        <p:nvSpPr>
          <p:cNvPr id="5" name="Alatunnisteen paikkamerkki 4">
            <a:extLst>
              <a:ext uri="{FF2B5EF4-FFF2-40B4-BE49-F238E27FC236}">
                <a16:creationId xmlns:a16="http://schemas.microsoft.com/office/drawing/2014/main" id="{16B4CC4D-F01D-4CA4-BF14-0939A09D1DC1}"/>
              </a:ext>
            </a:extLst>
          </p:cNvPr>
          <p:cNvSpPr>
            <a:spLocks noGrp="1"/>
          </p:cNvSpPr>
          <p:nvPr>
            <p:ph type="ftr" sz="quarter" idx="11"/>
          </p:nvPr>
        </p:nvSpPr>
        <p:spPr/>
        <p:txBody>
          <a:bodyPr/>
          <a:lstStyle>
            <a:lvl1pPr>
              <a:defRPr>
                <a:noFill/>
              </a:defRPr>
            </a:lvl1pPr>
          </a:lstStyle>
          <a:p>
            <a:r>
              <a:rPr lang="fi-FI"/>
              <a:t>[Esityksen nimi]</a:t>
            </a:r>
          </a:p>
        </p:txBody>
      </p:sp>
      <p:sp>
        <p:nvSpPr>
          <p:cNvPr id="6" name="Dian numeron paikkamerkki 5">
            <a:extLst>
              <a:ext uri="{FF2B5EF4-FFF2-40B4-BE49-F238E27FC236}">
                <a16:creationId xmlns:a16="http://schemas.microsoft.com/office/drawing/2014/main" id="{B2D18480-8F56-4A52-896B-9A84F8CBE31F}"/>
              </a:ext>
            </a:extLst>
          </p:cNvPr>
          <p:cNvSpPr>
            <a:spLocks noGrp="1"/>
          </p:cNvSpPr>
          <p:nvPr>
            <p:ph type="sldNum" sz="quarter" idx="12"/>
          </p:nvPr>
        </p:nvSpPr>
        <p:spPr/>
        <p:txBody>
          <a:bodyPr/>
          <a:lstStyle>
            <a:lvl1pPr>
              <a:defRPr>
                <a:noFill/>
              </a:defRPr>
            </a:lvl1pPr>
          </a:lstStyle>
          <a:p>
            <a:fld id="{6FE56A51-8810-4865-8945-16E6E50C8EFD}" type="slidenum">
              <a:rPr lang="fi-FI" smtClean="0"/>
              <a:t>‹#›</a:t>
            </a:fld>
            <a:endParaRPr lang="fi-FI"/>
          </a:p>
        </p:txBody>
      </p:sp>
    </p:spTree>
    <p:extLst>
      <p:ext uri="{BB962C8B-B14F-4D97-AF65-F5344CB8AC3E}">
        <p14:creationId xmlns:p14="http://schemas.microsoft.com/office/powerpoint/2010/main" val="364063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Väliotsikkodia 4">
    <p:spTree>
      <p:nvGrpSpPr>
        <p:cNvPr id="1" name=""/>
        <p:cNvGrpSpPr/>
        <p:nvPr/>
      </p:nvGrpSpPr>
      <p:grpSpPr>
        <a:xfrm>
          <a:off x="0" y="0"/>
          <a:ext cx="0" cy="0"/>
          <a:chOff x="0" y="0"/>
          <a:chExt cx="0" cy="0"/>
        </a:xfrm>
      </p:grpSpPr>
      <p:sp>
        <p:nvSpPr>
          <p:cNvPr id="9" name="Kuvan paikkamerkki 7">
            <a:extLst>
              <a:ext uri="{FF2B5EF4-FFF2-40B4-BE49-F238E27FC236}">
                <a16:creationId xmlns:a16="http://schemas.microsoft.com/office/drawing/2014/main" id="{1C84CBB3-3D4A-4CA8-93C1-245849ACEFE8}"/>
              </a:ext>
            </a:extLst>
          </p:cNvPr>
          <p:cNvSpPr>
            <a:spLocks noGrp="1"/>
          </p:cNvSpPr>
          <p:nvPr>
            <p:ph type="pic" sz="quarter" idx="17"/>
          </p:nvPr>
        </p:nvSpPr>
        <p:spPr bwMode="gray">
          <a:xfrm>
            <a:off x="219075" y="876301"/>
            <a:ext cx="11765027" cy="5766290"/>
          </a:xfrm>
          <a:custGeom>
            <a:avLst/>
            <a:gdLst>
              <a:gd name="connsiteX0" fmla="*/ 0 w 11763771"/>
              <a:gd name="connsiteY0" fmla="*/ 0 h 6427181"/>
              <a:gd name="connsiteX1" fmla="*/ 11763771 w 11763771"/>
              <a:gd name="connsiteY1" fmla="*/ 0 h 6427181"/>
              <a:gd name="connsiteX2" fmla="*/ 11763771 w 11763771"/>
              <a:gd name="connsiteY2" fmla="*/ 6427181 h 6427181"/>
              <a:gd name="connsiteX3" fmla="*/ 0 w 11763771"/>
              <a:gd name="connsiteY3" fmla="*/ 6427181 h 6427181"/>
              <a:gd name="connsiteX4" fmla="*/ 0 w 11763771"/>
              <a:gd name="connsiteY4" fmla="*/ 0 h 6427181"/>
              <a:gd name="connsiteX0" fmla="*/ 1256 w 11765027"/>
              <a:gd name="connsiteY0" fmla="*/ 0 h 6427181"/>
              <a:gd name="connsiteX1" fmla="*/ 11765027 w 11765027"/>
              <a:gd name="connsiteY1" fmla="*/ 0 h 6427181"/>
              <a:gd name="connsiteX2" fmla="*/ 11765027 w 11765027"/>
              <a:gd name="connsiteY2" fmla="*/ 6427181 h 6427181"/>
              <a:gd name="connsiteX3" fmla="*/ 1256 w 11765027"/>
              <a:gd name="connsiteY3" fmla="*/ 6427181 h 6427181"/>
              <a:gd name="connsiteX4" fmla="*/ 0 w 11765027"/>
              <a:gd name="connsiteY4" fmla="*/ 5604366 h 6427181"/>
              <a:gd name="connsiteX5" fmla="*/ 1256 w 11765027"/>
              <a:gd name="connsiteY5" fmla="*/ 0 h 6427181"/>
              <a:gd name="connsiteX0" fmla="*/ 1256 w 11765027"/>
              <a:gd name="connsiteY0" fmla="*/ 0 h 6427181"/>
              <a:gd name="connsiteX1" fmla="*/ 11765027 w 11765027"/>
              <a:gd name="connsiteY1" fmla="*/ 0 h 6427181"/>
              <a:gd name="connsiteX2" fmla="*/ 11765027 w 11765027"/>
              <a:gd name="connsiteY2" fmla="*/ 6427181 h 6427181"/>
              <a:gd name="connsiteX3" fmla="*/ 1981200 w 11765027"/>
              <a:gd name="connsiteY3" fmla="*/ 6423516 h 6427181"/>
              <a:gd name="connsiteX4" fmla="*/ 1256 w 11765027"/>
              <a:gd name="connsiteY4" fmla="*/ 6427181 h 6427181"/>
              <a:gd name="connsiteX5" fmla="*/ 0 w 11765027"/>
              <a:gd name="connsiteY5" fmla="*/ 5604366 h 6427181"/>
              <a:gd name="connsiteX6" fmla="*/ 1256 w 11765027"/>
              <a:gd name="connsiteY6" fmla="*/ 0 h 6427181"/>
              <a:gd name="connsiteX0" fmla="*/ 1256 w 11765027"/>
              <a:gd name="connsiteY0" fmla="*/ 0 h 6427181"/>
              <a:gd name="connsiteX1" fmla="*/ 11765027 w 11765027"/>
              <a:gd name="connsiteY1" fmla="*/ 0 h 6427181"/>
              <a:gd name="connsiteX2" fmla="*/ 11765027 w 11765027"/>
              <a:gd name="connsiteY2" fmla="*/ 6427181 h 6427181"/>
              <a:gd name="connsiteX3" fmla="*/ 1981200 w 11765027"/>
              <a:gd name="connsiteY3" fmla="*/ 6423516 h 6427181"/>
              <a:gd name="connsiteX4" fmla="*/ 0 w 11765027"/>
              <a:gd name="connsiteY4" fmla="*/ 5604366 h 6427181"/>
              <a:gd name="connsiteX5" fmla="*/ 1256 w 11765027"/>
              <a:gd name="connsiteY5" fmla="*/ 0 h 6427181"/>
              <a:gd name="connsiteX0" fmla="*/ 871762 w 12635533"/>
              <a:gd name="connsiteY0" fmla="*/ 0 h 6427181"/>
              <a:gd name="connsiteX1" fmla="*/ 12635533 w 12635533"/>
              <a:gd name="connsiteY1" fmla="*/ 0 h 6427181"/>
              <a:gd name="connsiteX2" fmla="*/ 12635533 w 12635533"/>
              <a:gd name="connsiteY2" fmla="*/ 6427181 h 6427181"/>
              <a:gd name="connsiteX3" fmla="*/ 2851706 w 12635533"/>
              <a:gd name="connsiteY3" fmla="*/ 6423516 h 6427181"/>
              <a:gd name="connsiteX4" fmla="*/ 870506 w 12635533"/>
              <a:gd name="connsiteY4" fmla="*/ 5604366 h 6427181"/>
              <a:gd name="connsiteX5" fmla="*/ 870506 w 12635533"/>
              <a:gd name="connsiteY5" fmla="*/ 660891 h 6427181"/>
              <a:gd name="connsiteX6" fmla="*/ 871762 w 12635533"/>
              <a:gd name="connsiteY6" fmla="*/ 0 h 6427181"/>
              <a:gd name="connsiteX0" fmla="*/ 871762 w 12635533"/>
              <a:gd name="connsiteY0" fmla="*/ 0 h 6427181"/>
              <a:gd name="connsiteX1" fmla="*/ 12635533 w 12635533"/>
              <a:gd name="connsiteY1" fmla="*/ 0 h 6427181"/>
              <a:gd name="connsiteX2" fmla="*/ 12635533 w 12635533"/>
              <a:gd name="connsiteY2" fmla="*/ 6427181 h 6427181"/>
              <a:gd name="connsiteX3" fmla="*/ 2851706 w 12635533"/>
              <a:gd name="connsiteY3" fmla="*/ 6423516 h 6427181"/>
              <a:gd name="connsiteX4" fmla="*/ 870506 w 12635533"/>
              <a:gd name="connsiteY4" fmla="*/ 5604366 h 6427181"/>
              <a:gd name="connsiteX5" fmla="*/ 870506 w 12635533"/>
              <a:gd name="connsiteY5" fmla="*/ 660891 h 6427181"/>
              <a:gd name="connsiteX6" fmla="*/ 871762 w 12635533"/>
              <a:gd name="connsiteY6" fmla="*/ 0 h 6427181"/>
              <a:gd name="connsiteX0" fmla="*/ 871762 w 12635533"/>
              <a:gd name="connsiteY0" fmla="*/ 0 h 6427181"/>
              <a:gd name="connsiteX1" fmla="*/ 12635533 w 12635533"/>
              <a:gd name="connsiteY1" fmla="*/ 0 h 6427181"/>
              <a:gd name="connsiteX2" fmla="*/ 12633881 w 12635533"/>
              <a:gd name="connsiteY2" fmla="*/ 5566266 h 6427181"/>
              <a:gd name="connsiteX3" fmla="*/ 12635533 w 12635533"/>
              <a:gd name="connsiteY3" fmla="*/ 6427181 h 6427181"/>
              <a:gd name="connsiteX4" fmla="*/ 2851706 w 12635533"/>
              <a:gd name="connsiteY4" fmla="*/ 6423516 h 6427181"/>
              <a:gd name="connsiteX5" fmla="*/ 870506 w 12635533"/>
              <a:gd name="connsiteY5" fmla="*/ 5604366 h 6427181"/>
              <a:gd name="connsiteX6" fmla="*/ 870506 w 12635533"/>
              <a:gd name="connsiteY6" fmla="*/ 660891 h 6427181"/>
              <a:gd name="connsiteX7" fmla="*/ 871762 w 12635533"/>
              <a:gd name="connsiteY7" fmla="*/ 0 h 6427181"/>
              <a:gd name="connsiteX0" fmla="*/ 871762 w 12635533"/>
              <a:gd name="connsiteY0" fmla="*/ 0 h 6427181"/>
              <a:gd name="connsiteX1" fmla="*/ 12633881 w 12635533"/>
              <a:gd name="connsiteY1" fmla="*/ 5566266 h 6427181"/>
              <a:gd name="connsiteX2" fmla="*/ 12635533 w 12635533"/>
              <a:gd name="connsiteY2" fmla="*/ 6427181 h 6427181"/>
              <a:gd name="connsiteX3" fmla="*/ 2851706 w 12635533"/>
              <a:gd name="connsiteY3" fmla="*/ 6423516 h 6427181"/>
              <a:gd name="connsiteX4" fmla="*/ 870506 w 12635533"/>
              <a:gd name="connsiteY4" fmla="*/ 5604366 h 6427181"/>
              <a:gd name="connsiteX5" fmla="*/ 870506 w 12635533"/>
              <a:gd name="connsiteY5" fmla="*/ 660891 h 6427181"/>
              <a:gd name="connsiteX6" fmla="*/ 871762 w 12635533"/>
              <a:gd name="connsiteY6" fmla="*/ 0 h 6427181"/>
              <a:gd name="connsiteX0" fmla="*/ 0 w 11765027"/>
              <a:gd name="connsiteY0" fmla="*/ 8 h 5766298"/>
              <a:gd name="connsiteX1" fmla="*/ 11763375 w 11765027"/>
              <a:gd name="connsiteY1" fmla="*/ 4905383 h 5766298"/>
              <a:gd name="connsiteX2" fmla="*/ 11765027 w 11765027"/>
              <a:gd name="connsiteY2" fmla="*/ 5766298 h 5766298"/>
              <a:gd name="connsiteX3" fmla="*/ 1981200 w 11765027"/>
              <a:gd name="connsiteY3" fmla="*/ 5762633 h 5766298"/>
              <a:gd name="connsiteX4" fmla="*/ 0 w 11765027"/>
              <a:gd name="connsiteY4" fmla="*/ 4943483 h 5766298"/>
              <a:gd name="connsiteX5" fmla="*/ 0 w 11765027"/>
              <a:gd name="connsiteY5" fmla="*/ 8 h 5766298"/>
              <a:gd name="connsiteX0" fmla="*/ 0 w 11765027"/>
              <a:gd name="connsiteY0" fmla="*/ 0 h 5766290"/>
              <a:gd name="connsiteX1" fmla="*/ 11763375 w 11765027"/>
              <a:gd name="connsiteY1" fmla="*/ 4905375 h 5766290"/>
              <a:gd name="connsiteX2" fmla="*/ 11765027 w 11765027"/>
              <a:gd name="connsiteY2" fmla="*/ 5766290 h 5766290"/>
              <a:gd name="connsiteX3" fmla="*/ 1981200 w 11765027"/>
              <a:gd name="connsiteY3" fmla="*/ 5762625 h 5766290"/>
              <a:gd name="connsiteX4" fmla="*/ 0 w 11765027"/>
              <a:gd name="connsiteY4" fmla="*/ 4943475 h 5766290"/>
              <a:gd name="connsiteX5" fmla="*/ 0 w 11765027"/>
              <a:gd name="connsiteY5" fmla="*/ 0 h 5766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765027" h="5766290">
                <a:moveTo>
                  <a:pt x="0" y="0"/>
                </a:moveTo>
                <a:lnTo>
                  <a:pt x="11763375" y="4905375"/>
                </a:lnTo>
                <a:cubicBezTo>
                  <a:pt x="11763926" y="5192347"/>
                  <a:pt x="11764476" y="5479318"/>
                  <a:pt x="11765027" y="5766290"/>
                </a:cubicBezTo>
                <a:lnTo>
                  <a:pt x="1981200" y="5762625"/>
                </a:lnTo>
                <a:lnTo>
                  <a:pt x="0" y="4943475"/>
                </a:lnTo>
                <a:lnTo>
                  <a:pt x="0" y="0"/>
                </a:lnTo>
                <a:close/>
              </a:path>
            </a:pathLst>
          </a:custGeom>
          <a:solidFill>
            <a:schemeClr val="bg1">
              <a:lumMod val="95000"/>
            </a:schemeClr>
          </a:solidFill>
        </p:spPr>
        <p:txBody>
          <a:bodyPr rtlCol="0" anchor="ctr">
            <a:noAutofit/>
          </a:bodyPr>
          <a:lstStyle>
            <a:lvl1pPr marL="0" indent="0" algn="l">
              <a:buNone/>
              <a:defRPr b="1" i="1"/>
            </a:lvl1pPr>
          </a:lstStyle>
          <a:p>
            <a:pPr lvl="0"/>
            <a:r>
              <a:rPr lang="fi-FI" noProof="0" smtClean="0"/>
              <a:t>Lisää kuva napsauttamalla kuvaketta</a:t>
            </a:r>
            <a:endParaRPr lang="fi-FI" noProof="0"/>
          </a:p>
        </p:txBody>
      </p:sp>
      <p:sp>
        <p:nvSpPr>
          <p:cNvPr id="2" name="Otsikko 1">
            <a:extLst>
              <a:ext uri="{FF2B5EF4-FFF2-40B4-BE49-F238E27FC236}">
                <a16:creationId xmlns:a16="http://schemas.microsoft.com/office/drawing/2014/main" id="{91331965-5214-461C-BEB3-6F5370F8F963}"/>
              </a:ext>
            </a:extLst>
          </p:cNvPr>
          <p:cNvSpPr>
            <a:spLocks noGrp="1"/>
          </p:cNvSpPr>
          <p:nvPr>
            <p:ph type="ctrTitle"/>
          </p:nvPr>
        </p:nvSpPr>
        <p:spPr>
          <a:xfrm>
            <a:off x="3222000" y="0"/>
            <a:ext cx="8118000" cy="1800000"/>
          </a:xfrm>
        </p:spPr>
        <p:txBody>
          <a:bodyPr anchor="b"/>
          <a:lstStyle>
            <a:lvl1pPr algn="r">
              <a:defRPr sz="5000" b="0">
                <a:solidFill>
                  <a:srgbClr val="018285"/>
                </a:solidFill>
              </a:defRPr>
            </a:lvl1pPr>
          </a:lstStyle>
          <a:p>
            <a:r>
              <a:rPr lang="fi-FI" smtClean="0"/>
              <a:t>Muokkaa perustyyl. napsautt.</a:t>
            </a:r>
            <a:endParaRPr lang="fi-FI" dirty="0"/>
          </a:p>
        </p:txBody>
      </p:sp>
      <p:sp>
        <p:nvSpPr>
          <p:cNvPr id="3" name="Alaotsikko 2">
            <a:extLst>
              <a:ext uri="{FF2B5EF4-FFF2-40B4-BE49-F238E27FC236}">
                <a16:creationId xmlns:a16="http://schemas.microsoft.com/office/drawing/2014/main" id="{1B4C0696-1858-4EE1-8103-E344FB5960C6}"/>
              </a:ext>
            </a:extLst>
          </p:cNvPr>
          <p:cNvSpPr>
            <a:spLocks noGrp="1"/>
          </p:cNvSpPr>
          <p:nvPr>
            <p:ph type="subTitle" idx="1"/>
          </p:nvPr>
        </p:nvSpPr>
        <p:spPr>
          <a:xfrm>
            <a:off x="3222000" y="1998000"/>
            <a:ext cx="8118000" cy="972000"/>
          </a:xfrm>
        </p:spPr>
        <p:txBody>
          <a:bodyPr>
            <a:noAutofit/>
          </a:bodyPr>
          <a:lstStyle>
            <a:lvl1pPr marL="0" indent="0" algn="r">
              <a:spcBef>
                <a:spcPts val="0"/>
              </a:spcBef>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fi-FI" dirty="0"/>
          </a:p>
        </p:txBody>
      </p:sp>
      <p:sp>
        <p:nvSpPr>
          <p:cNvPr id="4" name="Päivämäärän paikkamerkki 3">
            <a:extLst>
              <a:ext uri="{FF2B5EF4-FFF2-40B4-BE49-F238E27FC236}">
                <a16:creationId xmlns:a16="http://schemas.microsoft.com/office/drawing/2014/main" id="{45D6E857-0D86-4F3F-9947-AD440C898681}"/>
              </a:ext>
            </a:extLst>
          </p:cNvPr>
          <p:cNvSpPr>
            <a:spLocks noGrp="1"/>
          </p:cNvSpPr>
          <p:nvPr>
            <p:ph type="dt" sz="half" idx="18"/>
          </p:nvPr>
        </p:nvSpPr>
        <p:spPr/>
        <p:txBody>
          <a:bodyPr/>
          <a:lstStyle/>
          <a:p>
            <a:fld id="{44D0E634-A066-42D3-82EC-284EAD76E94F}" type="datetime1">
              <a:rPr lang="fi-FI" smtClean="0"/>
              <a:t>23.4.2020</a:t>
            </a:fld>
            <a:endParaRPr lang="fi-FI"/>
          </a:p>
        </p:txBody>
      </p:sp>
      <p:sp>
        <p:nvSpPr>
          <p:cNvPr id="5" name="Alatunnisteen paikkamerkki 4">
            <a:extLst>
              <a:ext uri="{FF2B5EF4-FFF2-40B4-BE49-F238E27FC236}">
                <a16:creationId xmlns:a16="http://schemas.microsoft.com/office/drawing/2014/main" id="{CFEE9C7A-4D5B-450A-B8D8-C51F073301E8}"/>
              </a:ext>
            </a:extLst>
          </p:cNvPr>
          <p:cNvSpPr>
            <a:spLocks noGrp="1"/>
          </p:cNvSpPr>
          <p:nvPr>
            <p:ph type="ftr" sz="quarter" idx="19"/>
          </p:nvPr>
        </p:nvSpPr>
        <p:spPr/>
        <p:txBody>
          <a:bodyPr/>
          <a:lstStyle/>
          <a:p>
            <a:r>
              <a:rPr lang="fi-FI"/>
              <a:t>[Esityksen nimi]</a:t>
            </a:r>
          </a:p>
        </p:txBody>
      </p:sp>
      <p:sp>
        <p:nvSpPr>
          <p:cNvPr id="6" name="Dian numeron paikkamerkki 5">
            <a:extLst>
              <a:ext uri="{FF2B5EF4-FFF2-40B4-BE49-F238E27FC236}">
                <a16:creationId xmlns:a16="http://schemas.microsoft.com/office/drawing/2014/main" id="{0538E456-1C51-4EC5-AB4B-853D6771C9F7}"/>
              </a:ext>
            </a:extLst>
          </p:cNvPr>
          <p:cNvSpPr>
            <a:spLocks noGrp="1"/>
          </p:cNvSpPr>
          <p:nvPr>
            <p:ph type="sldNum" sz="quarter" idx="20"/>
          </p:nvPr>
        </p:nvSpPr>
        <p:spPr/>
        <p:txBody>
          <a:bodyPr/>
          <a:lstStyle/>
          <a:p>
            <a:fld id="{E97DE6E4-DC77-456C-872A-552B509F49AF}" type="slidenum">
              <a:rPr lang="fi-FI" smtClean="0"/>
              <a:t>‹#›</a:t>
            </a:fld>
            <a:endParaRPr lang="fi-FI"/>
          </a:p>
        </p:txBody>
      </p:sp>
    </p:spTree>
    <p:extLst>
      <p:ext uri="{BB962C8B-B14F-4D97-AF65-F5344CB8AC3E}">
        <p14:creationId xmlns:p14="http://schemas.microsoft.com/office/powerpoint/2010/main" val="2497799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isältö ja kuva">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125FED6C-9254-4D0D-8417-0CC6FBB12FFC}"/>
              </a:ext>
            </a:extLst>
          </p:cNvPr>
          <p:cNvSpPr>
            <a:spLocks noGrp="1"/>
          </p:cNvSpPr>
          <p:nvPr>
            <p:ph sz="half" idx="1"/>
          </p:nvPr>
        </p:nvSpPr>
        <p:spPr>
          <a:xfrm>
            <a:off x="615180" y="1914833"/>
            <a:ext cx="6840000" cy="4266000"/>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5" name="Päivämäärän paikkamerkki 4">
            <a:extLst>
              <a:ext uri="{FF2B5EF4-FFF2-40B4-BE49-F238E27FC236}">
                <a16:creationId xmlns:a16="http://schemas.microsoft.com/office/drawing/2014/main" id="{0B521478-3113-468F-B523-9E429EB096E6}"/>
              </a:ext>
            </a:extLst>
          </p:cNvPr>
          <p:cNvSpPr>
            <a:spLocks noGrp="1"/>
          </p:cNvSpPr>
          <p:nvPr>
            <p:ph type="dt" sz="half" idx="10"/>
          </p:nvPr>
        </p:nvSpPr>
        <p:spPr/>
        <p:txBody>
          <a:bodyPr/>
          <a:lstStyle/>
          <a:p>
            <a:fld id="{2A373A51-E926-400D-BD55-F4A322D30458}" type="datetime1">
              <a:rPr lang="fi-FI" smtClean="0"/>
              <a:t>23.4.2020</a:t>
            </a:fld>
            <a:endParaRPr lang="fi-FI"/>
          </a:p>
        </p:txBody>
      </p:sp>
      <p:sp>
        <p:nvSpPr>
          <p:cNvPr id="6" name="Alatunnisteen paikkamerkki 5">
            <a:extLst>
              <a:ext uri="{FF2B5EF4-FFF2-40B4-BE49-F238E27FC236}">
                <a16:creationId xmlns:a16="http://schemas.microsoft.com/office/drawing/2014/main" id="{65FF3B8A-CF93-4362-88E6-1E11BC2578B8}"/>
              </a:ext>
            </a:extLst>
          </p:cNvPr>
          <p:cNvSpPr>
            <a:spLocks noGrp="1"/>
          </p:cNvSpPr>
          <p:nvPr>
            <p:ph type="ftr" sz="quarter" idx="11"/>
          </p:nvPr>
        </p:nvSpPr>
        <p:spPr/>
        <p:txBody>
          <a:bodyPr/>
          <a:lstStyle/>
          <a:p>
            <a:r>
              <a:rPr lang="fi-FI"/>
              <a:t>[Esityksen nimi]</a:t>
            </a:r>
          </a:p>
        </p:txBody>
      </p:sp>
      <p:sp>
        <p:nvSpPr>
          <p:cNvPr id="7" name="Dian numeron paikkamerkki 6">
            <a:extLst>
              <a:ext uri="{FF2B5EF4-FFF2-40B4-BE49-F238E27FC236}">
                <a16:creationId xmlns:a16="http://schemas.microsoft.com/office/drawing/2014/main" id="{68D948DA-032C-488C-8CB9-2AC2027C6833}"/>
              </a:ext>
            </a:extLst>
          </p:cNvPr>
          <p:cNvSpPr>
            <a:spLocks noGrp="1"/>
          </p:cNvSpPr>
          <p:nvPr>
            <p:ph type="sldNum" sz="quarter" idx="12"/>
          </p:nvPr>
        </p:nvSpPr>
        <p:spPr/>
        <p:txBody>
          <a:bodyPr/>
          <a:lstStyle/>
          <a:p>
            <a:fld id="{E97DE6E4-DC77-456C-872A-552B509F49AF}" type="slidenum">
              <a:rPr lang="fi-FI" smtClean="0"/>
              <a:t>‹#›</a:t>
            </a:fld>
            <a:endParaRPr lang="fi-FI"/>
          </a:p>
        </p:txBody>
      </p:sp>
      <p:sp>
        <p:nvSpPr>
          <p:cNvPr id="8" name="Kuvan paikkamerkki 7">
            <a:extLst>
              <a:ext uri="{FF2B5EF4-FFF2-40B4-BE49-F238E27FC236}">
                <a16:creationId xmlns:a16="http://schemas.microsoft.com/office/drawing/2014/main" id="{DE982506-23B0-45BA-9B62-4A61119ABB96}"/>
              </a:ext>
            </a:extLst>
          </p:cNvPr>
          <p:cNvSpPr>
            <a:spLocks noGrp="1"/>
          </p:cNvSpPr>
          <p:nvPr>
            <p:ph type="pic" sz="quarter" idx="13"/>
          </p:nvPr>
        </p:nvSpPr>
        <p:spPr bwMode="gray">
          <a:xfrm>
            <a:off x="6905625" y="215409"/>
            <a:ext cx="5078478" cy="6090141"/>
          </a:xfrm>
          <a:custGeom>
            <a:avLst/>
            <a:gdLst>
              <a:gd name="connsiteX0" fmla="*/ 0 w 5078478"/>
              <a:gd name="connsiteY0" fmla="*/ 0 h 6090141"/>
              <a:gd name="connsiteX1" fmla="*/ 5078478 w 5078478"/>
              <a:gd name="connsiteY1" fmla="*/ 0 h 6090141"/>
              <a:gd name="connsiteX2" fmla="*/ 5078478 w 5078478"/>
              <a:gd name="connsiteY2" fmla="*/ 6090141 h 6090141"/>
              <a:gd name="connsiteX3" fmla="*/ 0 w 5078478"/>
              <a:gd name="connsiteY3" fmla="*/ 6090141 h 6090141"/>
              <a:gd name="connsiteX4" fmla="*/ 0 w 5078478"/>
              <a:gd name="connsiteY4" fmla="*/ 0 h 6090141"/>
              <a:gd name="connsiteX0" fmla="*/ 0 w 5078478"/>
              <a:gd name="connsiteY0" fmla="*/ 0 h 6090141"/>
              <a:gd name="connsiteX1" fmla="*/ 5078478 w 5078478"/>
              <a:gd name="connsiteY1" fmla="*/ 0 h 6090141"/>
              <a:gd name="connsiteX2" fmla="*/ 5078478 w 5078478"/>
              <a:gd name="connsiteY2" fmla="*/ 6090141 h 6090141"/>
              <a:gd name="connsiteX3" fmla="*/ 2543175 w 5078478"/>
              <a:gd name="connsiteY3" fmla="*/ 6080616 h 6090141"/>
              <a:gd name="connsiteX4" fmla="*/ 0 w 5078478"/>
              <a:gd name="connsiteY4" fmla="*/ 6090141 h 6090141"/>
              <a:gd name="connsiteX5" fmla="*/ 0 w 5078478"/>
              <a:gd name="connsiteY5" fmla="*/ 0 h 6090141"/>
              <a:gd name="connsiteX0" fmla="*/ 0 w 5078478"/>
              <a:gd name="connsiteY0" fmla="*/ 0 h 6090141"/>
              <a:gd name="connsiteX1" fmla="*/ 5078478 w 5078478"/>
              <a:gd name="connsiteY1" fmla="*/ 0 h 6090141"/>
              <a:gd name="connsiteX2" fmla="*/ 5078478 w 5078478"/>
              <a:gd name="connsiteY2" fmla="*/ 6090141 h 6090141"/>
              <a:gd name="connsiteX3" fmla="*/ 2543175 w 5078478"/>
              <a:gd name="connsiteY3" fmla="*/ 6080616 h 6090141"/>
              <a:gd name="connsiteX4" fmla="*/ 0 w 5078478"/>
              <a:gd name="connsiteY4" fmla="*/ 0 h 60901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78478" h="6090141">
                <a:moveTo>
                  <a:pt x="0" y="0"/>
                </a:moveTo>
                <a:lnTo>
                  <a:pt x="5078478" y="0"/>
                </a:lnTo>
                <a:lnTo>
                  <a:pt x="5078478" y="6090141"/>
                </a:lnTo>
                <a:lnTo>
                  <a:pt x="2543175" y="6080616"/>
                </a:lnTo>
                <a:lnTo>
                  <a:pt x="0" y="0"/>
                </a:lnTo>
                <a:close/>
              </a:path>
            </a:pathLst>
          </a:custGeom>
          <a:solidFill>
            <a:schemeClr val="bg1">
              <a:lumMod val="95000"/>
            </a:schemeClr>
          </a:solidFill>
        </p:spPr>
        <p:txBody>
          <a:bodyPr rtlCol="0">
            <a:noAutofit/>
          </a:bodyPr>
          <a:lstStyle>
            <a:lvl1pPr marL="0" indent="0" algn="ctr">
              <a:buNone/>
              <a:defRPr b="1" i="1"/>
            </a:lvl1pPr>
          </a:lstStyle>
          <a:p>
            <a:pPr lvl="0"/>
            <a:r>
              <a:rPr lang="fi-FI" noProof="0" smtClean="0"/>
              <a:t>Lisää kuva napsauttamalla kuvaketta</a:t>
            </a:r>
            <a:endParaRPr lang="fi-FI" noProof="0"/>
          </a:p>
        </p:txBody>
      </p:sp>
      <p:sp>
        <p:nvSpPr>
          <p:cNvPr id="2" name="Otsikko 1">
            <a:extLst>
              <a:ext uri="{FF2B5EF4-FFF2-40B4-BE49-F238E27FC236}">
                <a16:creationId xmlns:a16="http://schemas.microsoft.com/office/drawing/2014/main" id="{4EC69458-A717-4EAB-8ECB-6673B0D05E3F}"/>
              </a:ext>
            </a:extLst>
          </p:cNvPr>
          <p:cNvSpPr>
            <a:spLocks noGrp="1"/>
          </p:cNvSpPr>
          <p:nvPr>
            <p:ph type="title"/>
          </p:nvPr>
        </p:nvSpPr>
        <p:spPr>
          <a:xfrm>
            <a:off x="612000" y="612000"/>
            <a:ext cx="6840000" cy="1108800"/>
          </a:xfrm>
        </p:spPr>
        <p:txBody>
          <a:bodyPr/>
          <a:lstStyle/>
          <a:p>
            <a:r>
              <a:rPr lang="fi-FI" smtClean="0"/>
              <a:t>Muokkaa perustyyl. napsautt.</a:t>
            </a:r>
            <a:endParaRPr lang="fi-FI" dirty="0"/>
          </a:p>
        </p:txBody>
      </p:sp>
    </p:spTree>
    <p:extLst>
      <p:ext uri="{BB962C8B-B14F-4D97-AF65-F5344CB8AC3E}">
        <p14:creationId xmlns:p14="http://schemas.microsoft.com/office/powerpoint/2010/main" val="30862750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DCD627D-4466-4DE2-8091-94568D497CF1}"/>
              </a:ext>
            </a:extLst>
          </p:cNvPr>
          <p:cNvSpPr>
            <a:spLocks noGrp="1"/>
          </p:cNvSpPr>
          <p:nvPr>
            <p:ph type="title"/>
          </p:nvPr>
        </p:nvSpPr>
        <p:spPr/>
        <p:txBody>
          <a:bodyPr/>
          <a:lstStyle/>
          <a:p>
            <a:r>
              <a:rPr lang="fi-FI" smtClean="0"/>
              <a:t>Muokkaa perustyyl. napsautt.</a:t>
            </a:r>
            <a:endParaRPr lang="fi-FI"/>
          </a:p>
        </p:txBody>
      </p:sp>
      <p:sp>
        <p:nvSpPr>
          <p:cNvPr id="3" name="Päivämäärän paikkamerkki 2">
            <a:extLst>
              <a:ext uri="{FF2B5EF4-FFF2-40B4-BE49-F238E27FC236}">
                <a16:creationId xmlns:a16="http://schemas.microsoft.com/office/drawing/2014/main" id="{ABE35A1F-6521-4E44-998D-229ECD633404}"/>
              </a:ext>
            </a:extLst>
          </p:cNvPr>
          <p:cNvSpPr>
            <a:spLocks noGrp="1"/>
          </p:cNvSpPr>
          <p:nvPr>
            <p:ph type="dt" sz="half" idx="10"/>
          </p:nvPr>
        </p:nvSpPr>
        <p:spPr/>
        <p:txBody>
          <a:bodyPr/>
          <a:lstStyle/>
          <a:p>
            <a:fld id="{60CA4C2C-262E-43D1-8813-DD572BF0E044}" type="datetime1">
              <a:rPr lang="fi-FI" smtClean="0"/>
              <a:t>23.4.2020</a:t>
            </a:fld>
            <a:endParaRPr lang="fi-FI"/>
          </a:p>
        </p:txBody>
      </p:sp>
      <p:sp>
        <p:nvSpPr>
          <p:cNvPr id="4" name="Alatunnisteen paikkamerkki 3">
            <a:extLst>
              <a:ext uri="{FF2B5EF4-FFF2-40B4-BE49-F238E27FC236}">
                <a16:creationId xmlns:a16="http://schemas.microsoft.com/office/drawing/2014/main" id="{45EFEB35-83D0-4510-BFBF-F0D2F5DB3229}"/>
              </a:ext>
            </a:extLst>
          </p:cNvPr>
          <p:cNvSpPr>
            <a:spLocks noGrp="1"/>
          </p:cNvSpPr>
          <p:nvPr>
            <p:ph type="ftr" sz="quarter" idx="11"/>
          </p:nvPr>
        </p:nvSpPr>
        <p:spPr/>
        <p:txBody>
          <a:bodyPr/>
          <a:lstStyle/>
          <a:p>
            <a:r>
              <a:rPr lang="fi-FI"/>
              <a:t>[Esityksen nimi]</a:t>
            </a:r>
          </a:p>
        </p:txBody>
      </p:sp>
      <p:sp>
        <p:nvSpPr>
          <p:cNvPr id="5" name="Dian numeron paikkamerkki 4">
            <a:extLst>
              <a:ext uri="{FF2B5EF4-FFF2-40B4-BE49-F238E27FC236}">
                <a16:creationId xmlns:a16="http://schemas.microsoft.com/office/drawing/2014/main" id="{4CB975A5-1EAF-412D-848B-6B048E991774}"/>
              </a:ext>
            </a:extLst>
          </p:cNvPr>
          <p:cNvSpPr>
            <a:spLocks noGrp="1"/>
          </p:cNvSpPr>
          <p:nvPr>
            <p:ph type="sldNum" sz="quarter" idx="12"/>
          </p:nvPr>
        </p:nvSpPr>
        <p:spPr/>
        <p:txBody>
          <a:bodyPr/>
          <a:lstStyle/>
          <a:p>
            <a:fld id="{E97DE6E4-DC77-456C-872A-552B509F49AF}" type="slidenum">
              <a:rPr lang="fi-FI" smtClean="0"/>
              <a:t>‹#›</a:t>
            </a:fld>
            <a:endParaRPr lang="fi-FI"/>
          </a:p>
        </p:txBody>
      </p:sp>
    </p:spTree>
    <p:extLst>
      <p:ext uri="{BB962C8B-B14F-4D97-AF65-F5344CB8AC3E}">
        <p14:creationId xmlns:p14="http://schemas.microsoft.com/office/powerpoint/2010/main" val="10024461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1A95E57C-C6EE-4ABF-A73C-A1599E421954}"/>
              </a:ext>
            </a:extLst>
          </p:cNvPr>
          <p:cNvSpPr>
            <a:spLocks noGrp="1"/>
          </p:cNvSpPr>
          <p:nvPr>
            <p:ph type="dt" sz="half" idx="10"/>
          </p:nvPr>
        </p:nvSpPr>
        <p:spPr/>
        <p:txBody>
          <a:bodyPr/>
          <a:lstStyle/>
          <a:p>
            <a:fld id="{1866C1C4-4240-412D-BC36-EEDFFD54AAC3}" type="datetime1">
              <a:rPr lang="fi-FI" smtClean="0"/>
              <a:t>23.4.2020</a:t>
            </a:fld>
            <a:endParaRPr lang="fi-FI"/>
          </a:p>
        </p:txBody>
      </p:sp>
      <p:sp>
        <p:nvSpPr>
          <p:cNvPr id="3" name="Alatunnisteen paikkamerkki 2">
            <a:extLst>
              <a:ext uri="{FF2B5EF4-FFF2-40B4-BE49-F238E27FC236}">
                <a16:creationId xmlns:a16="http://schemas.microsoft.com/office/drawing/2014/main" id="{AA5210F4-1AB0-4FEF-A1BD-E1D5F148DB51}"/>
              </a:ext>
            </a:extLst>
          </p:cNvPr>
          <p:cNvSpPr>
            <a:spLocks noGrp="1"/>
          </p:cNvSpPr>
          <p:nvPr>
            <p:ph type="ftr" sz="quarter" idx="11"/>
          </p:nvPr>
        </p:nvSpPr>
        <p:spPr/>
        <p:txBody>
          <a:bodyPr/>
          <a:lstStyle/>
          <a:p>
            <a:r>
              <a:rPr lang="fi-FI"/>
              <a:t>[Esityksen nimi]</a:t>
            </a:r>
          </a:p>
        </p:txBody>
      </p:sp>
      <p:sp>
        <p:nvSpPr>
          <p:cNvPr id="4" name="Dian numeron paikkamerkki 3">
            <a:extLst>
              <a:ext uri="{FF2B5EF4-FFF2-40B4-BE49-F238E27FC236}">
                <a16:creationId xmlns:a16="http://schemas.microsoft.com/office/drawing/2014/main" id="{7CE6992C-6D40-419E-BE16-EEDA7C497F82}"/>
              </a:ext>
            </a:extLst>
          </p:cNvPr>
          <p:cNvSpPr>
            <a:spLocks noGrp="1"/>
          </p:cNvSpPr>
          <p:nvPr>
            <p:ph type="sldNum" sz="quarter" idx="12"/>
          </p:nvPr>
        </p:nvSpPr>
        <p:spPr/>
        <p:txBody>
          <a:bodyPr/>
          <a:lstStyle/>
          <a:p>
            <a:fld id="{E97DE6E4-DC77-456C-872A-552B509F49AF}" type="slidenum">
              <a:rPr lang="fi-FI" smtClean="0"/>
              <a:t>‹#›</a:t>
            </a:fld>
            <a:endParaRPr lang="fi-FI"/>
          </a:p>
        </p:txBody>
      </p:sp>
    </p:spTree>
    <p:extLst>
      <p:ext uri="{BB962C8B-B14F-4D97-AF65-F5344CB8AC3E}">
        <p14:creationId xmlns:p14="http://schemas.microsoft.com/office/powerpoint/2010/main" val="13158005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Lopetusdia">
    <p:bg>
      <p:bgPr>
        <a:solidFill>
          <a:schemeClr val="bg1"/>
        </a:solidFill>
        <a:effectLst/>
      </p:bgPr>
    </p:bg>
    <p:spTree>
      <p:nvGrpSpPr>
        <p:cNvPr id="1" name=""/>
        <p:cNvGrpSpPr/>
        <p:nvPr/>
      </p:nvGrpSpPr>
      <p:grpSpPr>
        <a:xfrm>
          <a:off x="0" y="0"/>
          <a:ext cx="0" cy="0"/>
          <a:chOff x="0" y="0"/>
          <a:chExt cx="0" cy="0"/>
        </a:xfrm>
      </p:grpSpPr>
      <p:sp>
        <p:nvSpPr>
          <p:cNvPr id="9" name="Freeform 5">
            <a:extLst>
              <a:ext uri="{FF2B5EF4-FFF2-40B4-BE49-F238E27FC236}">
                <a16:creationId xmlns:a16="http://schemas.microsoft.com/office/drawing/2014/main" id="{9BF07D92-D3B1-4E5D-B9DB-D08A8026CA30}"/>
              </a:ext>
            </a:extLst>
          </p:cNvPr>
          <p:cNvSpPr>
            <a:spLocks/>
          </p:cNvSpPr>
          <p:nvPr/>
        </p:nvSpPr>
        <p:spPr bwMode="white">
          <a:xfrm>
            <a:off x="215900" y="215900"/>
            <a:ext cx="9167813" cy="6426200"/>
          </a:xfrm>
          <a:custGeom>
            <a:avLst/>
            <a:gdLst>
              <a:gd name="T0" fmla="*/ 2147483646 w 25436"/>
              <a:gd name="T1" fmla="*/ 2147483646 h 17850"/>
              <a:gd name="T2" fmla="*/ 0 w 25436"/>
              <a:gd name="T3" fmla="*/ 2147483646 h 17850"/>
              <a:gd name="T4" fmla="*/ 0 w 25436"/>
              <a:gd name="T5" fmla="*/ 0 h 17850"/>
              <a:gd name="T6" fmla="*/ 2147483646 w 25436"/>
              <a:gd name="T7" fmla="*/ 0 h 17850"/>
              <a:gd name="T8" fmla="*/ 2147483646 w 25436"/>
              <a:gd name="T9" fmla="*/ 2147483646 h 178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436" h="17850">
                <a:moveTo>
                  <a:pt x="25436" y="17850"/>
                </a:moveTo>
                <a:lnTo>
                  <a:pt x="0" y="17850"/>
                </a:lnTo>
                <a:lnTo>
                  <a:pt x="0" y="0"/>
                </a:lnTo>
                <a:lnTo>
                  <a:pt x="17985" y="0"/>
                </a:lnTo>
                <a:lnTo>
                  <a:pt x="25436" y="17850"/>
                </a:lnTo>
                <a:close/>
              </a:path>
            </a:pathLst>
          </a:custGeom>
          <a:solidFill>
            <a:srgbClr val="00AEB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pic>
        <p:nvPicPr>
          <p:cNvPr id="10" name="Kuva 9">
            <a:extLst>
              <a:ext uri="{FF2B5EF4-FFF2-40B4-BE49-F238E27FC236}">
                <a16:creationId xmlns:a16="http://schemas.microsoft.com/office/drawing/2014/main" id="{9E71B6FA-641D-4AEA-82B6-22F19025D2C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40688" y="1163638"/>
            <a:ext cx="3387725"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Otsikko 1"/>
          <p:cNvSpPr>
            <a:spLocks noGrp="1"/>
          </p:cNvSpPr>
          <p:nvPr>
            <p:ph type="title"/>
          </p:nvPr>
        </p:nvSpPr>
        <p:spPr>
          <a:xfrm>
            <a:off x="612000" y="2538000"/>
            <a:ext cx="6930000" cy="1800000"/>
          </a:xfrm>
        </p:spPr>
        <p:txBody>
          <a:bodyPr anchor="b">
            <a:noAutofit/>
          </a:bodyPr>
          <a:lstStyle>
            <a:lvl1pPr algn="l">
              <a:defRPr sz="5000" b="0" cap="none" baseline="0">
                <a:solidFill>
                  <a:schemeClr val="bg1"/>
                </a:solidFill>
              </a:defRPr>
            </a:lvl1pPr>
          </a:lstStyle>
          <a:p>
            <a:r>
              <a:rPr lang="fi-FI" smtClean="0"/>
              <a:t>Muokkaa perustyyl. napsautt.</a:t>
            </a:r>
            <a:endParaRPr lang="fi-FI" dirty="0"/>
          </a:p>
        </p:txBody>
      </p:sp>
      <p:sp>
        <p:nvSpPr>
          <p:cNvPr id="3" name="Tekstin paikkamerkki 2"/>
          <p:cNvSpPr>
            <a:spLocks noGrp="1"/>
          </p:cNvSpPr>
          <p:nvPr>
            <p:ph type="body" idx="1"/>
          </p:nvPr>
        </p:nvSpPr>
        <p:spPr>
          <a:xfrm>
            <a:off x="612000" y="4518000"/>
            <a:ext cx="6930000" cy="972000"/>
          </a:xfrm>
        </p:spPr>
        <p:txBody>
          <a:bodyPr anchor="t">
            <a:normAutofit/>
          </a:bodyPr>
          <a:lstStyle>
            <a:lvl1pPr marL="0" indent="0" algn="l">
              <a:buNone/>
              <a:defRPr sz="24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a:t>
            </a:r>
          </a:p>
        </p:txBody>
      </p:sp>
    </p:spTree>
    <p:extLst>
      <p:ext uri="{BB962C8B-B14F-4D97-AF65-F5344CB8AC3E}">
        <p14:creationId xmlns:p14="http://schemas.microsoft.com/office/powerpoint/2010/main" val="1631317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1C1A5E9-D42C-4D43-8CA5-39B0F1DB52EC}"/>
              </a:ext>
            </a:extLst>
          </p:cNvPr>
          <p:cNvSpPr>
            <a:spLocks noGrp="1"/>
          </p:cNvSpPr>
          <p:nvPr>
            <p:ph type="title"/>
          </p:nvPr>
        </p:nvSpPr>
        <p:spPr/>
        <p:txBody>
          <a:bodyPr/>
          <a:lstStyle/>
          <a:p>
            <a:r>
              <a:rPr lang="fi-FI" smtClean="0"/>
              <a:t>Muokkaa perustyyl. napsautt.</a:t>
            </a:r>
            <a:endParaRPr lang="fi-FI"/>
          </a:p>
        </p:txBody>
      </p:sp>
      <p:sp>
        <p:nvSpPr>
          <p:cNvPr id="3" name="Sisällön paikkamerkki 2">
            <a:extLst>
              <a:ext uri="{FF2B5EF4-FFF2-40B4-BE49-F238E27FC236}">
                <a16:creationId xmlns:a16="http://schemas.microsoft.com/office/drawing/2014/main" id="{966746D6-3E70-49E1-8B41-0A34555554AF}"/>
              </a:ext>
            </a:extLst>
          </p:cNvPr>
          <p:cNvSpPr>
            <a:spLocks noGrp="1"/>
          </p:cNvSpPr>
          <p:nvPr>
            <p:ph idx="1"/>
          </p:nvPr>
        </p:nvSpPr>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Päivämäärän paikkamerkki 3">
            <a:extLst>
              <a:ext uri="{FF2B5EF4-FFF2-40B4-BE49-F238E27FC236}">
                <a16:creationId xmlns:a16="http://schemas.microsoft.com/office/drawing/2014/main" id="{C565B8CB-64D5-4936-8F86-950A5F8483F5}"/>
              </a:ext>
            </a:extLst>
          </p:cNvPr>
          <p:cNvSpPr>
            <a:spLocks noGrp="1"/>
          </p:cNvSpPr>
          <p:nvPr>
            <p:ph type="dt" sz="half" idx="10"/>
          </p:nvPr>
        </p:nvSpPr>
        <p:spPr/>
        <p:txBody>
          <a:bodyPr/>
          <a:lstStyle/>
          <a:p>
            <a:fld id="{0C26D35A-BCDD-4920-B85D-989E3CD3E912}" type="datetime1">
              <a:rPr lang="fi-FI" smtClean="0"/>
              <a:t>23.4.2020</a:t>
            </a:fld>
            <a:endParaRPr lang="fi-FI"/>
          </a:p>
        </p:txBody>
      </p:sp>
      <p:sp>
        <p:nvSpPr>
          <p:cNvPr id="5" name="Alatunnisteen paikkamerkki 4">
            <a:extLst>
              <a:ext uri="{FF2B5EF4-FFF2-40B4-BE49-F238E27FC236}">
                <a16:creationId xmlns:a16="http://schemas.microsoft.com/office/drawing/2014/main" id="{D00231BA-9E4C-454A-AA20-81787EFB2426}"/>
              </a:ext>
            </a:extLst>
          </p:cNvPr>
          <p:cNvSpPr>
            <a:spLocks noGrp="1"/>
          </p:cNvSpPr>
          <p:nvPr>
            <p:ph type="ftr" sz="quarter" idx="11"/>
          </p:nvPr>
        </p:nvSpPr>
        <p:spPr/>
        <p:txBody>
          <a:bodyPr/>
          <a:lstStyle/>
          <a:p>
            <a:r>
              <a:rPr lang="fi-FI"/>
              <a:t>[Esityksen nimi]</a:t>
            </a:r>
          </a:p>
        </p:txBody>
      </p:sp>
      <p:sp>
        <p:nvSpPr>
          <p:cNvPr id="6" name="Dian numeron paikkamerkki 5">
            <a:extLst>
              <a:ext uri="{FF2B5EF4-FFF2-40B4-BE49-F238E27FC236}">
                <a16:creationId xmlns:a16="http://schemas.microsoft.com/office/drawing/2014/main" id="{BE6DA02A-6C94-4B34-9C65-5F8A0BEE7B0C}"/>
              </a:ext>
            </a:extLst>
          </p:cNvPr>
          <p:cNvSpPr>
            <a:spLocks noGrp="1"/>
          </p:cNvSpPr>
          <p:nvPr>
            <p:ph type="sldNum" sz="quarter" idx="12"/>
          </p:nvPr>
        </p:nvSpPr>
        <p:spPr/>
        <p:txBody>
          <a:bodyPr/>
          <a:lstStyle/>
          <a:p>
            <a:fld id="{E97DE6E4-DC77-456C-872A-552B509F49AF}" type="slidenum">
              <a:rPr lang="fi-FI" smtClean="0"/>
              <a:t>‹#›</a:t>
            </a:fld>
            <a:endParaRPr lang="fi-FI"/>
          </a:p>
        </p:txBody>
      </p:sp>
    </p:spTree>
    <p:extLst>
      <p:ext uri="{BB962C8B-B14F-4D97-AF65-F5344CB8AC3E}">
        <p14:creationId xmlns:p14="http://schemas.microsoft.com/office/powerpoint/2010/main" val="1347534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EC69458-A717-4EAB-8ECB-6673B0D05E3F}"/>
              </a:ext>
            </a:extLst>
          </p:cNvPr>
          <p:cNvSpPr>
            <a:spLocks noGrp="1"/>
          </p:cNvSpPr>
          <p:nvPr>
            <p:ph type="title"/>
          </p:nvPr>
        </p:nvSpPr>
        <p:spPr/>
        <p:txBody>
          <a:bodyPr/>
          <a:lstStyle/>
          <a:p>
            <a:r>
              <a:rPr lang="fi-FI" smtClean="0"/>
              <a:t>Muokkaa perustyyl. napsautt.</a:t>
            </a:r>
            <a:endParaRPr lang="fi-FI"/>
          </a:p>
        </p:txBody>
      </p:sp>
      <p:sp>
        <p:nvSpPr>
          <p:cNvPr id="3" name="Sisällön paikkamerkki 2">
            <a:extLst>
              <a:ext uri="{FF2B5EF4-FFF2-40B4-BE49-F238E27FC236}">
                <a16:creationId xmlns:a16="http://schemas.microsoft.com/office/drawing/2014/main" id="{125FED6C-9254-4D0D-8417-0CC6FBB12FFC}"/>
              </a:ext>
            </a:extLst>
          </p:cNvPr>
          <p:cNvSpPr>
            <a:spLocks noGrp="1"/>
          </p:cNvSpPr>
          <p:nvPr>
            <p:ph sz="half" idx="1"/>
          </p:nvPr>
        </p:nvSpPr>
        <p:spPr>
          <a:xfrm>
            <a:off x="615180" y="1914833"/>
            <a:ext cx="5184000" cy="4266000"/>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Sisällön paikkamerkki 3">
            <a:extLst>
              <a:ext uri="{FF2B5EF4-FFF2-40B4-BE49-F238E27FC236}">
                <a16:creationId xmlns:a16="http://schemas.microsoft.com/office/drawing/2014/main" id="{CF52451D-462F-4324-819D-5AEBFCE90E47}"/>
              </a:ext>
            </a:extLst>
          </p:cNvPr>
          <p:cNvSpPr>
            <a:spLocks noGrp="1"/>
          </p:cNvSpPr>
          <p:nvPr>
            <p:ph sz="half" idx="2"/>
          </p:nvPr>
        </p:nvSpPr>
        <p:spPr>
          <a:xfrm>
            <a:off x="6183351" y="1914833"/>
            <a:ext cx="5184000" cy="4266000"/>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5" name="Päivämäärän paikkamerkki 4">
            <a:extLst>
              <a:ext uri="{FF2B5EF4-FFF2-40B4-BE49-F238E27FC236}">
                <a16:creationId xmlns:a16="http://schemas.microsoft.com/office/drawing/2014/main" id="{0B521478-3113-468F-B523-9E429EB096E6}"/>
              </a:ext>
            </a:extLst>
          </p:cNvPr>
          <p:cNvSpPr>
            <a:spLocks noGrp="1"/>
          </p:cNvSpPr>
          <p:nvPr>
            <p:ph type="dt" sz="half" idx="10"/>
          </p:nvPr>
        </p:nvSpPr>
        <p:spPr/>
        <p:txBody>
          <a:bodyPr/>
          <a:lstStyle/>
          <a:p>
            <a:fld id="{728292CA-8908-4E92-95B1-BBA875293B44}" type="datetime1">
              <a:rPr lang="fi-FI" smtClean="0"/>
              <a:t>23.4.2020</a:t>
            </a:fld>
            <a:endParaRPr lang="fi-FI"/>
          </a:p>
        </p:txBody>
      </p:sp>
      <p:sp>
        <p:nvSpPr>
          <p:cNvPr id="6" name="Alatunnisteen paikkamerkki 5">
            <a:extLst>
              <a:ext uri="{FF2B5EF4-FFF2-40B4-BE49-F238E27FC236}">
                <a16:creationId xmlns:a16="http://schemas.microsoft.com/office/drawing/2014/main" id="{65FF3B8A-CF93-4362-88E6-1E11BC2578B8}"/>
              </a:ext>
            </a:extLst>
          </p:cNvPr>
          <p:cNvSpPr>
            <a:spLocks noGrp="1"/>
          </p:cNvSpPr>
          <p:nvPr>
            <p:ph type="ftr" sz="quarter" idx="11"/>
          </p:nvPr>
        </p:nvSpPr>
        <p:spPr/>
        <p:txBody>
          <a:bodyPr/>
          <a:lstStyle/>
          <a:p>
            <a:r>
              <a:rPr lang="fi-FI"/>
              <a:t>[Esityksen nimi]</a:t>
            </a:r>
          </a:p>
        </p:txBody>
      </p:sp>
      <p:sp>
        <p:nvSpPr>
          <p:cNvPr id="7" name="Dian numeron paikkamerkki 6">
            <a:extLst>
              <a:ext uri="{FF2B5EF4-FFF2-40B4-BE49-F238E27FC236}">
                <a16:creationId xmlns:a16="http://schemas.microsoft.com/office/drawing/2014/main" id="{68D948DA-032C-488C-8CB9-2AC2027C6833}"/>
              </a:ext>
            </a:extLst>
          </p:cNvPr>
          <p:cNvSpPr>
            <a:spLocks noGrp="1"/>
          </p:cNvSpPr>
          <p:nvPr>
            <p:ph type="sldNum" sz="quarter" idx="12"/>
          </p:nvPr>
        </p:nvSpPr>
        <p:spPr/>
        <p:txBody>
          <a:bodyPr/>
          <a:lstStyle/>
          <a:p>
            <a:fld id="{E97DE6E4-DC77-456C-872A-552B509F49AF}" type="slidenum">
              <a:rPr lang="fi-FI" smtClean="0"/>
              <a:t>‹#›</a:t>
            </a:fld>
            <a:endParaRPr lang="fi-FI"/>
          </a:p>
        </p:txBody>
      </p:sp>
    </p:spTree>
    <p:extLst>
      <p:ext uri="{BB962C8B-B14F-4D97-AF65-F5344CB8AC3E}">
        <p14:creationId xmlns:p14="http://schemas.microsoft.com/office/powerpoint/2010/main" val="539253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Otsikkodia 2">
    <p:spTree>
      <p:nvGrpSpPr>
        <p:cNvPr id="1" name=""/>
        <p:cNvGrpSpPr/>
        <p:nvPr/>
      </p:nvGrpSpPr>
      <p:grpSpPr>
        <a:xfrm>
          <a:off x="0" y="0"/>
          <a:ext cx="0" cy="0"/>
          <a:chOff x="0" y="0"/>
          <a:chExt cx="0" cy="0"/>
        </a:xfrm>
      </p:grpSpPr>
      <p:pic>
        <p:nvPicPr>
          <p:cNvPr id="7" name="Kuva 9">
            <a:extLst>
              <a:ext uri="{FF2B5EF4-FFF2-40B4-BE49-F238E27FC236}">
                <a16:creationId xmlns:a16="http://schemas.microsoft.com/office/drawing/2014/main" id="{0700315B-21C2-4903-A3AB-D1CEE228BDF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40688" y="1163638"/>
            <a:ext cx="3387725"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Otsikko 1">
            <a:extLst>
              <a:ext uri="{FF2B5EF4-FFF2-40B4-BE49-F238E27FC236}">
                <a16:creationId xmlns:a16="http://schemas.microsoft.com/office/drawing/2014/main" id="{91331965-5214-461C-BEB3-6F5370F8F963}"/>
              </a:ext>
            </a:extLst>
          </p:cNvPr>
          <p:cNvSpPr>
            <a:spLocks noGrp="1"/>
          </p:cNvSpPr>
          <p:nvPr>
            <p:ph type="ctrTitle"/>
          </p:nvPr>
        </p:nvSpPr>
        <p:spPr>
          <a:xfrm>
            <a:off x="4410000" y="2538000"/>
            <a:ext cx="6930000" cy="1800000"/>
          </a:xfrm>
        </p:spPr>
        <p:txBody>
          <a:bodyPr anchor="b"/>
          <a:lstStyle>
            <a:lvl1pPr algn="r">
              <a:defRPr sz="5000" b="0"/>
            </a:lvl1pPr>
          </a:lstStyle>
          <a:p>
            <a:r>
              <a:rPr lang="fi-FI" smtClean="0"/>
              <a:t>Muokkaa perustyyl. napsautt.</a:t>
            </a:r>
            <a:endParaRPr lang="fi-FI" dirty="0"/>
          </a:p>
        </p:txBody>
      </p:sp>
      <p:sp>
        <p:nvSpPr>
          <p:cNvPr id="3" name="Alaotsikko 2">
            <a:extLst>
              <a:ext uri="{FF2B5EF4-FFF2-40B4-BE49-F238E27FC236}">
                <a16:creationId xmlns:a16="http://schemas.microsoft.com/office/drawing/2014/main" id="{1B4C0696-1858-4EE1-8103-E344FB5960C6}"/>
              </a:ext>
            </a:extLst>
          </p:cNvPr>
          <p:cNvSpPr>
            <a:spLocks noGrp="1"/>
          </p:cNvSpPr>
          <p:nvPr>
            <p:ph type="subTitle" idx="1"/>
          </p:nvPr>
        </p:nvSpPr>
        <p:spPr>
          <a:xfrm>
            <a:off x="4410000" y="4518000"/>
            <a:ext cx="6930000" cy="972000"/>
          </a:xfrm>
        </p:spPr>
        <p:txBody>
          <a:bodyPr>
            <a:noAutofit/>
          </a:bodyPr>
          <a:lstStyle>
            <a:lvl1pPr marL="0" indent="0" algn="r">
              <a:spcBef>
                <a:spcPts val="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fi-FI" dirty="0"/>
          </a:p>
        </p:txBody>
      </p:sp>
      <p:sp>
        <p:nvSpPr>
          <p:cNvPr id="11" name="Kuvan paikkamerkki 7">
            <a:extLst>
              <a:ext uri="{FF2B5EF4-FFF2-40B4-BE49-F238E27FC236}">
                <a16:creationId xmlns:a16="http://schemas.microsoft.com/office/drawing/2014/main" id="{F46B695D-C2D4-4B0D-BD08-921E2077AFA5}"/>
              </a:ext>
            </a:extLst>
          </p:cNvPr>
          <p:cNvSpPr>
            <a:spLocks noGrp="1"/>
          </p:cNvSpPr>
          <p:nvPr>
            <p:ph type="pic" sz="quarter" idx="13"/>
          </p:nvPr>
        </p:nvSpPr>
        <p:spPr bwMode="gray">
          <a:xfrm>
            <a:off x="216000" y="215409"/>
            <a:ext cx="5056518" cy="6427181"/>
          </a:xfrm>
          <a:custGeom>
            <a:avLst/>
            <a:gdLst>
              <a:gd name="connsiteX0" fmla="*/ 0 w 5056518"/>
              <a:gd name="connsiteY0" fmla="*/ 0 h 6427181"/>
              <a:gd name="connsiteX1" fmla="*/ 5056518 w 5056518"/>
              <a:gd name="connsiteY1" fmla="*/ 0 h 6427181"/>
              <a:gd name="connsiteX2" fmla="*/ 5056518 w 5056518"/>
              <a:gd name="connsiteY2" fmla="*/ 6427181 h 6427181"/>
              <a:gd name="connsiteX3" fmla="*/ 0 w 5056518"/>
              <a:gd name="connsiteY3" fmla="*/ 6427181 h 6427181"/>
              <a:gd name="connsiteX4" fmla="*/ 0 w 5056518"/>
              <a:gd name="connsiteY4" fmla="*/ 0 h 6427181"/>
              <a:gd name="connsiteX0" fmla="*/ 0 w 5056518"/>
              <a:gd name="connsiteY0" fmla="*/ 0 h 6427181"/>
              <a:gd name="connsiteX1" fmla="*/ 5056518 w 5056518"/>
              <a:gd name="connsiteY1" fmla="*/ 0 h 6427181"/>
              <a:gd name="connsiteX2" fmla="*/ 5056518 w 5056518"/>
              <a:gd name="connsiteY2" fmla="*/ 6427181 h 6427181"/>
              <a:gd name="connsiteX3" fmla="*/ 2389518 w 5056518"/>
              <a:gd name="connsiteY3" fmla="*/ 6423516 h 6427181"/>
              <a:gd name="connsiteX4" fmla="*/ 0 w 5056518"/>
              <a:gd name="connsiteY4" fmla="*/ 6427181 h 6427181"/>
              <a:gd name="connsiteX5" fmla="*/ 0 w 5056518"/>
              <a:gd name="connsiteY5" fmla="*/ 0 h 6427181"/>
              <a:gd name="connsiteX0" fmla="*/ 0 w 5056518"/>
              <a:gd name="connsiteY0" fmla="*/ 0 h 6427181"/>
              <a:gd name="connsiteX1" fmla="*/ 5056518 w 5056518"/>
              <a:gd name="connsiteY1" fmla="*/ 0 h 6427181"/>
              <a:gd name="connsiteX2" fmla="*/ 2389518 w 5056518"/>
              <a:gd name="connsiteY2" fmla="*/ 6423516 h 6427181"/>
              <a:gd name="connsiteX3" fmla="*/ 0 w 5056518"/>
              <a:gd name="connsiteY3" fmla="*/ 6427181 h 6427181"/>
              <a:gd name="connsiteX4" fmla="*/ 0 w 5056518"/>
              <a:gd name="connsiteY4" fmla="*/ 0 h 64271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56518" h="6427181">
                <a:moveTo>
                  <a:pt x="0" y="0"/>
                </a:moveTo>
                <a:lnTo>
                  <a:pt x="5056518" y="0"/>
                </a:lnTo>
                <a:lnTo>
                  <a:pt x="2389518" y="6423516"/>
                </a:lnTo>
                <a:lnTo>
                  <a:pt x="0" y="6427181"/>
                </a:lnTo>
                <a:lnTo>
                  <a:pt x="0" y="0"/>
                </a:lnTo>
                <a:close/>
              </a:path>
            </a:pathLst>
          </a:custGeom>
          <a:solidFill>
            <a:schemeClr val="bg1">
              <a:lumMod val="95000"/>
            </a:schemeClr>
          </a:solidFill>
        </p:spPr>
        <p:txBody>
          <a:bodyPr rtlCol="0">
            <a:noAutofit/>
          </a:bodyPr>
          <a:lstStyle>
            <a:lvl1pPr marL="0" indent="0" algn="ctr">
              <a:buNone/>
              <a:defRPr b="1" i="1"/>
            </a:lvl1pPr>
          </a:lstStyle>
          <a:p>
            <a:pPr lvl="0"/>
            <a:r>
              <a:rPr lang="fi-FI" noProof="0" smtClean="0"/>
              <a:t>Lisää kuva napsauttamalla kuvaketta</a:t>
            </a:r>
            <a:endParaRPr lang="fi-FI" noProof="0" dirty="0"/>
          </a:p>
        </p:txBody>
      </p:sp>
      <p:sp>
        <p:nvSpPr>
          <p:cNvPr id="4" name="Päivämäärän paikkamerkki 3">
            <a:extLst>
              <a:ext uri="{FF2B5EF4-FFF2-40B4-BE49-F238E27FC236}">
                <a16:creationId xmlns:a16="http://schemas.microsoft.com/office/drawing/2014/main" id="{976A1017-A778-41AD-ABCA-374221F3297F}"/>
              </a:ext>
            </a:extLst>
          </p:cNvPr>
          <p:cNvSpPr>
            <a:spLocks noGrp="1"/>
          </p:cNvSpPr>
          <p:nvPr>
            <p:ph type="dt" sz="half" idx="14"/>
          </p:nvPr>
        </p:nvSpPr>
        <p:spPr/>
        <p:txBody>
          <a:bodyPr/>
          <a:lstStyle>
            <a:lvl1pPr>
              <a:defRPr>
                <a:noFill/>
              </a:defRPr>
            </a:lvl1pPr>
          </a:lstStyle>
          <a:p>
            <a:fld id="{0635C9C4-AEDD-4882-BA3C-7B4B753CF4C8}" type="datetime1">
              <a:rPr lang="fi-FI" smtClean="0"/>
              <a:t>23.4.2020</a:t>
            </a:fld>
            <a:endParaRPr lang="fi-FI"/>
          </a:p>
        </p:txBody>
      </p:sp>
      <p:sp>
        <p:nvSpPr>
          <p:cNvPr id="5" name="Alatunnisteen paikkamerkki 4">
            <a:extLst>
              <a:ext uri="{FF2B5EF4-FFF2-40B4-BE49-F238E27FC236}">
                <a16:creationId xmlns:a16="http://schemas.microsoft.com/office/drawing/2014/main" id="{2C36BF7B-82FB-47DE-BC6C-33D7E24DE463}"/>
              </a:ext>
            </a:extLst>
          </p:cNvPr>
          <p:cNvSpPr>
            <a:spLocks noGrp="1"/>
          </p:cNvSpPr>
          <p:nvPr>
            <p:ph type="ftr" sz="quarter" idx="15"/>
          </p:nvPr>
        </p:nvSpPr>
        <p:spPr/>
        <p:txBody>
          <a:bodyPr/>
          <a:lstStyle>
            <a:lvl1pPr>
              <a:defRPr>
                <a:noFill/>
              </a:defRPr>
            </a:lvl1pPr>
          </a:lstStyle>
          <a:p>
            <a:r>
              <a:rPr lang="fi-FI"/>
              <a:t>[Esityksen nimi]</a:t>
            </a:r>
          </a:p>
        </p:txBody>
      </p:sp>
      <p:sp>
        <p:nvSpPr>
          <p:cNvPr id="6" name="Dian numeron paikkamerkki 5">
            <a:extLst>
              <a:ext uri="{FF2B5EF4-FFF2-40B4-BE49-F238E27FC236}">
                <a16:creationId xmlns:a16="http://schemas.microsoft.com/office/drawing/2014/main" id="{D8357D08-F253-4894-A7BC-2A84ACA6939E}"/>
              </a:ext>
            </a:extLst>
          </p:cNvPr>
          <p:cNvSpPr>
            <a:spLocks noGrp="1"/>
          </p:cNvSpPr>
          <p:nvPr>
            <p:ph type="sldNum" sz="quarter" idx="16"/>
          </p:nvPr>
        </p:nvSpPr>
        <p:spPr/>
        <p:txBody>
          <a:bodyPr/>
          <a:lstStyle>
            <a:lvl1pPr>
              <a:defRPr>
                <a:noFill/>
              </a:defRPr>
            </a:lvl1pPr>
          </a:lstStyle>
          <a:p>
            <a:fld id="{E97DE6E4-DC77-456C-872A-552B509F49AF}" type="slidenum">
              <a:rPr lang="fi-FI" smtClean="0"/>
              <a:t>‹#›</a:t>
            </a:fld>
            <a:endParaRPr lang="fi-FI"/>
          </a:p>
        </p:txBody>
      </p:sp>
    </p:spTree>
    <p:extLst>
      <p:ext uri="{BB962C8B-B14F-4D97-AF65-F5344CB8AC3E}">
        <p14:creationId xmlns:p14="http://schemas.microsoft.com/office/powerpoint/2010/main" val="1951869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Otsikkodia 3">
    <p:spTree>
      <p:nvGrpSpPr>
        <p:cNvPr id="1" name=""/>
        <p:cNvGrpSpPr/>
        <p:nvPr/>
      </p:nvGrpSpPr>
      <p:grpSpPr>
        <a:xfrm>
          <a:off x="0" y="0"/>
          <a:ext cx="0" cy="0"/>
          <a:chOff x="0" y="0"/>
          <a:chExt cx="0" cy="0"/>
        </a:xfrm>
      </p:grpSpPr>
      <p:sp>
        <p:nvSpPr>
          <p:cNvPr id="9" name="Kuvan paikkamerkki 7">
            <a:extLst>
              <a:ext uri="{FF2B5EF4-FFF2-40B4-BE49-F238E27FC236}">
                <a16:creationId xmlns:a16="http://schemas.microsoft.com/office/drawing/2014/main" id="{FA5BAD44-FF61-4F7E-BE4C-3B35658E78B4}"/>
              </a:ext>
            </a:extLst>
          </p:cNvPr>
          <p:cNvSpPr>
            <a:spLocks noGrp="1"/>
          </p:cNvSpPr>
          <p:nvPr>
            <p:ph type="pic" sz="quarter" idx="13"/>
          </p:nvPr>
        </p:nvSpPr>
        <p:spPr>
          <a:xfrm>
            <a:off x="220332" y="215409"/>
            <a:ext cx="5056518" cy="6427181"/>
          </a:xfrm>
          <a:custGeom>
            <a:avLst/>
            <a:gdLst>
              <a:gd name="connsiteX0" fmla="*/ 0 w 5056518"/>
              <a:gd name="connsiteY0" fmla="*/ 0 h 6427181"/>
              <a:gd name="connsiteX1" fmla="*/ 5056518 w 5056518"/>
              <a:gd name="connsiteY1" fmla="*/ 0 h 6427181"/>
              <a:gd name="connsiteX2" fmla="*/ 5056518 w 5056518"/>
              <a:gd name="connsiteY2" fmla="*/ 6427181 h 6427181"/>
              <a:gd name="connsiteX3" fmla="*/ 0 w 5056518"/>
              <a:gd name="connsiteY3" fmla="*/ 6427181 h 6427181"/>
              <a:gd name="connsiteX4" fmla="*/ 0 w 5056518"/>
              <a:gd name="connsiteY4" fmla="*/ 0 h 6427181"/>
              <a:gd name="connsiteX0" fmla="*/ 0 w 5056518"/>
              <a:gd name="connsiteY0" fmla="*/ 0 h 6427181"/>
              <a:gd name="connsiteX1" fmla="*/ 2379993 w 5056518"/>
              <a:gd name="connsiteY1" fmla="*/ 3666 h 6427181"/>
              <a:gd name="connsiteX2" fmla="*/ 5056518 w 5056518"/>
              <a:gd name="connsiteY2" fmla="*/ 0 h 6427181"/>
              <a:gd name="connsiteX3" fmla="*/ 5056518 w 5056518"/>
              <a:gd name="connsiteY3" fmla="*/ 6427181 h 6427181"/>
              <a:gd name="connsiteX4" fmla="*/ 0 w 5056518"/>
              <a:gd name="connsiteY4" fmla="*/ 6427181 h 6427181"/>
              <a:gd name="connsiteX5" fmla="*/ 0 w 5056518"/>
              <a:gd name="connsiteY5" fmla="*/ 0 h 6427181"/>
              <a:gd name="connsiteX0" fmla="*/ 0 w 5056518"/>
              <a:gd name="connsiteY0" fmla="*/ 0 h 6427181"/>
              <a:gd name="connsiteX1" fmla="*/ 2379993 w 5056518"/>
              <a:gd name="connsiteY1" fmla="*/ 3666 h 6427181"/>
              <a:gd name="connsiteX2" fmla="*/ 5056518 w 5056518"/>
              <a:gd name="connsiteY2" fmla="*/ 6427181 h 6427181"/>
              <a:gd name="connsiteX3" fmla="*/ 0 w 5056518"/>
              <a:gd name="connsiteY3" fmla="*/ 6427181 h 6427181"/>
              <a:gd name="connsiteX4" fmla="*/ 0 w 5056518"/>
              <a:gd name="connsiteY4" fmla="*/ 0 h 64271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56518" h="6427181">
                <a:moveTo>
                  <a:pt x="0" y="0"/>
                </a:moveTo>
                <a:lnTo>
                  <a:pt x="2379993" y="3666"/>
                </a:lnTo>
                <a:lnTo>
                  <a:pt x="5056518" y="6427181"/>
                </a:lnTo>
                <a:lnTo>
                  <a:pt x="0" y="6427181"/>
                </a:lnTo>
                <a:lnTo>
                  <a:pt x="0" y="0"/>
                </a:lnTo>
                <a:close/>
              </a:path>
            </a:pathLst>
          </a:custGeom>
          <a:solidFill>
            <a:schemeClr val="bg1">
              <a:lumMod val="95000"/>
            </a:schemeClr>
          </a:solidFill>
        </p:spPr>
        <p:txBody>
          <a:bodyPr rtlCol="0" anchor="ctr">
            <a:noAutofit/>
          </a:bodyPr>
          <a:lstStyle>
            <a:lvl1pPr marL="0" indent="0" algn="l">
              <a:buNone/>
              <a:defRPr b="1" i="1"/>
            </a:lvl1pPr>
          </a:lstStyle>
          <a:p>
            <a:pPr lvl="0"/>
            <a:r>
              <a:rPr lang="fi-FI" noProof="0" smtClean="0"/>
              <a:t>Lisää kuva napsauttamalla kuvaketta</a:t>
            </a:r>
            <a:endParaRPr lang="fi-FI" noProof="0"/>
          </a:p>
        </p:txBody>
      </p:sp>
      <p:pic>
        <p:nvPicPr>
          <p:cNvPr id="7" name="Kuva 9">
            <a:extLst>
              <a:ext uri="{FF2B5EF4-FFF2-40B4-BE49-F238E27FC236}">
                <a16:creationId xmlns:a16="http://schemas.microsoft.com/office/drawing/2014/main" id="{0700315B-21C2-4903-A3AB-D1CEE228BDF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40688" y="1163638"/>
            <a:ext cx="3387725"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Otsikko 1">
            <a:extLst>
              <a:ext uri="{FF2B5EF4-FFF2-40B4-BE49-F238E27FC236}">
                <a16:creationId xmlns:a16="http://schemas.microsoft.com/office/drawing/2014/main" id="{91331965-5214-461C-BEB3-6F5370F8F963}"/>
              </a:ext>
            </a:extLst>
          </p:cNvPr>
          <p:cNvSpPr>
            <a:spLocks noGrp="1"/>
          </p:cNvSpPr>
          <p:nvPr>
            <p:ph type="ctrTitle"/>
          </p:nvPr>
        </p:nvSpPr>
        <p:spPr>
          <a:xfrm>
            <a:off x="4410000" y="2538000"/>
            <a:ext cx="6930000" cy="1800000"/>
          </a:xfrm>
        </p:spPr>
        <p:txBody>
          <a:bodyPr anchor="b"/>
          <a:lstStyle>
            <a:lvl1pPr algn="r">
              <a:defRPr sz="5000" b="0"/>
            </a:lvl1pPr>
          </a:lstStyle>
          <a:p>
            <a:r>
              <a:rPr lang="fi-FI" smtClean="0"/>
              <a:t>Muokkaa perustyyl. napsautt.</a:t>
            </a:r>
            <a:endParaRPr lang="fi-FI" dirty="0"/>
          </a:p>
        </p:txBody>
      </p:sp>
      <p:sp>
        <p:nvSpPr>
          <p:cNvPr id="3" name="Alaotsikko 2">
            <a:extLst>
              <a:ext uri="{FF2B5EF4-FFF2-40B4-BE49-F238E27FC236}">
                <a16:creationId xmlns:a16="http://schemas.microsoft.com/office/drawing/2014/main" id="{1B4C0696-1858-4EE1-8103-E344FB5960C6}"/>
              </a:ext>
            </a:extLst>
          </p:cNvPr>
          <p:cNvSpPr>
            <a:spLocks noGrp="1"/>
          </p:cNvSpPr>
          <p:nvPr>
            <p:ph type="subTitle" idx="1"/>
          </p:nvPr>
        </p:nvSpPr>
        <p:spPr>
          <a:xfrm>
            <a:off x="4410000" y="4518000"/>
            <a:ext cx="6930000" cy="972000"/>
          </a:xfrm>
        </p:spPr>
        <p:txBody>
          <a:bodyPr>
            <a:noAutofit/>
          </a:bodyPr>
          <a:lstStyle>
            <a:lvl1pPr marL="0" indent="0" algn="r">
              <a:spcBef>
                <a:spcPts val="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fi-FI" dirty="0"/>
          </a:p>
        </p:txBody>
      </p:sp>
      <p:sp>
        <p:nvSpPr>
          <p:cNvPr id="18" name="Tekstin paikkamerkki 17">
            <a:extLst>
              <a:ext uri="{FF2B5EF4-FFF2-40B4-BE49-F238E27FC236}">
                <a16:creationId xmlns:a16="http://schemas.microsoft.com/office/drawing/2014/main" id="{B6283D44-332F-4D14-98C4-07FB68CBB84C}"/>
              </a:ext>
            </a:extLst>
          </p:cNvPr>
          <p:cNvSpPr>
            <a:spLocks noGrp="1"/>
          </p:cNvSpPr>
          <p:nvPr>
            <p:ph type="body" sz="quarter" idx="17" hasCustomPrompt="1"/>
          </p:nvPr>
        </p:nvSpPr>
        <p:spPr>
          <a:xfrm flipV="1">
            <a:off x="215897" y="215900"/>
            <a:ext cx="5060950" cy="2098675"/>
          </a:xfrm>
          <a:prstGeom prst="rtTriangle">
            <a:avLst/>
          </a:prstGeom>
          <a:solidFill>
            <a:srgbClr val="00AEB2">
              <a:alpha val="80000"/>
            </a:srgbClr>
          </a:solidFill>
        </p:spPr>
        <p:txBody>
          <a:bodyPr/>
          <a:lstStyle>
            <a:lvl1pPr marL="0" indent="0" algn="ctr">
              <a:buNone/>
              <a:defRPr>
                <a:noFill/>
              </a:defRPr>
            </a:lvl1pPr>
          </a:lstStyle>
          <a:p>
            <a:pPr lvl="0"/>
            <a:r>
              <a:rPr lang="fi-FI" dirty="0"/>
              <a:t>ei tekstiä tähän2</a:t>
            </a:r>
          </a:p>
        </p:txBody>
      </p:sp>
      <p:sp>
        <p:nvSpPr>
          <p:cNvPr id="4" name="Päivämäärän paikkamerkki 3">
            <a:extLst>
              <a:ext uri="{FF2B5EF4-FFF2-40B4-BE49-F238E27FC236}">
                <a16:creationId xmlns:a16="http://schemas.microsoft.com/office/drawing/2014/main" id="{E8EFFF2B-828E-457A-9813-732B73E0EA3F}"/>
              </a:ext>
            </a:extLst>
          </p:cNvPr>
          <p:cNvSpPr>
            <a:spLocks noGrp="1"/>
          </p:cNvSpPr>
          <p:nvPr>
            <p:ph type="dt" sz="half" idx="18"/>
          </p:nvPr>
        </p:nvSpPr>
        <p:spPr/>
        <p:txBody>
          <a:bodyPr/>
          <a:lstStyle>
            <a:lvl1pPr>
              <a:defRPr>
                <a:noFill/>
              </a:defRPr>
            </a:lvl1pPr>
          </a:lstStyle>
          <a:p>
            <a:fld id="{EA2BEEB5-9D84-46DB-A0BD-DDDA4216B3E7}" type="datetime1">
              <a:rPr lang="fi-FI" smtClean="0"/>
              <a:t>23.4.2020</a:t>
            </a:fld>
            <a:endParaRPr lang="fi-FI"/>
          </a:p>
        </p:txBody>
      </p:sp>
      <p:sp>
        <p:nvSpPr>
          <p:cNvPr id="5" name="Alatunnisteen paikkamerkki 4">
            <a:extLst>
              <a:ext uri="{FF2B5EF4-FFF2-40B4-BE49-F238E27FC236}">
                <a16:creationId xmlns:a16="http://schemas.microsoft.com/office/drawing/2014/main" id="{704D34CC-D392-47E9-A07B-4238215DCC26}"/>
              </a:ext>
            </a:extLst>
          </p:cNvPr>
          <p:cNvSpPr>
            <a:spLocks noGrp="1"/>
          </p:cNvSpPr>
          <p:nvPr>
            <p:ph type="ftr" sz="quarter" idx="19"/>
          </p:nvPr>
        </p:nvSpPr>
        <p:spPr/>
        <p:txBody>
          <a:bodyPr/>
          <a:lstStyle>
            <a:lvl1pPr>
              <a:defRPr>
                <a:noFill/>
              </a:defRPr>
            </a:lvl1pPr>
          </a:lstStyle>
          <a:p>
            <a:r>
              <a:rPr lang="fi-FI"/>
              <a:t>[Esityksen nimi]</a:t>
            </a:r>
          </a:p>
        </p:txBody>
      </p:sp>
      <p:sp>
        <p:nvSpPr>
          <p:cNvPr id="6" name="Dian numeron paikkamerkki 5">
            <a:extLst>
              <a:ext uri="{FF2B5EF4-FFF2-40B4-BE49-F238E27FC236}">
                <a16:creationId xmlns:a16="http://schemas.microsoft.com/office/drawing/2014/main" id="{006B3E82-5D99-4A81-BC1E-1FFD59BDE289}"/>
              </a:ext>
            </a:extLst>
          </p:cNvPr>
          <p:cNvSpPr>
            <a:spLocks noGrp="1"/>
          </p:cNvSpPr>
          <p:nvPr>
            <p:ph type="sldNum" sz="quarter" idx="20"/>
          </p:nvPr>
        </p:nvSpPr>
        <p:spPr/>
        <p:txBody>
          <a:bodyPr/>
          <a:lstStyle>
            <a:lvl1pPr>
              <a:defRPr>
                <a:noFill/>
              </a:defRPr>
            </a:lvl1pPr>
          </a:lstStyle>
          <a:p>
            <a:fld id="{E97DE6E4-DC77-456C-872A-552B509F49AF}" type="slidenum">
              <a:rPr lang="fi-FI" smtClean="0"/>
              <a:t>‹#›</a:t>
            </a:fld>
            <a:endParaRPr lang="fi-FI"/>
          </a:p>
        </p:txBody>
      </p:sp>
    </p:spTree>
    <p:extLst>
      <p:ext uri="{BB962C8B-B14F-4D97-AF65-F5344CB8AC3E}">
        <p14:creationId xmlns:p14="http://schemas.microsoft.com/office/powerpoint/2010/main" val="1949498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Vertailu">
    <p:spTree>
      <p:nvGrpSpPr>
        <p:cNvPr id="1" name=""/>
        <p:cNvGrpSpPr/>
        <p:nvPr/>
      </p:nvGrpSpPr>
      <p:grpSpPr>
        <a:xfrm>
          <a:off x="0" y="0"/>
          <a:ext cx="0" cy="0"/>
          <a:chOff x="0" y="0"/>
          <a:chExt cx="0" cy="0"/>
        </a:xfrm>
      </p:grpSpPr>
      <p:sp>
        <p:nvSpPr>
          <p:cNvPr id="3" name="Tekstin paikkamerkki 2">
            <a:extLst>
              <a:ext uri="{FF2B5EF4-FFF2-40B4-BE49-F238E27FC236}">
                <a16:creationId xmlns:a16="http://schemas.microsoft.com/office/drawing/2014/main" id="{E181FD25-2BF1-4554-900A-0BB0B0481F36}"/>
              </a:ext>
            </a:extLst>
          </p:cNvPr>
          <p:cNvSpPr>
            <a:spLocks noGrp="1"/>
          </p:cNvSpPr>
          <p:nvPr>
            <p:ph type="body" idx="1" hasCustomPrompt="1"/>
          </p:nvPr>
        </p:nvSpPr>
        <p:spPr>
          <a:xfrm>
            <a:off x="616767" y="1915334"/>
            <a:ext cx="5184000" cy="432000"/>
          </a:xfrm>
        </p:spPr>
        <p:txBody>
          <a:bodyPr anchor="t">
            <a:no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dirty="0"/>
              <a:t>Lisää otsikko</a:t>
            </a:r>
          </a:p>
        </p:txBody>
      </p:sp>
      <p:sp>
        <p:nvSpPr>
          <p:cNvPr id="4" name="Sisällön paikkamerkki 3">
            <a:extLst>
              <a:ext uri="{FF2B5EF4-FFF2-40B4-BE49-F238E27FC236}">
                <a16:creationId xmlns:a16="http://schemas.microsoft.com/office/drawing/2014/main" id="{444F9D91-A551-4850-8459-2412B2CD7B84}"/>
              </a:ext>
            </a:extLst>
          </p:cNvPr>
          <p:cNvSpPr>
            <a:spLocks noGrp="1"/>
          </p:cNvSpPr>
          <p:nvPr>
            <p:ph sz="half" idx="2"/>
          </p:nvPr>
        </p:nvSpPr>
        <p:spPr>
          <a:xfrm>
            <a:off x="616767" y="2347333"/>
            <a:ext cx="5184000" cy="3816000"/>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5" name="Tekstin paikkamerkki 4">
            <a:extLst>
              <a:ext uri="{FF2B5EF4-FFF2-40B4-BE49-F238E27FC236}">
                <a16:creationId xmlns:a16="http://schemas.microsoft.com/office/drawing/2014/main" id="{2F0E0C8E-87A3-4998-A6FB-C3FBD1686784}"/>
              </a:ext>
            </a:extLst>
          </p:cNvPr>
          <p:cNvSpPr>
            <a:spLocks noGrp="1"/>
          </p:cNvSpPr>
          <p:nvPr>
            <p:ph type="body" sz="quarter" idx="3" hasCustomPrompt="1"/>
          </p:nvPr>
        </p:nvSpPr>
        <p:spPr>
          <a:xfrm>
            <a:off x="6172200" y="1915334"/>
            <a:ext cx="5184000" cy="432000"/>
          </a:xfrm>
        </p:spPr>
        <p:txBody>
          <a:bodyPr anchor="t">
            <a:no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dirty="0"/>
              <a:t>Lisää otsikko</a:t>
            </a:r>
          </a:p>
        </p:txBody>
      </p:sp>
      <p:sp>
        <p:nvSpPr>
          <p:cNvPr id="6" name="Sisällön paikkamerkki 5">
            <a:extLst>
              <a:ext uri="{FF2B5EF4-FFF2-40B4-BE49-F238E27FC236}">
                <a16:creationId xmlns:a16="http://schemas.microsoft.com/office/drawing/2014/main" id="{783105CA-AD84-4C63-A3F9-E238BA49B8C0}"/>
              </a:ext>
            </a:extLst>
          </p:cNvPr>
          <p:cNvSpPr>
            <a:spLocks noGrp="1"/>
          </p:cNvSpPr>
          <p:nvPr>
            <p:ph sz="quarter" idx="4"/>
          </p:nvPr>
        </p:nvSpPr>
        <p:spPr>
          <a:xfrm>
            <a:off x="6172200" y="2347333"/>
            <a:ext cx="5184000" cy="3816000"/>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7" name="Päivämäärän paikkamerkki 6">
            <a:extLst>
              <a:ext uri="{FF2B5EF4-FFF2-40B4-BE49-F238E27FC236}">
                <a16:creationId xmlns:a16="http://schemas.microsoft.com/office/drawing/2014/main" id="{07BA898F-CCE9-4DB1-A3B5-4988E385386C}"/>
              </a:ext>
            </a:extLst>
          </p:cNvPr>
          <p:cNvSpPr>
            <a:spLocks noGrp="1"/>
          </p:cNvSpPr>
          <p:nvPr>
            <p:ph type="dt" sz="half" idx="10"/>
          </p:nvPr>
        </p:nvSpPr>
        <p:spPr/>
        <p:txBody>
          <a:bodyPr/>
          <a:lstStyle/>
          <a:p>
            <a:fld id="{2BFA8ED9-DBBA-40F0-839E-27B4764970F6}" type="datetime1">
              <a:rPr lang="fi-FI" smtClean="0"/>
              <a:t>23.4.2020</a:t>
            </a:fld>
            <a:endParaRPr lang="fi-FI"/>
          </a:p>
        </p:txBody>
      </p:sp>
      <p:sp>
        <p:nvSpPr>
          <p:cNvPr id="8" name="Alatunnisteen paikkamerkki 7">
            <a:extLst>
              <a:ext uri="{FF2B5EF4-FFF2-40B4-BE49-F238E27FC236}">
                <a16:creationId xmlns:a16="http://schemas.microsoft.com/office/drawing/2014/main" id="{6165415A-CD5D-4B23-8B7D-5794B6970175}"/>
              </a:ext>
            </a:extLst>
          </p:cNvPr>
          <p:cNvSpPr>
            <a:spLocks noGrp="1"/>
          </p:cNvSpPr>
          <p:nvPr>
            <p:ph type="ftr" sz="quarter" idx="11"/>
          </p:nvPr>
        </p:nvSpPr>
        <p:spPr/>
        <p:txBody>
          <a:bodyPr/>
          <a:lstStyle/>
          <a:p>
            <a:r>
              <a:rPr lang="fi-FI"/>
              <a:t>[Esityksen nimi]</a:t>
            </a:r>
          </a:p>
        </p:txBody>
      </p:sp>
      <p:sp>
        <p:nvSpPr>
          <p:cNvPr id="9" name="Dian numeron paikkamerkki 8">
            <a:extLst>
              <a:ext uri="{FF2B5EF4-FFF2-40B4-BE49-F238E27FC236}">
                <a16:creationId xmlns:a16="http://schemas.microsoft.com/office/drawing/2014/main" id="{F968FC8D-1ECB-4BA6-BDB9-52373ECFF12A}"/>
              </a:ext>
            </a:extLst>
          </p:cNvPr>
          <p:cNvSpPr>
            <a:spLocks noGrp="1"/>
          </p:cNvSpPr>
          <p:nvPr>
            <p:ph type="sldNum" sz="quarter" idx="12"/>
          </p:nvPr>
        </p:nvSpPr>
        <p:spPr/>
        <p:txBody>
          <a:bodyPr/>
          <a:lstStyle/>
          <a:p>
            <a:fld id="{E97DE6E4-DC77-456C-872A-552B509F49AF}" type="slidenum">
              <a:rPr lang="fi-FI" smtClean="0"/>
              <a:t>‹#›</a:t>
            </a:fld>
            <a:endParaRPr lang="fi-FI"/>
          </a:p>
        </p:txBody>
      </p:sp>
      <p:sp>
        <p:nvSpPr>
          <p:cNvPr id="10" name="Otsikko 9">
            <a:extLst>
              <a:ext uri="{FF2B5EF4-FFF2-40B4-BE49-F238E27FC236}">
                <a16:creationId xmlns:a16="http://schemas.microsoft.com/office/drawing/2014/main" id="{EF542232-B672-4C32-A8F2-74DBFBABB00B}"/>
              </a:ext>
            </a:extLst>
          </p:cNvPr>
          <p:cNvSpPr>
            <a:spLocks noGrp="1"/>
          </p:cNvSpPr>
          <p:nvPr>
            <p:ph type="title"/>
          </p:nvPr>
        </p:nvSpPr>
        <p:spPr/>
        <p:txBody>
          <a:bodyPr/>
          <a:lstStyle/>
          <a:p>
            <a:r>
              <a:rPr lang="fi-FI" smtClean="0"/>
              <a:t>Muokkaa perustyyl. napsautt.</a:t>
            </a:r>
            <a:endParaRPr lang="fi-FI"/>
          </a:p>
        </p:txBody>
      </p:sp>
    </p:spTree>
    <p:extLst>
      <p:ext uri="{BB962C8B-B14F-4D97-AF65-F5344CB8AC3E}">
        <p14:creationId xmlns:p14="http://schemas.microsoft.com/office/powerpoint/2010/main" val="382912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secHead" preserve="1">
  <p:cSld name="Väliotsikkodia">
    <p:bg>
      <p:bgPr>
        <a:solidFill>
          <a:srgbClr val="00AEB2"/>
        </a:solidFill>
        <a:effectLst/>
      </p:bgPr>
    </p:bg>
    <p:spTree>
      <p:nvGrpSpPr>
        <p:cNvPr id="1" name=""/>
        <p:cNvGrpSpPr/>
        <p:nvPr/>
      </p:nvGrpSpPr>
      <p:grpSpPr>
        <a:xfrm>
          <a:off x="0" y="0"/>
          <a:ext cx="0" cy="0"/>
          <a:chOff x="0" y="0"/>
          <a:chExt cx="0" cy="0"/>
        </a:xfrm>
      </p:grpSpPr>
      <p:sp>
        <p:nvSpPr>
          <p:cNvPr id="2" name="Otsikko 1"/>
          <p:cNvSpPr>
            <a:spLocks noGrp="1"/>
          </p:cNvSpPr>
          <p:nvPr>
            <p:ph type="title"/>
          </p:nvPr>
        </p:nvSpPr>
        <p:spPr>
          <a:xfrm>
            <a:off x="4392000" y="2538000"/>
            <a:ext cx="6930000" cy="1800000"/>
          </a:xfrm>
        </p:spPr>
        <p:txBody>
          <a:bodyPr anchor="b">
            <a:noAutofit/>
          </a:bodyPr>
          <a:lstStyle>
            <a:lvl1pPr algn="r">
              <a:defRPr sz="5000" b="0" cap="none" baseline="0">
                <a:solidFill>
                  <a:schemeClr val="bg1"/>
                </a:solidFill>
              </a:defRPr>
            </a:lvl1pPr>
          </a:lstStyle>
          <a:p>
            <a:r>
              <a:rPr lang="fi-FI" smtClean="0"/>
              <a:t>Muokkaa perustyyl. napsautt.</a:t>
            </a:r>
            <a:endParaRPr lang="fi-FI" dirty="0"/>
          </a:p>
        </p:txBody>
      </p:sp>
      <p:sp>
        <p:nvSpPr>
          <p:cNvPr id="3" name="Tekstin paikkamerkki 2"/>
          <p:cNvSpPr>
            <a:spLocks noGrp="1"/>
          </p:cNvSpPr>
          <p:nvPr>
            <p:ph type="body" idx="1"/>
          </p:nvPr>
        </p:nvSpPr>
        <p:spPr>
          <a:xfrm>
            <a:off x="4392000" y="4518000"/>
            <a:ext cx="6930000" cy="972000"/>
          </a:xfrm>
        </p:spPr>
        <p:txBody>
          <a:bodyPr anchor="t">
            <a:normAutofit/>
          </a:bodyPr>
          <a:lstStyle>
            <a:lvl1pPr marL="0" indent="0" algn="r">
              <a:buNone/>
              <a:defRPr sz="24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a:t>
            </a:r>
          </a:p>
        </p:txBody>
      </p:sp>
      <p:sp>
        <p:nvSpPr>
          <p:cNvPr id="12" name="Freeform 5">
            <a:extLst>
              <a:ext uri="{FF2B5EF4-FFF2-40B4-BE49-F238E27FC236}">
                <a16:creationId xmlns:a16="http://schemas.microsoft.com/office/drawing/2014/main" id="{662BE981-6785-4A7C-82B1-ACDBE1F3E645}"/>
              </a:ext>
            </a:extLst>
          </p:cNvPr>
          <p:cNvSpPr>
            <a:spLocks noEditPoints="1"/>
          </p:cNvSpPr>
          <p:nvPr/>
        </p:nvSpPr>
        <p:spPr bwMode="white">
          <a:xfrm>
            <a:off x="0" y="0"/>
            <a:ext cx="12193588" cy="6858000"/>
          </a:xfrm>
          <a:custGeom>
            <a:avLst/>
            <a:gdLst>
              <a:gd name="T0" fmla="*/ 0 w 33867"/>
              <a:gd name="T1" fmla="*/ 0 h 19050"/>
              <a:gd name="T2" fmla="*/ 2147483646 w 33867"/>
              <a:gd name="T3" fmla="*/ 0 h 19050"/>
              <a:gd name="T4" fmla="*/ 2147483646 w 33867"/>
              <a:gd name="T5" fmla="*/ 2147483646 h 19050"/>
              <a:gd name="T6" fmla="*/ 0 w 33867"/>
              <a:gd name="T7" fmla="*/ 2147483646 h 19050"/>
              <a:gd name="T8" fmla="*/ 0 w 33867"/>
              <a:gd name="T9" fmla="*/ 0 h 19050"/>
              <a:gd name="T10" fmla="*/ 2147483646 w 33867"/>
              <a:gd name="T11" fmla="*/ 2147483646 h 19050"/>
              <a:gd name="T12" fmla="*/ 2147483646 w 33867"/>
              <a:gd name="T13" fmla="*/ 2147483646 h 19050"/>
              <a:gd name="T14" fmla="*/ 2147483646 w 33867"/>
              <a:gd name="T15" fmla="*/ 2147483646 h 19050"/>
              <a:gd name="T16" fmla="*/ 2147483646 w 33867"/>
              <a:gd name="T17" fmla="*/ 2147483646 h 19050"/>
              <a:gd name="T18" fmla="*/ 2147483646 w 33867"/>
              <a:gd name="T19" fmla="*/ 2147483646 h 19050"/>
              <a:gd name="T20" fmla="*/ 2147483646 w 33867"/>
              <a:gd name="T21" fmla="*/ 2147483646 h 1905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3867" h="19050">
                <a:moveTo>
                  <a:pt x="0" y="0"/>
                </a:moveTo>
                <a:lnTo>
                  <a:pt x="33867" y="0"/>
                </a:lnTo>
                <a:lnTo>
                  <a:pt x="33867" y="19050"/>
                </a:lnTo>
                <a:lnTo>
                  <a:pt x="0" y="19050"/>
                </a:lnTo>
                <a:lnTo>
                  <a:pt x="0" y="0"/>
                </a:lnTo>
                <a:close/>
                <a:moveTo>
                  <a:pt x="33270" y="18450"/>
                </a:moveTo>
                <a:lnTo>
                  <a:pt x="5861" y="18450"/>
                </a:lnTo>
                <a:lnTo>
                  <a:pt x="600" y="16257"/>
                </a:lnTo>
                <a:lnTo>
                  <a:pt x="600" y="600"/>
                </a:lnTo>
                <a:lnTo>
                  <a:pt x="33270" y="600"/>
                </a:lnTo>
                <a:lnTo>
                  <a:pt x="33270" y="1845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pic>
        <p:nvPicPr>
          <p:cNvPr id="13" name="Kuva 11">
            <a:extLst>
              <a:ext uri="{FF2B5EF4-FFF2-40B4-BE49-F238E27FC236}">
                <a16:creationId xmlns:a16="http://schemas.microsoft.com/office/drawing/2014/main" id="{65B3D21D-D2FF-4E63-ACEC-CAD99301560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1138" y="6478588"/>
            <a:ext cx="117316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Päivämäärän paikkamerkki 3">
            <a:extLst>
              <a:ext uri="{FF2B5EF4-FFF2-40B4-BE49-F238E27FC236}">
                <a16:creationId xmlns:a16="http://schemas.microsoft.com/office/drawing/2014/main" id="{1E7466B7-5E51-46C7-81ED-A537C82FEB63}"/>
              </a:ext>
            </a:extLst>
          </p:cNvPr>
          <p:cNvSpPr>
            <a:spLocks noGrp="1"/>
          </p:cNvSpPr>
          <p:nvPr>
            <p:ph type="dt" sz="half" idx="10"/>
          </p:nvPr>
        </p:nvSpPr>
        <p:spPr>
          <a:xfrm>
            <a:off x="9360000" y="6435396"/>
            <a:ext cx="1872000" cy="252000"/>
          </a:xfrm>
        </p:spPr>
        <p:txBody>
          <a:bodyPr/>
          <a:lstStyle>
            <a:lvl1pPr>
              <a:defRPr>
                <a:solidFill>
                  <a:schemeClr val="bg1"/>
                </a:solidFill>
              </a:defRPr>
            </a:lvl1pPr>
          </a:lstStyle>
          <a:p>
            <a:fld id="{C95783E8-B650-4327-A4B5-8ABECB7C6396}" type="datetime1">
              <a:rPr lang="fi-FI" smtClean="0"/>
              <a:t>23.4.2020</a:t>
            </a:fld>
            <a:endParaRPr lang="fi-FI"/>
          </a:p>
        </p:txBody>
      </p:sp>
      <p:sp>
        <p:nvSpPr>
          <p:cNvPr id="5" name="Alatunnisteen paikkamerkki 4">
            <a:extLst>
              <a:ext uri="{FF2B5EF4-FFF2-40B4-BE49-F238E27FC236}">
                <a16:creationId xmlns:a16="http://schemas.microsoft.com/office/drawing/2014/main" id="{A3BFE950-CC6B-4093-8BCF-D2FD28F8EA7A}"/>
              </a:ext>
            </a:extLst>
          </p:cNvPr>
          <p:cNvSpPr>
            <a:spLocks noGrp="1"/>
          </p:cNvSpPr>
          <p:nvPr>
            <p:ph type="ftr" sz="quarter" idx="11"/>
          </p:nvPr>
        </p:nvSpPr>
        <p:spPr>
          <a:xfrm>
            <a:off x="2664000" y="6435396"/>
            <a:ext cx="4114800" cy="252000"/>
          </a:xfrm>
        </p:spPr>
        <p:txBody>
          <a:bodyPr/>
          <a:lstStyle>
            <a:lvl1pPr>
              <a:defRPr>
                <a:solidFill>
                  <a:schemeClr val="bg1"/>
                </a:solidFill>
              </a:defRPr>
            </a:lvl1pPr>
          </a:lstStyle>
          <a:p>
            <a:r>
              <a:rPr lang="fi-FI"/>
              <a:t>[Esityksen nimi]</a:t>
            </a:r>
          </a:p>
        </p:txBody>
      </p:sp>
      <p:sp>
        <p:nvSpPr>
          <p:cNvPr id="6" name="Dian numeron paikkamerkki 5">
            <a:extLst>
              <a:ext uri="{FF2B5EF4-FFF2-40B4-BE49-F238E27FC236}">
                <a16:creationId xmlns:a16="http://schemas.microsoft.com/office/drawing/2014/main" id="{3D728AFC-E181-4ACB-83B0-B2ADA427B93C}"/>
              </a:ext>
            </a:extLst>
          </p:cNvPr>
          <p:cNvSpPr>
            <a:spLocks noGrp="1"/>
          </p:cNvSpPr>
          <p:nvPr>
            <p:ph type="sldNum" sz="quarter" idx="12"/>
          </p:nvPr>
        </p:nvSpPr>
        <p:spPr>
          <a:xfrm>
            <a:off x="11304000" y="6435396"/>
            <a:ext cx="684000" cy="252000"/>
          </a:xfrm>
        </p:spPr>
        <p:txBody>
          <a:bodyPr/>
          <a:lstStyle>
            <a:lvl1pPr>
              <a:defRPr>
                <a:solidFill>
                  <a:schemeClr val="bg1"/>
                </a:solidFill>
              </a:defRPr>
            </a:lvl1pPr>
          </a:lstStyle>
          <a:p>
            <a:fld id="{E97DE6E4-DC77-456C-872A-552B509F49AF}" type="slidenum">
              <a:rPr lang="fi-FI" smtClean="0"/>
              <a:t>‹#›</a:t>
            </a:fld>
            <a:endParaRPr lang="fi-FI"/>
          </a:p>
        </p:txBody>
      </p:sp>
    </p:spTree>
    <p:extLst>
      <p:ext uri="{BB962C8B-B14F-4D97-AF65-F5344CB8AC3E}">
        <p14:creationId xmlns:p14="http://schemas.microsoft.com/office/powerpoint/2010/main" val="4248547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Väliotsikkodia 2">
    <p:spTree>
      <p:nvGrpSpPr>
        <p:cNvPr id="1" name=""/>
        <p:cNvGrpSpPr/>
        <p:nvPr/>
      </p:nvGrpSpPr>
      <p:grpSpPr>
        <a:xfrm>
          <a:off x="0" y="0"/>
          <a:ext cx="0" cy="0"/>
          <a:chOff x="0" y="0"/>
          <a:chExt cx="0" cy="0"/>
        </a:xfrm>
      </p:grpSpPr>
      <p:sp>
        <p:nvSpPr>
          <p:cNvPr id="10" name="Kuvan paikkamerkki 7">
            <a:extLst>
              <a:ext uri="{FF2B5EF4-FFF2-40B4-BE49-F238E27FC236}">
                <a16:creationId xmlns:a16="http://schemas.microsoft.com/office/drawing/2014/main" id="{E2CE5E2D-B787-49DF-83D8-31DBA26301D9}"/>
              </a:ext>
            </a:extLst>
          </p:cNvPr>
          <p:cNvSpPr>
            <a:spLocks noGrp="1"/>
          </p:cNvSpPr>
          <p:nvPr>
            <p:ph type="pic" sz="quarter" idx="13"/>
          </p:nvPr>
        </p:nvSpPr>
        <p:spPr bwMode="gray">
          <a:xfrm>
            <a:off x="219075" y="215409"/>
            <a:ext cx="11765027" cy="6427181"/>
          </a:xfrm>
          <a:custGeom>
            <a:avLst/>
            <a:gdLst>
              <a:gd name="connsiteX0" fmla="*/ 0 w 11763771"/>
              <a:gd name="connsiteY0" fmla="*/ 0 h 6427181"/>
              <a:gd name="connsiteX1" fmla="*/ 11763771 w 11763771"/>
              <a:gd name="connsiteY1" fmla="*/ 0 h 6427181"/>
              <a:gd name="connsiteX2" fmla="*/ 11763771 w 11763771"/>
              <a:gd name="connsiteY2" fmla="*/ 6427181 h 6427181"/>
              <a:gd name="connsiteX3" fmla="*/ 0 w 11763771"/>
              <a:gd name="connsiteY3" fmla="*/ 6427181 h 6427181"/>
              <a:gd name="connsiteX4" fmla="*/ 0 w 11763771"/>
              <a:gd name="connsiteY4" fmla="*/ 0 h 6427181"/>
              <a:gd name="connsiteX0" fmla="*/ 1256 w 11765027"/>
              <a:gd name="connsiteY0" fmla="*/ 0 h 6427181"/>
              <a:gd name="connsiteX1" fmla="*/ 11765027 w 11765027"/>
              <a:gd name="connsiteY1" fmla="*/ 0 h 6427181"/>
              <a:gd name="connsiteX2" fmla="*/ 11765027 w 11765027"/>
              <a:gd name="connsiteY2" fmla="*/ 6427181 h 6427181"/>
              <a:gd name="connsiteX3" fmla="*/ 1256 w 11765027"/>
              <a:gd name="connsiteY3" fmla="*/ 6427181 h 6427181"/>
              <a:gd name="connsiteX4" fmla="*/ 0 w 11765027"/>
              <a:gd name="connsiteY4" fmla="*/ 5604366 h 6427181"/>
              <a:gd name="connsiteX5" fmla="*/ 1256 w 11765027"/>
              <a:gd name="connsiteY5" fmla="*/ 0 h 6427181"/>
              <a:gd name="connsiteX0" fmla="*/ 1256 w 11765027"/>
              <a:gd name="connsiteY0" fmla="*/ 0 h 6427181"/>
              <a:gd name="connsiteX1" fmla="*/ 11765027 w 11765027"/>
              <a:gd name="connsiteY1" fmla="*/ 0 h 6427181"/>
              <a:gd name="connsiteX2" fmla="*/ 11765027 w 11765027"/>
              <a:gd name="connsiteY2" fmla="*/ 6427181 h 6427181"/>
              <a:gd name="connsiteX3" fmla="*/ 1981200 w 11765027"/>
              <a:gd name="connsiteY3" fmla="*/ 6423516 h 6427181"/>
              <a:gd name="connsiteX4" fmla="*/ 1256 w 11765027"/>
              <a:gd name="connsiteY4" fmla="*/ 6427181 h 6427181"/>
              <a:gd name="connsiteX5" fmla="*/ 0 w 11765027"/>
              <a:gd name="connsiteY5" fmla="*/ 5604366 h 6427181"/>
              <a:gd name="connsiteX6" fmla="*/ 1256 w 11765027"/>
              <a:gd name="connsiteY6" fmla="*/ 0 h 6427181"/>
              <a:gd name="connsiteX0" fmla="*/ 1256 w 11765027"/>
              <a:gd name="connsiteY0" fmla="*/ 0 h 6427181"/>
              <a:gd name="connsiteX1" fmla="*/ 11765027 w 11765027"/>
              <a:gd name="connsiteY1" fmla="*/ 0 h 6427181"/>
              <a:gd name="connsiteX2" fmla="*/ 11765027 w 11765027"/>
              <a:gd name="connsiteY2" fmla="*/ 6427181 h 6427181"/>
              <a:gd name="connsiteX3" fmla="*/ 1981200 w 11765027"/>
              <a:gd name="connsiteY3" fmla="*/ 6423516 h 6427181"/>
              <a:gd name="connsiteX4" fmla="*/ 0 w 11765027"/>
              <a:gd name="connsiteY4" fmla="*/ 5604366 h 6427181"/>
              <a:gd name="connsiteX5" fmla="*/ 1256 w 11765027"/>
              <a:gd name="connsiteY5" fmla="*/ 0 h 6427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765027" h="6427181">
                <a:moveTo>
                  <a:pt x="1256" y="0"/>
                </a:moveTo>
                <a:lnTo>
                  <a:pt x="11765027" y="0"/>
                </a:lnTo>
                <a:lnTo>
                  <a:pt x="11765027" y="6427181"/>
                </a:lnTo>
                <a:lnTo>
                  <a:pt x="1981200" y="6423516"/>
                </a:lnTo>
                <a:lnTo>
                  <a:pt x="0" y="5604366"/>
                </a:lnTo>
                <a:cubicBezTo>
                  <a:pt x="419" y="3736244"/>
                  <a:pt x="837" y="1868122"/>
                  <a:pt x="1256" y="0"/>
                </a:cubicBezTo>
                <a:close/>
              </a:path>
            </a:pathLst>
          </a:custGeom>
          <a:solidFill>
            <a:schemeClr val="bg1">
              <a:lumMod val="95000"/>
            </a:schemeClr>
          </a:solidFill>
        </p:spPr>
        <p:txBody>
          <a:bodyPr rtlCol="0">
            <a:noAutofit/>
          </a:bodyPr>
          <a:lstStyle>
            <a:lvl1pPr marL="0" indent="0" algn="ctr">
              <a:buNone/>
              <a:defRPr b="1" i="1"/>
            </a:lvl1pPr>
          </a:lstStyle>
          <a:p>
            <a:pPr lvl="0"/>
            <a:r>
              <a:rPr lang="fi-FI" noProof="0" smtClean="0"/>
              <a:t>Lisää kuva napsauttamalla kuvaketta</a:t>
            </a:r>
            <a:endParaRPr lang="fi-FI" noProof="0"/>
          </a:p>
        </p:txBody>
      </p:sp>
      <p:sp>
        <p:nvSpPr>
          <p:cNvPr id="2" name="Otsikko 1">
            <a:extLst>
              <a:ext uri="{FF2B5EF4-FFF2-40B4-BE49-F238E27FC236}">
                <a16:creationId xmlns:a16="http://schemas.microsoft.com/office/drawing/2014/main" id="{91331965-5214-461C-BEB3-6F5370F8F963}"/>
              </a:ext>
            </a:extLst>
          </p:cNvPr>
          <p:cNvSpPr>
            <a:spLocks noGrp="1"/>
          </p:cNvSpPr>
          <p:nvPr>
            <p:ph type="ctrTitle"/>
          </p:nvPr>
        </p:nvSpPr>
        <p:spPr>
          <a:xfrm>
            <a:off x="4410000" y="2538000"/>
            <a:ext cx="6930000" cy="1800000"/>
          </a:xfrm>
        </p:spPr>
        <p:txBody>
          <a:bodyPr anchor="b"/>
          <a:lstStyle>
            <a:lvl1pPr algn="r">
              <a:defRPr sz="5000" b="0">
                <a:solidFill>
                  <a:schemeClr val="bg1"/>
                </a:solidFill>
              </a:defRPr>
            </a:lvl1pPr>
          </a:lstStyle>
          <a:p>
            <a:r>
              <a:rPr lang="fi-FI" smtClean="0"/>
              <a:t>Muokkaa perustyyl. napsautt.</a:t>
            </a:r>
            <a:endParaRPr lang="fi-FI" dirty="0"/>
          </a:p>
        </p:txBody>
      </p:sp>
      <p:sp>
        <p:nvSpPr>
          <p:cNvPr id="3" name="Alaotsikko 2">
            <a:extLst>
              <a:ext uri="{FF2B5EF4-FFF2-40B4-BE49-F238E27FC236}">
                <a16:creationId xmlns:a16="http://schemas.microsoft.com/office/drawing/2014/main" id="{1B4C0696-1858-4EE1-8103-E344FB5960C6}"/>
              </a:ext>
            </a:extLst>
          </p:cNvPr>
          <p:cNvSpPr>
            <a:spLocks noGrp="1"/>
          </p:cNvSpPr>
          <p:nvPr>
            <p:ph type="subTitle" idx="1"/>
          </p:nvPr>
        </p:nvSpPr>
        <p:spPr>
          <a:xfrm>
            <a:off x="4410000" y="4518000"/>
            <a:ext cx="6930000" cy="972000"/>
          </a:xfrm>
        </p:spPr>
        <p:txBody>
          <a:bodyPr>
            <a:noAutofit/>
          </a:bodyPr>
          <a:lstStyle>
            <a:lvl1pPr marL="0" indent="0" algn="r">
              <a:spcBef>
                <a:spcPts val="0"/>
              </a:spcBef>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fi-FI" dirty="0"/>
          </a:p>
        </p:txBody>
      </p:sp>
      <p:sp>
        <p:nvSpPr>
          <p:cNvPr id="8" name="Päivämäärän paikkamerkki 7">
            <a:extLst>
              <a:ext uri="{FF2B5EF4-FFF2-40B4-BE49-F238E27FC236}">
                <a16:creationId xmlns:a16="http://schemas.microsoft.com/office/drawing/2014/main" id="{9169D6F5-1440-4AD1-BFD2-06029438D076}"/>
              </a:ext>
            </a:extLst>
          </p:cNvPr>
          <p:cNvSpPr>
            <a:spLocks noGrp="1"/>
          </p:cNvSpPr>
          <p:nvPr>
            <p:ph type="dt" sz="half" idx="14"/>
          </p:nvPr>
        </p:nvSpPr>
        <p:spPr/>
        <p:txBody>
          <a:bodyPr/>
          <a:lstStyle>
            <a:lvl1pPr>
              <a:defRPr>
                <a:solidFill>
                  <a:schemeClr val="bg1"/>
                </a:solidFill>
              </a:defRPr>
            </a:lvl1pPr>
          </a:lstStyle>
          <a:p>
            <a:fld id="{388A7885-D544-4AC4-A984-A3873C5A686E}" type="datetime1">
              <a:rPr lang="fi-FI" smtClean="0"/>
              <a:t>23.4.2020</a:t>
            </a:fld>
            <a:endParaRPr lang="fi-FI"/>
          </a:p>
        </p:txBody>
      </p:sp>
      <p:sp>
        <p:nvSpPr>
          <p:cNvPr id="11" name="Alatunnisteen paikkamerkki 10">
            <a:extLst>
              <a:ext uri="{FF2B5EF4-FFF2-40B4-BE49-F238E27FC236}">
                <a16:creationId xmlns:a16="http://schemas.microsoft.com/office/drawing/2014/main" id="{4363EDDE-ADD3-4504-8A94-8E34C40C8414}"/>
              </a:ext>
            </a:extLst>
          </p:cNvPr>
          <p:cNvSpPr>
            <a:spLocks noGrp="1"/>
          </p:cNvSpPr>
          <p:nvPr>
            <p:ph type="ftr" sz="quarter" idx="15"/>
          </p:nvPr>
        </p:nvSpPr>
        <p:spPr/>
        <p:txBody>
          <a:bodyPr/>
          <a:lstStyle>
            <a:lvl1pPr>
              <a:defRPr>
                <a:solidFill>
                  <a:schemeClr val="bg1"/>
                </a:solidFill>
              </a:defRPr>
            </a:lvl1pPr>
          </a:lstStyle>
          <a:p>
            <a:r>
              <a:rPr lang="fi-FI"/>
              <a:t>[Esityksen nimi]</a:t>
            </a:r>
          </a:p>
        </p:txBody>
      </p:sp>
      <p:sp>
        <p:nvSpPr>
          <p:cNvPr id="12" name="Dian numeron paikkamerkki 11">
            <a:extLst>
              <a:ext uri="{FF2B5EF4-FFF2-40B4-BE49-F238E27FC236}">
                <a16:creationId xmlns:a16="http://schemas.microsoft.com/office/drawing/2014/main" id="{62C44236-A5A3-44F0-A1ED-F788F96664E5}"/>
              </a:ext>
            </a:extLst>
          </p:cNvPr>
          <p:cNvSpPr>
            <a:spLocks noGrp="1"/>
          </p:cNvSpPr>
          <p:nvPr>
            <p:ph type="sldNum" sz="quarter" idx="16"/>
          </p:nvPr>
        </p:nvSpPr>
        <p:spPr/>
        <p:txBody>
          <a:bodyPr/>
          <a:lstStyle>
            <a:lvl1pPr>
              <a:defRPr>
                <a:solidFill>
                  <a:schemeClr val="bg1"/>
                </a:solidFill>
              </a:defRPr>
            </a:lvl1pPr>
          </a:lstStyle>
          <a:p>
            <a:fld id="{E97DE6E4-DC77-456C-872A-552B509F49AF}" type="slidenum">
              <a:rPr lang="fi-FI" smtClean="0"/>
              <a:t>‹#›</a:t>
            </a:fld>
            <a:endParaRPr lang="fi-FI"/>
          </a:p>
        </p:txBody>
      </p:sp>
    </p:spTree>
    <p:extLst>
      <p:ext uri="{BB962C8B-B14F-4D97-AF65-F5344CB8AC3E}">
        <p14:creationId xmlns:p14="http://schemas.microsoft.com/office/powerpoint/2010/main" val="4195147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Väliotsikkodia 3">
    <p:spTree>
      <p:nvGrpSpPr>
        <p:cNvPr id="1" name=""/>
        <p:cNvGrpSpPr/>
        <p:nvPr/>
      </p:nvGrpSpPr>
      <p:grpSpPr>
        <a:xfrm>
          <a:off x="0" y="0"/>
          <a:ext cx="0" cy="0"/>
          <a:chOff x="0" y="0"/>
          <a:chExt cx="0" cy="0"/>
        </a:xfrm>
      </p:grpSpPr>
      <p:sp>
        <p:nvSpPr>
          <p:cNvPr id="9" name="Kuvan paikkamerkki 7">
            <a:extLst>
              <a:ext uri="{FF2B5EF4-FFF2-40B4-BE49-F238E27FC236}">
                <a16:creationId xmlns:a16="http://schemas.microsoft.com/office/drawing/2014/main" id="{2F752B8B-F8DD-4994-9268-4B71BF1A1C34}"/>
              </a:ext>
            </a:extLst>
          </p:cNvPr>
          <p:cNvSpPr>
            <a:spLocks noGrp="1"/>
          </p:cNvSpPr>
          <p:nvPr>
            <p:ph type="pic" sz="quarter" idx="13"/>
          </p:nvPr>
        </p:nvSpPr>
        <p:spPr bwMode="gray">
          <a:xfrm>
            <a:off x="219075" y="215409"/>
            <a:ext cx="11765027" cy="5566266"/>
          </a:xfrm>
          <a:custGeom>
            <a:avLst/>
            <a:gdLst>
              <a:gd name="connsiteX0" fmla="*/ 0 w 11763771"/>
              <a:gd name="connsiteY0" fmla="*/ 0 h 6427181"/>
              <a:gd name="connsiteX1" fmla="*/ 11763771 w 11763771"/>
              <a:gd name="connsiteY1" fmla="*/ 0 h 6427181"/>
              <a:gd name="connsiteX2" fmla="*/ 11763771 w 11763771"/>
              <a:gd name="connsiteY2" fmla="*/ 6427181 h 6427181"/>
              <a:gd name="connsiteX3" fmla="*/ 0 w 11763771"/>
              <a:gd name="connsiteY3" fmla="*/ 6427181 h 6427181"/>
              <a:gd name="connsiteX4" fmla="*/ 0 w 11763771"/>
              <a:gd name="connsiteY4" fmla="*/ 0 h 6427181"/>
              <a:gd name="connsiteX0" fmla="*/ 1256 w 11765027"/>
              <a:gd name="connsiteY0" fmla="*/ 0 h 6427181"/>
              <a:gd name="connsiteX1" fmla="*/ 11765027 w 11765027"/>
              <a:gd name="connsiteY1" fmla="*/ 0 h 6427181"/>
              <a:gd name="connsiteX2" fmla="*/ 11765027 w 11765027"/>
              <a:gd name="connsiteY2" fmla="*/ 6427181 h 6427181"/>
              <a:gd name="connsiteX3" fmla="*/ 1256 w 11765027"/>
              <a:gd name="connsiteY3" fmla="*/ 6427181 h 6427181"/>
              <a:gd name="connsiteX4" fmla="*/ 0 w 11765027"/>
              <a:gd name="connsiteY4" fmla="*/ 5566266 h 6427181"/>
              <a:gd name="connsiteX5" fmla="*/ 1256 w 11765027"/>
              <a:gd name="connsiteY5" fmla="*/ 0 h 6427181"/>
              <a:gd name="connsiteX0" fmla="*/ 1256 w 11765027"/>
              <a:gd name="connsiteY0" fmla="*/ 0 h 6427181"/>
              <a:gd name="connsiteX1" fmla="*/ 11765027 w 11765027"/>
              <a:gd name="connsiteY1" fmla="*/ 0 h 6427181"/>
              <a:gd name="connsiteX2" fmla="*/ 11763375 w 11765027"/>
              <a:gd name="connsiteY2" fmla="*/ 670416 h 6427181"/>
              <a:gd name="connsiteX3" fmla="*/ 11765027 w 11765027"/>
              <a:gd name="connsiteY3" fmla="*/ 6427181 h 6427181"/>
              <a:gd name="connsiteX4" fmla="*/ 1256 w 11765027"/>
              <a:gd name="connsiteY4" fmla="*/ 6427181 h 6427181"/>
              <a:gd name="connsiteX5" fmla="*/ 0 w 11765027"/>
              <a:gd name="connsiteY5" fmla="*/ 5566266 h 6427181"/>
              <a:gd name="connsiteX6" fmla="*/ 1256 w 11765027"/>
              <a:gd name="connsiteY6" fmla="*/ 0 h 6427181"/>
              <a:gd name="connsiteX0" fmla="*/ 1256 w 11765027"/>
              <a:gd name="connsiteY0" fmla="*/ 0 h 6427181"/>
              <a:gd name="connsiteX1" fmla="*/ 11765027 w 11765027"/>
              <a:gd name="connsiteY1" fmla="*/ 0 h 6427181"/>
              <a:gd name="connsiteX2" fmla="*/ 11763375 w 11765027"/>
              <a:gd name="connsiteY2" fmla="*/ 670416 h 6427181"/>
              <a:gd name="connsiteX3" fmla="*/ 1256 w 11765027"/>
              <a:gd name="connsiteY3" fmla="*/ 6427181 h 6427181"/>
              <a:gd name="connsiteX4" fmla="*/ 0 w 11765027"/>
              <a:gd name="connsiteY4" fmla="*/ 5566266 h 6427181"/>
              <a:gd name="connsiteX5" fmla="*/ 1256 w 11765027"/>
              <a:gd name="connsiteY5" fmla="*/ 0 h 6427181"/>
              <a:gd name="connsiteX0" fmla="*/ 1256 w 11765027"/>
              <a:gd name="connsiteY0" fmla="*/ 0 h 5568517"/>
              <a:gd name="connsiteX1" fmla="*/ 11765027 w 11765027"/>
              <a:gd name="connsiteY1" fmla="*/ 0 h 5568517"/>
              <a:gd name="connsiteX2" fmla="*/ 11763375 w 11765027"/>
              <a:gd name="connsiteY2" fmla="*/ 670416 h 5568517"/>
              <a:gd name="connsiteX3" fmla="*/ 0 w 11765027"/>
              <a:gd name="connsiteY3" fmla="*/ 5566266 h 5568517"/>
              <a:gd name="connsiteX4" fmla="*/ 1256 w 11765027"/>
              <a:gd name="connsiteY4" fmla="*/ 0 h 5568517"/>
              <a:gd name="connsiteX0" fmla="*/ 1256 w 11765027"/>
              <a:gd name="connsiteY0" fmla="*/ 0 h 5566266"/>
              <a:gd name="connsiteX1" fmla="*/ 11765027 w 11765027"/>
              <a:gd name="connsiteY1" fmla="*/ 0 h 5566266"/>
              <a:gd name="connsiteX2" fmla="*/ 11763375 w 11765027"/>
              <a:gd name="connsiteY2" fmla="*/ 670416 h 5566266"/>
              <a:gd name="connsiteX3" fmla="*/ 0 w 11765027"/>
              <a:gd name="connsiteY3" fmla="*/ 5566266 h 5566266"/>
              <a:gd name="connsiteX4" fmla="*/ 1256 w 11765027"/>
              <a:gd name="connsiteY4" fmla="*/ 0 h 55662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65027" h="5566266">
                <a:moveTo>
                  <a:pt x="1256" y="0"/>
                </a:moveTo>
                <a:lnTo>
                  <a:pt x="11765027" y="0"/>
                </a:lnTo>
                <a:cubicBezTo>
                  <a:pt x="11764476" y="223472"/>
                  <a:pt x="11763926" y="446944"/>
                  <a:pt x="11763375" y="670416"/>
                </a:cubicBezTo>
                <a:lnTo>
                  <a:pt x="0" y="5566266"/>
                </a:lnTo>
                <a:cubicBezTo>
                  <a:pt x="419" y="3710844"/>
                  <a:pt x="837" y="1855422"/>
                  <a:pt x="1256" y="0"/>
                </a:cubicBezTo>
                <a:close/>
              </a:path>
            </a:pathLst>
          </a:custGeom>
          <a:solidFill>
            <a:schemeClr val="bg1">
              <a:lumMod val="95000"/>
            </a:schemeClr>
          </a:solidFill>
        </p:spPr>
        <p:txBody>
          <a:bodyPr rtlCol="0">
            <a:noAutofit/>
          </a:bodyPr>
          <a:lstStyle>
            <a:lvl1pPr marL="0" indent="0" algn="ctr">
              <a:buNone/>
              <a:defRPr b="1" i="1"/>
            </a:lvl1pPr>
          </a:lstStyle>
          <a:p>
            <a:pPr lvl="0"/>
            <a:r>
              <a:rPr lang="fi-FI" noProof="0" smtClean="0"/>
              <a:t>Lisää kuva napsauttamalla kuvaketta</a:t>
            </a:r>
            <a:endParaRPr lang="fi-FI" noProof="0"/>
          </a:p>
        </p:txBody>
      </p:sp>
      <p:sp>
        <p:nvSpPr>
          <p:cNvPr id="2" name="Otsikko 1">
            <a:extLst>
              <a:ext uri="{FF2B5EF4-FFF2-40B4-BE49-F238E27FC236}">
                <a16:creationId xmlns:a16="http://schemas.microsoft.com/office/drawing/2014/main" id="{91331965-5214-461C-BEB3-6F5370F8F963}"/>
              </a:ext>
            </a:extLst>
          </p:cNvPr>
          <p:cNvSpPr>
            <a:spLocks noGrp="1"/>
          </p:cNvSpPr>
          <p:nvPr>
            <p:ph type="ctrTitle"/>
          </p:nvPr>
        </p:nvSpPr>
        <p:spPr>
          <a:xfrm>
            <a:off x="4410000" y="2538000"/>
            <a:ext cx="6930000" cy="1800000"/>
          </a:xfrm>
        </p:spPr>
        <p:txBody>
          <a:bodyPr anchor="b"/>
          <a:lstStyle>
            <a:lvl1pPr algn="r">
              <a:defRPr sz="5000" b="0">
                <a:solidFill>
                  <a:srgbClr val="018285"/>
                </a:solidFill>
              </a:defRPr>
            </a:lvl1pPr>
          </a:lstStyle>
          <a:p>
            <a:r>
              <a:rPr lang="fi-FI" smtClean="0"/>
              <a:t>Muokkaa perustyyl. napsautt.</a:t>
            </a:r>
            <a:endParaRPr lang="fi-FI" dirty="0"/>
          </a:p>
        </p:txBody>
      </p:sp>
      <p:sp>
        <p:nvSpPr>
          <p:cNvPr id="3" name="Alaotsikko 2">
            <a:extLst>
              <a:ext uri="{FF2B5EF4-FFF2-40B4-BE49-F238E27FC236}">
                <a16:creationId xmlns:a16="http://schemas.microsoft.com/office/drawing/2014/main" id="{1B4C0696-1858-4EE1-8103-E344FB5960C6}"/>
              </a:ext>
            </a:extLst>
          </p:cNvPr>
          <p:cNvSpPr>
            <a:spLocks noGrp="1"/>
          </p:cNvSpPr>
          <p:nvPr>
            <p:ph type="subTitle" idx="1"/>
          </p:nvPr>
        </p:nvSpPr>
        <p:spPr>
          <a:xfrm>
            <a:off x="4410000" y="4518000"/>
            <a:ext cx="6930000" cy="972000"/>
          </a:xfrm>
        </p:spPr>
        <p:txBody>
          <a:bodyPr>
            <a:noAutofit/>
          </a:bodyPr>
          <a:lstStyle>
            <a:lvl1pPr marL="0" indent="0" algn="r">
              <a:spcBef>
                <a:spcPts val="0"/>
              </a:spcBef>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fi-FI" dirty="0"/>
          </a:p>
        </p:txBody>
      </p:sp>
      <p:sp>
        <p:nvSpPr>
          <p:cNvPr id="4" name="Päivämäärän paikkamerkki 3">
            <a:extLst>
              <a:ext uri="{FF2B5EF4-FFF2-40B4-BE49-F238E27FC236}">
                <a16:creationId xmlns:a16="http://schemas.microsoft.com/office/drawing/2014/main" id="{9C38B32D-C7A5-4162-B6B4-7DC8E1487CFA}"/>
              </a:ext>
            </a:extLst>
          </p:cNvPr>
          <p:cNvSpPr>
            <a:spLocks noGrp="1"/>
          </p:cNvSpPr>
          <p:nvPr>
            <p:ph type="dt" sz="half" idx="14"/>
          </p:nvPr>
        </p:nvSpPr>
        <p:spPr/>
        <p:txBody>
          <a:bodyPr/>
          <a:lstStyle/>
          <a:p>
            <a:fld id="{A7D39575-4620-4F13-B62A-0807DA9457D5}" type="datetime1">
              <a:rPr lang="fi-FI" smtClean="0"/>
              <a:t>23.4.2020</a:t>
            </a:fld>
            <a:endParaRPr lang="fi-FI"/>
          </a:p>
        </p:txBody>
      </p:sp>
      <p:sp>
        <p:nvSpPr>
          <p:cNvPr id="5" name="Alatunnisteen paikkamerkki 4">
            <a:extLst>
              <a:ext uri="{FF2B5EF4-FFF2-40B4-BE49-F238E27FC236}">
                <a16:creationId xmlns:a16="http://schemas.microsoft.com/office/drawing/2014/main" id="{581E6807-8ABE-4EA4-A52C-2C7FFAFA2223}"/>
              </a:ext>
            </a:extLst>
          </p:cNvPr>
          <p:cNvSpPr>
            <a:spLocks noGrp="1"/>
          </p:cNvSpPr>
          <p:nvPr>
            <p:ph type="ftr" sz="quarter" idx="15"/>
          </p:nvPr>
        </p:nvSpPr>
        <p:spPr/>
        <p:txBody>
          <a:bodyPr/>
          <a:lstStyle/>
          <a:p>
            <a:r>
              <a:rPr lang="fi-FI"/>
              <a:t>[Esityksen nimi]</a:t>
            </a:r>
          </a:p>
        </p:txBody>
      </p:sp>
      <p:sp>
        <p:nvSpPr>
          <p:cNvPr id="6" name="Dian numeron paikkamerkki 5">
            <a:extLst>
              <a:ext uri="{FF2B5EF4-FFF2-40B4-BE49-F238E27FC236}">
                <a16:creationId xmlns:a16="http://schemas.microsoft.com/office/drawing/2014/main" id="{44E2A3C5-3133-4EF7-9D6E-5D4F2A8DCFC6}"/>
              </a:ext>
            </a:extLst>
          </p:cNvPr>
          <p:cNvSpPr>
            <a:spLocks noGrp="1"/>
          </p:cNvSpPr>
          <p:nvPr>
            <p:ph type="sldNum" sz="quarter" idx="16"/>
          </p:nvPr>
        </p:nvSpPr>
        <p:spPr/>
        <p:txBody>
          <a:bodyPr/>
          <a:lstStyle/>
          <a:p>
            <a:fld id="{E97DE6E4-DC77-456C-872A-552B509F49AF}" type="slidenum">
              <a:rPr lang="fi-FI" smtClean="0"/>
              <a:t>‹#›</a:t>
            </a:fld>
            <a:endParaRPr lang="fi-FI"/>
          </a:p>
        </p:txBody>
      </p:sp>
    </p:spTree>
    <p:extLst>
      <p:ext uri="{BB962C8B-B14F-4D97-AF65-F5344CB8AC3E}">
        <p14:creationId xmlns:p14="http://schemas.microsoft.com/office/powerpoint/2010/main" val="3786110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E0C829BA-2C9F-4C7E-8A47-3D9F9CC8D606}"/>
              </a:ext>
            </a:extLst>
          </p:cNvPr>
          <p:cNvSpPr>
            <a:spLocks noGrp="1"/>
          </p:cNvSpPr>
          <p:nvPr>
            <p:ph type="title"/>
          </p:nvPr>
        </p:nvSpPr>
        <p:spPr>
          <a:xfrm>
            <a:off x="612000" y="612000"/>
            <a:ext cx="10746000" cy="1108800"/>
          </a:xfrm>
          <a:prstGeom prst="rect">
            <a:avLst/>
          </a:prstGeom>
        </p:spPr>
        <p:txBody>
          <a:bodyPr vert="horz" lIns="91440" tIns="45720" rIns="91440" bIns="45720" rtlCol="0" anchor="t">
            <a:no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4F62209A-AF68-492D-AC06-25DBD3C0CCD7}"/>
              </a:ext>
            </a:extLst>
          </p:cNvPr>
          <p:cNvSpPr>
            <a:spLocks noGrp="1"/>
          </p:cNvSpPr>
          <p:nvPr>
            <p:ph type="body" idx="1"/>
          </p:nvPr>
        </p:nvSpPr>
        <p:spPr>
          <a:xfrm>
            <a:off x="612000" y="1908000"/>
            <a:ext cx="10746000" cy="4266000"/>
          </a:xfrm>
          <a:prstGeom prst="rect">
            <a:avLst/>
          </a:prstGeom>
        </p:spPr>
        <p:txBody>
          <a:bodyPr vert="horz" lIns="91440" tIns="45720" rIns="91440" bIns="45720" rtlCol="0">
            <a:no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a:p>
            <a:pPr lvl="5"/>
            <a:r>
              <a:rPr lang="fi-FI" dirty="0"/>
              <a:t>6</a:t>
            </a:r>
          </a:p>
          <a:p>
            <a:pPr lvl="6"/>
            <a:r>
              <a:rPr lang="fi-FI" dirty="0"/>
              <a:t>7</a:t>
            </a:r>
          </a:p>
          <a:p>
            <a:pPr lvl="7"/>
            <a:r>
              <a:rPr lang="fi-FI" dirty="0"/>
              <a:t>8</a:t>
            </a:r>
          </a:p>
          <a:p>
            <a:pPr lvl="8"/>
            <a:r>
              <a:rPr lang="fi-FI" dirty="0"/>
              <a:t>9</a:t>
            </a:r>
          </a:p>
        </p:txBody>
      </p:sp>
      <p:sp>
        <p:nvSpPr>
          <p:cNvPr id="4" name="Päivämäärän paikkamerkki 3">
            <a:extLst>
              <a:ext uri="{FF2B5EF4-FFF2-40B4-BE49-F238E27FC236}">
                <a16:creationId xmlns:a16="http://schemas.microsoft.com/office/drawing/2014/main" id="{CE94F4B6-6E26-4DFB-852C-F2285979FAC8}"/>
              </a:ext>
            </a:extLst>
          </p:cNvPr>
          <p:cNvSpPr>
            <a:spLocks noGrp="1"/>
          </p:cNvSpPr>
          <p:nvPr>
            <p:ph type="dt" sz="half" idx="2"/>
          </p:nvPr>
        </p:nvSpPr>
        <p:spPr>
          <a:xfrm>
            <a:off x="9360000" y="6435396"/>
            <a:ext cx="1872000" cy="252000"/>
          </a:xfrm>
          <a:prstGeom prst="rect">
            <a:avLst/>
          </a:prstGeom>
        </p:spPr>
        <p:txBody>
          <a:bodyPr vert="horz" lIns="91440" tIns="45720" rIns="91440" bIns="45720" rtlCol="0" anchor="ctr"/>
          <a:lstStyle>
            <a:lvl1pPr algn="ctr">
              <a:defRPr sz="1200">
                <a:solidFill>
                  <a:schemeClr val="tx1"/>
                </a:solidFill>
              </a:defRPr>
            </a:lvl1pPr>
          </a:lstStyle>
          <a:p>
            <a:fld id="{A97F2834-576A-4879-B121-278DED0A9D90}" type="datetime1">
              <a:rPr lang="fi-FI" smtClean="0"/>
              <a:t>23.4.2020</a:t>
            </a:fld>
            <a:endParaRPr lang="fi-FI" dirty="0"/>
          </a:p>
        </p:txBody>
      </p:sp>
      <p:sp>
        <p:nvSpPr>
          <p:cNvPr id="5" name="Alatunnisteen paikkamerkki 4">
            <a:extLst>
              <a:ext uri="{FF2B5EF4-FFF2-40B4-BE49-F238E27FC236}">
                <a16:creationId xmlns:a16="http://schemas.microsoft.com/office/drawing/2014/main" id="{657077C5-42E2-4285-A08A-7508B463534F}"/>
              </a:ext>
            </a:extLst>
          </p:cNvPr>
          <p:cNvSpPr>
            <a:spLocks noGrp="1"/>
          </p:cNvSpPr>
          <p:nvPr>
            <p:ph type="ftr" sz="quarter" idx="3"/>
          </p:nvPr>
        </p:nvSpPr>
        <p:spPr>
          <a:xfrm>
            <a:off x="2664000" y="6435396"/>
            <a:ext cx="4114800" cy="252000"/>
          </a:xfrm>
          <a:prstGeom prst="rect">
            <a:avLst/>
          </a:prstGeom>
        </p:spPr>
        <p:txBody>
          <a:bodyPr vert="horz" lIns="91440" tIns="45720" rIns="91440" bIns="45720" rtlCol="0" anchor="ctr"/>
          <a:lstStyle>
            <a:lvl1pPr algn="l">
              <a:defRPr sz="1200">
                <a:solidFill>
                  <a:schemeClr val="tx1"/>
                </a:solidFill>
              </a:defRPr>
            </a:lvl1pPr>
          </a:lstStyle>
          <a:p>
            <a:r>
              <a:rPr lang="fi-FI" dirty="0" smtClean="0"/>
              <a:t>[Esityksen nimi]</a:t>
            </a:r>
            <a:endParaRPr lang="fi-FI" dirty="0"/>
          </a:p>
        </p:txBody>
      </p:sp>
      <p:sp>
        <p:nvSpPr>
          <p:cNvPr id="6" name="Dian numeron paikkamerkki 5">
            <a:extLst>
              <a:ext uri="{FF2B5EF4-FFF2-40B4-BE49-F238E27FC236}">
                <a16:creationId xmlns:a16="http://schemas.microsoft.com/office/drawing/2014/main" id="{1EE4E371-AE67-45EA-BF47-9E71271783D0}"/>
              </a:ext>
            </a:extLst>
          </p:cNvPr>
          <p:cNvSpPr>
            <a:spLocks noGrp="1"/>
          </p:cNvSpPr>
          <p:nvPr>
            <p:ph type="sldNum" sz="quarter" idx="4"/>
          </p:nvPr>
        </p:nvSpPr>
        <p:spPr>
          <a:xfrm>
            <a:off x="11304000" y="6435396"/>
            <a:ext cx="684000" cy="252000"/>
          </a:xfrm>
          <a:prstGeom prst="rect">
            <a:avLst/>
          </a:prstGeom>
        </p:spPr>
        <p:txBody>
          <a:bodyPr vert="horz" lIns="91440" tIns="45720" rIns="91440" bIns="45720" rtlCol="0" anchor="ctr"/>
          <a:lstStyle>
            <a:lvl1pPr algn="r">
              <a:defRPr sz="1200">
                <a:solidFill>
                  <a:schemeClr val="tx1"/>
                </a:solidFill>
              </a:defRPr>
            </a:lvl1pPr>
          </a:lstStyle>
          <a:p>
            <a:fld id="{E97DE6E4-DC77-456C-872A-552B509F49AF}" type="slidenum">
              <a:rPr lang="fi-FI" smtClean="0"/>
              <a:pPr/>
              <a:t>‹#›</a:t>
            </a:fld>
            <a:endParaRPr lang="fi-FI" dirty="0"/>
          </a:p>
        </p:txBody>
      </p:sp>
      <p:pic>
        <p:nvPicPr>
          <p:cNvPr id="7" name="Kuva 11">
            <a:extLst>
              <a:ext uri="{FF2B5EF4-FFF2-40B4-BE49-F238E27FC236}">
                <a16:creationId xmlns:a16="http://schemas.microsoft.com/office/drawing/2014/main" id="{FF450953-E86B-4CE1-A3E6-114DAF0494AD}"/>
              </a:ext>
            </a:extLst>
          </p:cNvPr>
          <p:cNvPicPr>
            <a:picLocks noChangeAspect="1"/>
          </p:cNvPicPr>
          <p:nvPr/>
        </p:nvPicPr>
        <p:blipFill>
          <a:blip r:embed="rId16">
            <a:extLst>
              <a:ext uri="{28A0092B-C50C-407E-A947-70E740481C1C}">
                <a14:useLocalDpi xmlns:a14="http://schemas.microsoft.com/office/drawing/2010/main" val="0"/>
              </a:ext>
            </a:extLst>
          </a:blip>
          <a:srcRect/>
          <a:stretch>
            <a:fillRect/>
          </a:stretch>
        </p:blipFill>
        <p:spPr bwMode="auto">
          <a:xfrm>
            <a:off x="211138" y="6478588"/>
            <a:ext cx="117316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22116405"/>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 id="2147483786" r:id="rId12"/>
    <p:sldLayoutId id="2147483787" r:id="rId13"/>
    <p:sldLayoutId id="2147483788" r:id="rId14"/>
  </p:sldLayoutIdLst>
  <p:hf hdr="0" ftr="0"/>
  <p:txStyles>
    <p:titleStyle>
      <a:lvl1pPr algn="l" defTabSz="914400" rtl="0" eaLnBrk="1" latinLnBrk="0" hangingPunct="1">
        <a:lnSpc>
          <a:spcPct val="90000"/>
        </a:lnSpc>
        <a:spcBef>
          <a:spcPct val="0"/>
        </a:spcBef>
        <a:buNone/>
        <a:defRPr sz="2800" b="1" kern="1200">
          <a:solidFill>
            <a:srgbClr val="018285"/>
          </a:solidFill>
          <a:latin typeface="+mj-lt"/>
          <a:ea typeface="+mj-ea"/>
          <a:cs typeface="+mj-cs"/>
        </a:defRPr>
      </a:lvl1pPr>
    </p:titleStyle>
    <p:bodyStyle>
      <a:lvl1pPr marL="270000" indent="-270000" algn="l" defTabSz="914400" rtl="0" eaLnBrk="1" latinLnBrk="0" hangingPunct="1">
        <a:lnSpc>
          <a:spcPct val="90000"/>
        </a:lnSpc>
        <a:spcBef>
          <a:spcPts val="1200"/>
        </a:spcBef>
        <a:buClr>
          <a:srgbClr val="018285"/>
        </a:buClr>
        <a:buFont typeface="Wingdings 3" panose="05040102010807070707" pitchFamily="18" charset="2"/>
        <a:buChar char=""/>
        <a:defRPr sz="2200" kern="1200">
          <a:solidFill>
            <a:schemeClr val="tx1"/>
          </a:solidFill>
          <a:latin typeface="+mn-lt"/>
          <a:ea typeface="+mn-ea"/>
          <a:cs typeface="+mn-cs"/>
        </a:defRPr>
      </a:lvl1pPr>
      <a:lvl2pPr marL="540000" indent="-270000" algn="l" defTabSz="914400" rtl="0" eaLnBrk="1" latinLnBrk="0" hangingPunct="1">
        <a:lnSpc>
          <a:spcPct val="90000"/>
        </a:lnSpc>
        <a:spcBef>
          <a:spcPts val="1200"/>
        </a:spcBef>
        <a:buClr>
          <a:srgbClr val="018285"/>
        </a:buClr>
        <a:buFont typeface="Wingdings 3" panose="05040102010807070707" pitchFamily="18" charset="2"/>
        <a:buChar char=""/>
        <a:defRPr sz="2000" kern="1200">
          <a:solidFill>
            <a:schemeClr val="tx1"/>
          </a:solidFill>
          <a:latin typeface="+mn-lt"/>
          <a:ea typeface="+mn-ea"/>
          <a:cs typeface="+mn-cs"/>
        </a:defRPr>
      </a:lvl2pPr>
      <a:lvl3pPr marL="828000" indent="-270000" algn="l" defTabSz="914400" rtl="0" eaLnBrk="1" latinLnBrk="0" hangingPunct="1">
        <a:lnSpc>
          <a:spcPct val="90000"/>
        </a:lnSpc>
        <a:spcBef>
          <a:spcPts val="1200"/>
        </a:spcBef>
        <a:buClr>
          <a:srgbClr val="018285"/>
        </a:buClr>
        <a:buFont typeface="Wingdings 3" panose="05040102010807070707" pitchFamily="18" charset="2"/>
        <a:buChar char=""/>
        <a:defRPr sz="1800" kern="1200">
          <a:solidFill>
            <a:schemeClr val="tx1"/>
          </a:solidFill>
          <a:latin typeface="+mn-lt"/>
          <a:ea typeface="+mn-ea"/>
          <a:cs typeface="+mn-cs"/>
        </a:defRPr>
      </a:lvl3pPr>
      <a:lvl4pPr marL="1080000" indent="-270000" algn="l" defTabSz="914400" rtl="0" eaLnBrk="1" latinLnBrk="0" hangingPunct="1">
        <a:lnSpc>
          <a:spcPct val="90000"/>
        </a:lnSpc>
        <a:spcBef>
          <a:spcPts val="1200"/>
        </a:spcBef>
        <a:buClr>
          <a:srgbClr val="018285"/>
        </a:buClr>
        <a:buFont typeface="Wingdings 3" panose="05040102010807070707" pitchFamily="18" charset="2"/>
        <a:buChar char=""/>
        <a:defRPr sz="1600" kern="1200">
          <a:solidFill>
            <a:schemeClr val="tx1"/>
          </a:solidFill>
          <a:latin typeface="+mn-lt"/>
          <a:ea typeface="+mn-ea"/>
          <a:cs typeface="+mn-cs"/>
        </a:defRPr>
      </a:lvl4pPr>
      <a:lvl5pPr marL="1368000" indent="-270000" algn="l" defTabSz="914400" rtl="0" eaLnBrk="1" latinLnBrk="0" hangingPunct="1">
        <a:lnSpc>
          <a:spcPct val="90000"/>
        </a:lnSpc>
        <a:spcBef>
          <a:spcPts val="1200"/>
        </a:spcBef>
        <a:buClr>
          <a:srgbClr val="018285"/>
        </a:buClr>
        <a:buFont typeface="Wingdings 3" panose="05040102010807070707" pitchFamily="18" charset="2"/>
        <a:buChar char=""/>
        <a:defRPr sz="1600" kern="1200">
          <a:solidFill>
            <a:schemeClr val="tx1"/>
          </a:solidFill>
          <a:latin typeface="+mn-lt"/>
          <a:ea typeface="+mn-ea"/>
          <a:cs typeface="+mn-cs"/>
        </a:defRPr>
      </a:lvl5pPr>
      <a:lvl6pPr marL="1656000" indent="-270000" algn="l" defTabSz="914400" rtl="0" eaLnBrk="1" latinLnBrk="0" hangingPunct="1">
        <a:lnSpc>
          <a:spcPct val="90000"/>
        </a:lnSpc>
        <a:spcBef>
          <a:spcPts val="600"/>
        </a:spcBef>
        <a:buClr>
          <a:srgbClr val="018285"/>
        </a:buClr>
        <a:buFont typeface="Wingdings 3" panose="05040102010807070707" pitchFamily="18" charset="2"/>
        <a:buChar char=""/>
        <a:defRPr sz="1600" kern="1200">
          <a:solidFill>
            <a:schemeClr val="tx1"/>
          </a:solidFill>
          <a:latin typeface="+mn-lt"/>
          <a:ea typeface="+mn-ea"/>
          <a:cs typeface="+mn-cs"/>
        </a:defRPr>
      </a:lvl6pPr>
      <a:lvl7pPr marL="1944000" indent="-270000" algn="l" defTabSz="914400" rtl="0" eaLnBrk="1" latinLnBrk="0" hangingPunct="1">
        <a:lnSpc>
          <a:spcPct val="90000"/>
        </a:lnSpc>
        <a:spcBef>
          <a:spcPts val="600"/>
        </a:spcBef>
        <a:buClr>
          <a:srgbClr val="018285"/>
        </a:buClr>
        <a:buFont typeface="Wingdings 3" panose="05040102010807070707" pitchFamily="18" charset="2"/>
        <a:buChar char=""/>
        <a:defRPr sz="1600" kern="1200">
          <a:solidFill>
            <a:schemeClr val="tx1"/>
          </a:solidFill>
          <a:latin typeface="+mn-lt"/>
          <a:ea typeface="+mn-ea"/>
          <a:cs typeface="+mn-cs"/>
        </a:defRPr>
      </a:lvl7pPr>
      <a:lvl8pPr marL="2268000" indent="-270000" algn="l" defTabSz="914400" rtl="0" eaLnBrk="1" latinLnBrk="0" hangingPunct="1">
        <a:lnSpc>
          <a:spcPct val="90000"/>
        </a:lnSpc>
        <a:spcBef>
          <a:spcPts val="600"/>
        </a:spcBef>
        <a:buClr>
          <a:srgbClr val="018285"/>
        </a:buClr>
        <a:buFont typeface="Wingdings 3" panose="05040102010807070707" pitchFamily="18" charset="2"/>
        <a:buChar char=""/>
        <a:defRPr sz="1600" kern="1200">
          <a:solidFill>
            <a:schemeClr val="tx1"/>
          </a:solidFill>
          <a:latin typeface="+mn-lt"/>
          <a:ea typeface="+mn-ea"/>
          <a:cs typeface="+mn-cs"/>
        </a:defRPr>
      </a:lvl8pPr>
      <a:lvl9pPr marL="2520000" indent="-270000" algn="l" defTabSz="914400" rtl="0" eaLnBrk="1" latinLnBrk="0" hangingPunct="1">
        <a:lnSpc>
          <a:spcPct val="90000"/>
        </a:lnSpc>
        <a:spcBef>
          <a:spcPts val="600"/>
        </a:spcBef>
        <a:buClr>
          <a:srgbClr val="018285"/>
        </a:buClr>
        <a:buFont typeface="Wingdings 3" panose="05040102010807070707" pitchFamily="18"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79">
          <p15:clr>
            <a:srgbClr val="F26B43"/>
          </p15:clr>
        </p15:guide>
        <p15:guide id="3" pos="7158">
          <p15:clr>
            <a:srgbClr val="F26B43"/>
          </p15:clr>
        </p15:guide>
        <p15:guide id="4" orient="horz" pos="1089">
          <p15:clr>
            <a:srgbClr val="F26B43"/>
          </p15:clr>
        </p15:guide>
        <p15:guide id="5" orient="horz" pos="1201">
          <p15:clr>
            <a:srgbClr val="F26B43"/>
          </p15:clr>
        </p15:guide>
        <p15:guide id="6" orient="horz" pos="3892">
          <p15:clr>
            <a:srgbClr val="F26B43"/>
          </p15:clr>
        </p15:guide>
        <p15:guide id="7" orient="horz" pos="379">
          <p15:clr>
            <a:srgbClr val="F26B43"/>
          </p15:clr>
        </p15:guide>
        <p15:guide id="8" orient="horz" pos="4187">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tsikko 8">
            <a:extLst>
              <a:ext uri="{FF2B5EF4-FFF2-40B4-BE49-F238E27FC236}">
                <a16:creationId xmlns:a16="http://schemas.microsoft.com/office/drawing/2014/main" id="{E36961EE-DECA-4B02-BE40-2886B187B342}"/>
              </a:ext>
            </a:extLst>
          </p:cNvPr>
          <p:cNvSpPr>
            <a:spLocks noGrp="1"/>
          </p:cNvSpPr>
          <p:nvPr>
            <p:ph type="ctrTitle"/>
          </p:nvPr>
        </p:nvSpPr>
        <p:spPr/>
        <p:txBody>
          <a:bodyPr/>
          <a:lstStyle/>
          <a:p>
            <a:r>
              <a:rPr lang="fi-FI" dirty="0"/>
              <a:t>Vesiväylänpidon uusi ylläpitoluokitus</a:t>
            </a:r>
          </a:p>
        </p:txBody>
      </p:sp>
      <p:sp>
        <p:nvSpPr>
          <p:cNvPr id="10" name="Alaotsikko 9">
            <a:extLst>
              <a:ext uri="{FF2B5EF4-FFF2-40B4-BE49-F238E27FC236}">
                <a16:creationId xmlns:a16="http://schemas.microsoft.com/office/drawing/2014/main" id="{3E79B920-5296-4EDE-939D-98A068B5AFE0}"/>
              </a:ext>
            </a:extLst>
          </p:cNvPr>
          <p:cNvSpPr>
            <a:spLocks noGrp="1"/>
          </p:cNvSpPr>
          <p:nvPr>
            <p:ph type="subTitle" idx="1"/>
          </p:nvPr>
        </p:nvSpPr>
        <p:spPr>
          <a:xfrm>
            <a:off x="5058000" y="6201396"/>
            <a:ext cx="6930000" cy="972000"/>
          </a:xfrm>
        </p:spPr>
        <p:txBody>
          <a:bodyPr/>
          <a:lstStyle/>
          <a:p>
            <a:r>
              <a:rPr lang="fi-FI" dirty="0" smtClean="0"/>
              <a:t>Sami Saarela</a:t>
            </a:r>
            <a:endParaRPr lang="fi-FI" dirty="0"/>
          </a:p>
        </p:txBody>
      </p:sp>
      <p:sp>
        <p:nvSpPr>
          <p:cNvPr id="5" name="Päivämäärän paikkamerkki 4">
            <a:extLst>
              <a:ext uri="{FF2B5EF4-FFF2-40B4-BE49-F238E27FC236}">
                <a16:creationId xmlns:a16="http://schemas.microsoft.com/office/drawing/2014/main" id="{2C79B699-623B-4745-8EFD-D0DE1869D73E}"/>
              </a:ext>
            </a:extLst>
          </p:cNvPr>
          <p:cNvSpPr>
            <a:spLocks noGrp="1"/>
          </p:cNvSpPr>
          <p:nvPr>
            <p:ph type="dt" sz="half" idx="10"/>
          </p:nvPr>
        </p:nvSpPr>
        <p:spPr/>
        <p:txBody>
          <a:bodyPr/>
          <a:lstStyle/>
          <a:p>
            <a:fld id="{E88E43E2-2E21-4503-AE67-C659D7D32748}" type="datetime1">
              <a:rPr lang="fi-FI" smtClean="0"/>
              <a:t>23.4.2020</a:t>
            </a:fld>
            <a:endParaRPr lang="fi-FI"/>
          </a:p>
        </p:txBody>
      </p:sp>
      <p:sp>
        <p:nvSpPr>
          <p:cNvPr id="7" name="Dian numeron paikkamerkki 6">
            <a:extLst>
              <a:ext uri="{FF2B5EF4-FFF2-40B4-BE49-F238E27FC236}">
                <a16:creationId xmlns:a16="http://schemas.microsoft.com/office/drawing/2014/main" id="{57E411B0-F7CF-40BE-BFBB-378AA22923C4}"/>
              </a:ext>
            </a:extLst>
          </p:cNvPr>
          <p:cNvSpPr>
            <a:spLocks noGrp="1"/>
          </p:cNvSpPr>
          <p:nvPr>
            <p:ph type="sldNum" sz="quarter" idx="12"/>
          </p:nvPr>
        </p:nvSpPr>
        <p:spPr/>
        <p:txBody>
          <a:bodyPr/>
          <a:lstStyle/>
          <a:p>
            <a:fld id="{6FE56A51-8810-4865-8945-16E6E50C8EFD}" type="slidenum">
              <a:rPr lang="fi-FI" smtClean="0"/>
              <a:t>1</a:t>
            </a:fld>
            <a:endParaRPr lang="fi-FI"/>
          </a:p>
        </p:txBody>
      </p:sp>
    </p:spTree>
    <p:extLst>
      <p:ext uri="{BB962C8B-B14F-4D97-AF65-F5344CB8AC3E}">
        <p14:creationId xmlns:p14="http://schemas.microsoft.com/office/powerpoint/2010/main" val="184883600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AFC2631-D676-4CDC-ADE7-1820D9476869}"/>
              </a:ext>
            </a:extLst>
          </p:cNvPr>
          <p:cNvSpPr>
            <a:spLocks noGrp="1"/>
          </p:cNvSpPr>
          <p:nvPr>
            <p:ph type="title"/>
          </p:nvPr>
        </p:nvSpPr>
        <p:spPr/>
        <p:txBody>
          <a:bodyPr/>
          <a:lstStyle/>
          <a:p>
            <a:r>
              <a:rPr lang="fi-FI" dirty="0"/>
              <a:t>Kiitos</a:t>
            </a:r>
          </a:p>
        </p:txBody>
      </p:sp>
      <p:sp>
        <p:nvSpPr>
          <p:cNvPr id="4" name="Tekstin paikkamerkki 3">
            <a:extLst>
              <a:ext uri="{FF2B5EF4-FFF2-40B4-BE49-F238E27FC236}">
                <a16:creationId xmlns:a16="http://schemas.microsoft.com/office/drawing/2014/main" id="{8C2BCC34-1B2A-424E-B201-12AD445DF92A}"/>
              </a:ext>
            </a:extLst>
          </p:cNvPr>
          <p:cNvSpPr>
            <a:spLocks noGrp="1"/>
          </p:cNvSpPr>
          <p:nvPr>
            <p:ph type="body" idx="1"/>
          </p:nvPr>
        </p:nvSpPr>
        <p:spPr/>
        <p:txBody>
          <a:bodyPr/>
          <a:lstStyle/>
          <a:p>
            <a:r>
              <a:rPr lang="fi-FI" dirty="0" smtClean="0"/>
              <a:t>Sami Saarela</a:t>
            </a:r>
          </a:p>
          <a:p>
            <a:r>
              <a:rPr lang="fi-FI" sz="1200" dirty="0" smtClean="0"/>
              <a:t>Sami.saarela@traficom.fi</a:t>
            </a:r>
            <a:endParaRPr lang="fi-FI" sz="1200" dirty="0"/>
          </a:p>
        </p:txBody>
      </p:sp>
    </p:spTree>
    <p:extLst>
      <p:ext uri="{BB962C8B-B14F-4D97-AF65-F5344CB8AC3E}">
        <p14:creationId xmlns:p14="http://schemas.microsoft.com/office/powerpoint/2010/main" val="156879353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0D6A3F2-3176-400B-9F7B-F7A1CC1CEAAB}"/>
              </a:ext>
            </a:extLst>
          </p:cNvPr>
          <p:cNvSpPr>
            <a:spLocks noGrp="1"/>
          </p:cNvSpPr>
          <p:nvPr>
            <p:ph type="title"/>
          </p:nvPr>
        </p:nvSpPr>
        <p:spPr>
          <a:xfrm>
            <a:off x="548999" y="152145"/>
            <a:ext cx="5554355" cy="1108800"/>
          </a:xfrm>
        </p:spPr>
        <p:txBody>
          <a:bodyPr/>
          <a:lstStyle/>
          <a:p>
            <a:r>
              <a:rPr lang="fi-FI" dirty="0"/>
              <a:t>VESIVÄYLÄSTÖN LUOKITUKSET</a:t>
            </a:r>
            <a:br>
              <a:rPr lang="fi-FI" dirty="0"/>
            </a:br>
            <a:r>
              <a:rPr lang="fi-FI" dirty="0"/>
              <a:t/>
            </a:r>
            <a:br>
              <a:rPr lang="fi-FI" dirty="0"/>
            </a:br>
            <a:endParaRPr lang="fi-FI" dirty="0"/>
          </a:p>
        </p:txBody>
      </p:sp>
      <p:sp>
        <p:nvSpPr>
          <p:cNvPr id="3" name="Sisällön paikkamerkki 2">
            <a:extLst>
              <a:ext uri="{FF2B5EF4-FFF2-40B4-BE49-F238E27FC236}">
                <a16:creationId xmlns:a16="http://schemas.microsoft.com/office/drawing/2014/main" id="{926E8E13-0DA2-4679-9F49-E2E83705D037}"/>
              </a:ext>
            </a:extLst>
          </p:cNvPr>
          <p:cNvSpPr>
            <a:spLocks noGrp="1"/>
          </p:cNvSpPr>
          <p:nvPr>
            <p:ph idx="1"/>
          </p:nvPr>
        </p:nvSpPr>
        <p:spPr>
          <a:xfrm>
            <a:off x="486000" y="1268760"/>
            <a:ext cx="5680355" cy="5166636"/>
          </a:xfrm>
        </p:spPr>
        <p:txBody>
          <a:bodyPr/>
          <a:lstStyle/>
          <a:p>
            <a:pPr lvl="1"/>
            <a:r>
              <a:rPr lang="fi-FI" b="1" dirty="0" smtClean="0"/>
              <a:t>Vesiväyläluokitus (Perusluokitus)</a:t>
            </a:r>
          </a:p>
          <a:p>
            <a:pPr lvl="1"/>
            <a:r>
              <a:rPr lang="fi-FI" b="1" dirty="0"/>
              <a:t>Ylläpitoluokitus (Turvalaitteiden toimivuusluokitus</a:t>
            </a:r>
            <a:r>
              <a:rPr lang="fi-FI" b="1" dirty="0" smtClean="0"/>
              <a:t>)</a:t>
            </a:r>
          </a:p>
          <a:p>
            <a:pPr lvl="1"/>
            <a:r>
              <a:rPr lang="fi-FI" b="1" dirty="0" smtClean="0"/>
              <a:t>Tarkoituksena varmistaa väylien turvallisuus niiden käyttäjille</a:t>
            </a:r>
          </a:p>
          <a:p>
            <a:pPr lvl="1"/>
            <a:r>
              <a:rPr lang="fi-FI" b="1" dirty="0" smtClean="0"/>
              <a:t>Selkeyttää väylänpitäjien velvollisuuksia ja tehtäviä</a:t>
            </a:r>
            <a:endParaRPr lang="fi-FI" dirty="0"/>
          </a:p>
          <a:p>
            <a:pPr marL="270000" lvl="1" indent="0">
              <a:buNone/>
            </a:pPr>
            <a:endParaRPr lang="fi-FI" sz="1600" dirty="0"/>
          </a:p>
        </p:txBody>
      </p:sp>
      <p:sp>
        <p:nvSpPr>
          <p:cNvPr id="4" name="Päivämäärän paikkamerkki 3">
            <a:extLst>
              <a:ext uri="{FF2B5EF4-FFF2-40B4-BE49-F238E27FC236}">
                <a16:creationId xmlns:a16="http://schemas.microsoft.com/office/drawing/2014/main" id="{CEF18D2D-060C-4A0A-91DB-B52662F87708}"/>
              </a:ext>
            </a:extLst>
          </p:cNvPr>
          <p:cNvSpPr>
            <a:spLocks noGrp="1"/>
          </p:cNvSpPr>
          <p:nvPr>
            <p:ph type="dt" sz="half" idx="10"/>
          </p:nvPr>
        </p:nvSpPr>
        <p:spPr/>
        <p:txBody>
          <a:bodyPr/>
          <a:lstStyle/>
          <a:p>
            <a:fld id="{B31360C8-4D5B-40DA-A460-BC47B3706E97}" type="datetime1">
              <a:rPr lang="fi-FI" smtClean="0"/>
              <a:t>23.4.2020</a:t>
            </a:fld>
            <a:endParaRPr lang="fi-FI" dirty="0"/>
          </a:p>
        </p:txBody>
      </p:sp>
      <p:sp>
        <p:nvSpPr>
          <p:cNvPr id="6" name="Dian numeron paikkamerkki 5">
            <a:extLst>
              <a:ext uri="{FF2B5EF4-FFF2-40B4-BE49-F238E27FC236}">
                <a16:creationId xmlns:a16="http://schemas.microsoft.com/office/drawing/2014/main" id="{B03B12C2-BC49-41DD-9DAC-6AF1471E040E}"/>
              </a:ext>
            </a:extLst>
          </p:cNvPr>
          <p:cNvSpPr>
            <a:spLocks noGrp="1"/>
          </p:cNvSpPr>
          <p:nvPr>
            <p:ph type="sldNum" sz="quarter" idx="12"/>
          </p:nvPr>
        </p:nvSpPr>
        <p:spPr/>
        <p:txBody>
          <a:bodyPr/>
          <a:lstStyle/>
          <a:p>
            <a:fld id="{E97DE6E4-DC77-456C-872A-552B509F49AF}" type="slidenum">
              <a:rPr lang="fi-FI" smtClean="0"/>
              <a:t>2</a:t>
            </a:fld>
            <a:endParaRPr lang="fi-FI"/>
          </a:p>
        </p:txBody>
      </p:sp>
    </p:spTree>
    <p:extLst>
      <p:ext uri="{BB962C8B-B14F-4D97-AF65-F5344CB8AC3E}">
        <p14:creationId xmlns:p14="http://schemas.microsoft.com/office/powerpoint/2010/main" val="263026760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0D6A3F2-3176-400B-9F7B-F7A1CC1CEAAB}"/>
              </a:ext>
            </a:extLst>
          </p:cNvPr>
          <p:cNvSpPr>
            <a:spLocks noGrp="1"/>
          </p:cNvSpPr>
          <p:nvPr>
            <p:ph type="title"/>
          </p:nvPr>
        </p:nvSpPr>
        <p:spPr>
          <a:xfrm>
            <a:off x="548999" y="152145"/>
            <a:ext cx="5554355" cy="1108800"/>
          </a:xfrm>
        </p:spPr>
        <p:txBody>
          <a:bodyPr/>
          <a:lstStyle/>
          <a:p>
            <a:r>
              <a:rPr lang="fi-FI" dirty="0"/>
              <a:t>Vesiväyläluokitus (Perusluokitus)</a:t>
            </a:r>
            <a:r>
              <a:rPr lang="fi-FI" sz="2000" dirty="0"/>
              <a:t/>
            </a:r>
            <a:br>
              <a:rPr lang="fi-FI" sz="2000" dirty="0"/>
            </a:br>
            <a:r>
              <a:rPr lang="fi-FI" dirty="0"/>
              <a:t/>
            </a:r>
            <a:br>
              <a:rPr lang="fi-FI" dirty="0"/>
            </a:br>
            <a:r>
              <a:rPr lang="fi-FI" dirty="0"/>
              <a:t/>
            </a:r>
            <a:br>
              <a:rPr lang="fi-FI" dirty="0"/>
            </a:br>
            <a:endParaRPr lang="fi-FI" dirty="0"/>
          </a:p>
        </p:txBody>
      </p:sp>
      <p:sp>
        <p:nvSpPr>
          <p:cNvPr id="3" name="Sisällön paikkamerkki 2">
            <a:extLst>
              <a:ext uri="{FF2B5EF4-FFF2-40B4-BE49-F238E27FC236}">
                <a16:creationId xmlns:a16="http://schemas.microsoft.com/office/drawing/2014/main" id="{926E8E13-0DA2-4679-9F49-E2E83705D037}"/>
              </a:ext>
            </a:extLst>
          </p:cNvPr>
          <p:cNvSpPr>
            <a:spLocks noGrp="1"/>
          </p:cNvSpPr>
          <p:nvPr>
            <p:ph idx="1"/>
          </p:nvPr>
        </p:nvSpPr>
        <p:spPr>
          <a:xfrm>
            <a:off x="486000" y="1268760"/>
            <a:ext cx="5680355" cy="5166636"/>
          </a:xfrm>
        </p:spPr>
        <p:txBody>
          <a:bodyPr/>
          <a:lstStyle/>
          <a:p>
            <a:r>
              <a:rPr lang="fi-FI" sz="2400" dirty="0" smtClean="0"/>
              <a:t>Kaikki </a:t>
            </a:r>
            <a:r>
              <a:rPr lang="fi-FI" sz="2400" dirty="0"/>
              <a:t>yleiset kulkuväylät on luokiteltu vesiväyläluokituksen mukaisiin väyläluokkiin VL1–VL6. </a:t>
            </a:r>
            <a:endParaRPr lang="fi-FI" sz="2400" dirty="0" smtClean="0"/>
          </a:p>
          <a:p>
            <a:r>
              <a:rPr lang="fi-FI" sz="2400" dirty="0" smtClean="0"/>
              <a:t>Väyläluokka </a:t>
            </a:r>
            <a:r>
              <a:rPr lang="fi-FI" sz="2400" dirty="0"/>
              <a:t>määrittelee liikenteen merkittävyyttä ja tätä kautta väylänhoidollista tärkeyttä. </a:t>
            </a:r>
            <a:endParaRPr lang="fi-FI" sz="2400" dirty="0" smtClean="0"/>
          </a:p>
          <a:p>
            <a:r>
              <a:rPr lang="fi-FI" sz="2400" dirty="0" smtClean="0"/>
              <a:t>Näistä </a:t>
            </a:r>
            <a:r>
              <a:rPr lang="fi-FI" sz="2400" dirty="0"/>
              <a:t>kauppamerenkulun väyliin kuuluvat väyläluokat VL1 ja VL2. Muihin vesiliikenteen väyliin (matalaväylät) kuuluvat väyläluokat VL3–VL6.</a:t>
            </a:r>
            <a:endParaRPr lang="fi-FI" dirty="0"/>
          </a:p>
        </p:txBody>
      </p:sp>
      <p:sp>
        <p:nvSpPr>
          <p:cNvPr id="4" name="Päivämäärän paikkamerkki 3">
            <a:extLst>
              <a:ext uri="{FF2B5EF4-FFF2-40B4-BE49-F238E27FC236}">
                <a16:creationId xmlns:a16="http://schemas.microsoft.com/office/drawing/2014/main" id="{CEF18D2D-060C-4A0A-91DB-B52662F87708}"/>
              </a:ext>
            </a:extLst>
          </p:cNvPr>
          <p:cNvSpPr>
            <a:spLocks noGrp="1"/>
          </p:cNvSpPr>
          <p:nvPr>
            <p:ph type="dt" sz="half" idx="10"/>
          </p:nvPr>
        </p:nvSpPr>
        <p:spPr/>
        <p:txBody>
          <a:bodyPr/>
          <a:lstStyle/>
          <a:p>
            <a:fld id="{B31360C8-4D5B-40DA-A460-BC47B3706E97}" type="datetime1">
              <a:rPr lang="fi-FI" smtClean="0"/>
              <a:t>23.4.2020</a:t>
            </a:fld>
            <a:endParaRPr lang="fi-FI"/>
          </a:p>
        </p:txBody>
      </p:sp>
      <p:sp>
        <p:nvSpPr>
          <p:cNvPr id="6" name="Dian numeron paikkamerkki 5">
            <a:extLst>
              <a:ext uri="{FF2B5EF4-FFF2-40B4-BE49-F238E27FC236}">
                <a16:creationId xmlns:a16="http://schemas.microsoft.com/office/drawing/2014/main" id="{B03B12C2-BC49-41DD-9DAC-6AF1471E040E}"/>
              </a:ext>
            </a:extLst>
          </p:cNvPr>
          <p:cNvSpPr>
            <a:spLocks noGrp="1"/>
          </p:cNvSpPr>
          <p:nvPr>
            <p:ph type="sldNum" sz="quarter" idx="12"/>
          </p:nvPr>
        </p:nvSpPr>
        <p:spPr/>
        <p:txBody>
          <a:bodyPr/>
          <a:lstStyle/>
          <a:p>
            <a:fld id="{E97DE6E4-DC77-456C-872A-552B509F49AF}" type="slidenum">
              <a:rPr lang="fi-FI" smtClean="0"/>
              <a:t>3</a:t>
            </a:fld>
            <a:endParaRPr lang="fi-FI"/>
          </a:p>
        </p:txBody>
      </p:sp>
      <p:graphicFrame>
        <p:nvGraphicFramePr>
          <p:cNvPr id="5" name="Taulukko 4"/>
          <p:cNvGraphicFramePr>
            <a:graphicFrameLocks noGrp="1"/>
          </p:cNvGraphicFramePr>
          <p:nvPr>
            <p:extLst>
              <p:ext uri="{D42A27DB-BD31-4B8C-83A1-F6EECF244321}">
                <p14:modId xmlns:p14="http://schemas.microsoft.com/office/powerpoint/2010/main" val="1275431118"/>
              </p:ext>
            </p:extLst>
          </p:nvPr>
        </p:nvGraphicFramePr>
        <p:xfrm>
          <a:off x="6166355" y="188640"/>
          <a:ext cx="5618278" cy="6246758"/>
        </p:xfrm>
        <a:graphic>
          <a:graphicData uri="http://schemas.openxmlformats.org/drawingml/2006/table">
            <a:tbl>
              <a:tblPr>
                <a:tableStyleId>{5C22544A-7EE6-4342-B048-85BDC9FD1C3A}</a:tableStyleId>
              </a:tblPr>
              <a:tblGrid>
                <a:gridCol w="288023">
                  <a:extLst>
                    <a:ext uri="{9D8B030D-6E8A-4147-A177-3AD203B41FA5}">
                      <a16:colId xmlns:a16="http://schemas.microsoft.com/office/drawing/2014/main" val="2177338161"/>
                    </a:ext>
                  </a:extLst>
                </a:gridCol>
                <a:gridCol w="518360">
                  <a:extLst>
                    <a:ext uri="{9D8B030D-6E8A-4147-A177-3AD203B41FA5}">
                      <a16:colId xmlns:a16="http://schemas.microsoft.com/office/drawing/2014/main" val="1007113189"/>
                    </a:ext>
                  </a:extLst>
                </a:gridCol>
                <a:gridCol w="1267058">
                  <a:extLst>
                    <a:ext uri="{9D8B030D-6E8A-4147-A177-3AD203B41FA5}">
                      <a16:colId xmlns:a16="http://schemas.microsoft.com/office/drawing/2014/main" val="3947534367"/>
                    </a:ext>
                  </a:extLst>
                </a:gridCol>
                <a:gridCol w="863663">
                  <a:extLst>
                    <a:ext uri="{9D8B030D-6E8A-4147-A177-3AD203B41FA5}">
                      <a16:colId xmlns:a16="http://schemas.microsoft.com/office/drawing/2014/main" val="59291024"/>
                    </a:ext>
                  </a:extLst>
                </a:gridCol>
                <a:gridCol w="1340587">
                  <a:extLst>
                    <a:ext uri="{9D8B030D-6E8A-4147-A177-3AD203B41FA5}">
                      <a16:colId xmlns:a16="http://schemas.microsoft.com/office/drawing/2014/main" val="1751616702"/>
                    </a:ext>
                  </a:extLst>
                </a:gridCol>
                <a:gridCol w="1340587">
                  <a:extLst>
                    <a:ext uri="{9D8B030D-6E8A-4147-A177-3AD203B41FA5}">
                      <a16:colId xmlns:a16="http://schemas.microsoft.com/office/drawing/2014/main" val="3450864822"/>
                    </a:ext>
                  </a:extLst>
                </a:gridCol>
              </a:tblGrid>
              <a:tr h="297464">
                <a:tc gridSpan="3">
                  <a:txBody>
                    <a:bodyPr/>
                    <a:lstStyle/>
                    <a:p>
                      <a:pPr marL="228600">
                        <a:lnSpc>
                          <a:spcPct val="107000"/>
                        </a:lnSpc>
                        <a:spcAft>
                          <a:spcPts val="0"/>
                        </a:spcAft>
                      </a:pPr>
                      <a:r>
                        <a:rPr lang="fi-FI" sz="600" u="sng" dirty="0">
                          <a:effectLst/>
                        </a:rPr>
                        <a:t>PÄÄLUOKKA</a:t>
                      </a:r>
                      <a:endParaRPr lang="fi-FI" sz="600" dirty="0">
                        <a:effectLst/>
                      </a:endParaRPr>
                    </a:p>
                    <a:p>
                      <a:pPr>
                        <a:lnSpc>
                          <a:spcPct val="107000"/>
                        </a:lnSpc>
                        <a:spcAft>
                          <a:spcPts val="0"/>
                        </a:spcAft>
                        <a:tabLst>
                          <a:tab pos="822960" algn="l"/>
                          <a:tab pos="1645920" algn="l"/>
                          <a:tab pos="2468880" algn="l"/>
                          <a:tab pos="3291840" algn="l"/>
                          <a:tab pos="4114800" algn="l"/>
                          <a:tab pos="4937760" algn="l"/>
                        </a:tabLst>
                      </a:pPr>
                      <a:r>
                        <a:rPr lang="fi-FI" sz="600" dirty="0">
                          <a:effectLst/>
                        </a:rPr>
                        <a:t> </a:t>
                      </a:r>
                      <a:endParaRPr lang="fi-FI" sz="600" dirty="0">
                        <a:effectLst/>
                        <a:latin typeface="Verdana" panose="020B0604030504040204" pitchFamily="34" charset="0"/>
                        <a:ea typeface="Calibri" panose="020F0502020204030204" pitchFamily="34" charset="0"/>
                        <a:cs typeface="Calibri" panose="020F0502020204030204" pitchFamily="34" charset="0"/>
                      </a:endParaRPr>
                    </a:p>
                  </a:txBody>
                  <a:tcPr marL="27684" marR="27684" marT="0" marB="0"/>
                </a:tc>
                <a:tc hMerge="1">
                  <a:txBody>
                    <a:bodyPr/>
                    <a:lstStyle/>
                    <a:p>
                      <a:endParaRPr lang="fi-FI"/>
                    </a:p>
                  </a:txBody>
                  <a:tcPr/>
                </a:tc>
                <a:tc hMerge="1">
                  <a:txBody>
                    <a:bodyPr/>
                    <a:lstStyle/>
                    <a:p>
                      <a:endParaRPr lang="fi-FI"/>
                    </a:p>
                  </a:txBody>
                  <a:tcPr/>
                </a:tc>
                <a:tc gridSpan="3">
                  <a:txBody>
                    <a:bodyPr/>
                    <a:lstStyle/>
                    <a:p>
                      <a:pPr marL="228600">
                        <a:lnSpc>
                          <a:spcPct val="107000"/>
                        </a:lnSpc>
                        <a:spcAft>
                          <a:spcPts val="0"/>
                        </a:spcAft>
                      </a:pPr>
                      <a:r>
                        <a:rPr lang="fi-FI" sz="600" u="sng" dirty="0">
                          <a:effectLst/>
                        </a:rPr>
                        <a:t>VÄYLÄLUOKKA  </a:t>
                      </a:r>
                      <a:endParaRPr lang="fi-FI" sz="600" dirty="0">
                        <a:effectLst/>
                        <a:latin typeface="Verdana" panose="020B0604030504040204" pitchFamily="34" charset="0"/>
                        <a:ea typeface="Calibri" panose="020F0502020204030204" pitchFamily="34" charset="0"/>
                        <a:cs typeface="Calibri" panose="020F0502020204030204" pitchFamily="34" charset="0"/>
                      </a:endParaRPr>
                    </a:p>
                  </a:txBody>
                  <a:tcPr marL="27684" marR="27684" marT="0" marB="0"/>
                </a:tc>
                <a:tc hMerge="1">
                  <a:txBody>
                    <a:bodyPr/>
                    <a:lstStyle/>
                    <a:p>
                      <a:endParaRPr lang="fi-FI"/>
                    </a:p>
                  </a:txBody>
                  <a:tcPr/>
                </a:tc>
                <a:tc hMerge="1">
                  <a:txBody>
                    <a:bodyPr/>
                    <a:lstStyle/>
                    <a:p>
                      <a:endParaRPr lang="fi-FI"/>
                    </a:p>
                  </a:txBody>
                  <a:tcPr/>
                </a:tc>
                <a:extLst>
                  <a:ext uri="{0D108BD9-81ED-4DB2-BD59-A6C34878D82A}">
                    <a16:rowId xmlns:a16="http://schemas.microsoft.com/office/drawing/2014/main" val="960856226"/>
                  </a:ext>
                </a:extLst>
              </a:tr>
              <a:tr h="1487323">
                <a:tc rowSpan="2">
                  <a:txBody>
                    <a:bodyPr/>
                    <a:lstStyle/>
                    <a:p>
                      <a:pPr>
                        <a:lnSpc>
                          <a:spcPct val="107000"/>
                        </a:lnSpc>
                        <a:spcAft>
                          <a:spcPts val="0"/>
                        </a:spcAft>
                        <a:tabLst>
                          <a:tab pos="822960" algn="l"/>
                          <a:tab pos="1645920" algn="l"/>
                          <a:tab pos="2468880" algn="l"/>
                          <a:tab pos="3291840" algn="l"/>
                          <a:tab pos="4114800" algn="l"/>
                          <a:tab pos="4937760" algn="l"/>
                        </a:tabLst>
                      </a:pPr>
                      <a:r>
                        <a:rPr lang="fi-FI" sz="600">
                          <a:effectLst/>
                        </a:rPr>
                        <a:t> </a:t>
                      </a:r>
                    </a:p>
                    <a:p>
                      <a:pPr>
                        <a:lnSpc>
                          <a:spcPct val="107000"/>
                        </a:lnSpc>
                        <a:spcAft>
                          <a:spcPts val="0"/>
                        </a:spcAft>
                        <a:tabLst>
                          <a:tab pos="822960" algn="l"/>
                          <a:tab pos="1645920" algn="l"/>
                          <a:tab pos="2468880" algn="l"/>
                          <a:tab pos="3291840" algn="l"/>
                          <a:tab pos="4114800" algn="l"/>
                          <a:tab pos="4937760" algn="l"/>
                        </a:tabLst>
                      </a:pPr>
                      <a:r>
                        <a:rPr lang="fi-FI" sz="600">
                          <a:effectLst/>
                        </a:rPr>
                        <a:t>1</a:t>
                      </a:r>
                      <a:endParaRPr lang="fi-FI" sz="600">
                        <a:effectLst/>
                        <a:latin typeface="Verdana" panose="020B0604030504040204" pitchFamily="34" charset="0"/>
                        <a:ea typeface="Calibri" panose="020F0502020204030204" pitchFamily="34" charset="0"/>
                        <a:cs typeface="Calibri" panose="020F0502020204030204" pitchFamily="34" charset="0"/>
                      </a:endParaRPr>
                    </a:p>
                  </a:txBody>
                  <a:tcPr marL="27684" marR="27684" marT="0" marB="0"/>
                </a:tc>
                <a:tc rowSpan="2">
                  <a:txBody>
                    <a:bodyPr/>
                    <a:lstStyle/>
                    <a:p>
                      <a:pPr>
                        <a:lnSpc>
                          <a:spcPct val="107000"/>
                        </a:lnSpc>
                        <a:spcAft>
                          <a:spcPts val="0"/>
                        </a:spcAft>
                        <a:tabLst>
                          <a:tab pos="822960" algn="l"/>
                          <a:tab pos="1645920" algn="l"/>
                          <a:tab pos="2468880" algn="l"/>
                          <a:tab pos="3291840" algn="l"/>
                          <a:tab pos="4114800" algn="l"/>
                          <a:tab pos="4937760" algn="l"/>
                        </a:tabLst>
                      </a:pPr>
                      <a:r>
                        <a:rPr lang="fi-FI" sz="600">
                          <a:effectLst/>
                        </a:rPr>
                        <a:t> </a:t>
                      </a:r>
                    </a:p>
                    <a:p>
                      <a:pPr>
                        <a:lnSpc>
                          <a:spcPct val="107000"/>
                        </a:lnSpc>
                        <a:spcAft>
                          <a:spcPts val="0"/>
                        </a:spcAft>
                        <a:tabLst>
                          <a:tab pos="822960" algn="l"/>
                          <a:tab pos="1645920" algn="l"/>
                          <a:tab pos="2468880" algn="l"/>
                          <a:tab pos="3291840" algn="l"/>
                          <a:tab pos="4114800" algn="l"/>
                          <a:tab pos="4937760" algn="l"/>
                        </a:tabLst>
                      </a:pPr>
                      <a:r>
                        <a:rPr lang="fi-FI" sz="600">
                          <a:effectLst/>
                        </a:rPr>
                        <a:t>Kauppa-  merenkulun </a:t>
                      </a:r>
                    </a:p>
                    <a:p>
                      <a:pPr>
                        <a:lnSpc>
                          <a:spcPct val="107000"/>
                        </a:lnSpc>
                        <a:spcAft>
                          <a:spcPts val="0"/>
                        </a:spcAft>
                        <a:tabLst>
                          <a:tab pos="822960" algn="l"/>
                          <a:tab pos="1645920" algn="l"/>
                          <a:tab pos="2468880" algn="l"/>
                          <a:tab pos="3291840" algn="l"/>
                          <a:tab pos="4114800" algn="l"/>
                          <a:tab pos="4937760" algn="l"/>
                        </a:tabLst>
                      </a:pPr>
                      <a:r>
                        <a:rPr lang="fi-FI" sz="600">
                          <a:effectLst/>
                        </a:rPr>
                        <a:t>väylät</a:t>
                      </a:r>
                      <a:endParaRPr lang="fi-FI" sz="600">
                        <a:effectLst/>
                        <a:latin typeface="Verdana" panose="020B0604030504040204" pitchFamily="34" charset="0"/>
                        <a:ea typeface="Calibri" panose="020F0502020204030204" pitchFamily="34" charset="0"/>
                        <a:cs typeface="Calibri" panose="020F0502020204030204" pitchFamily="34" charset="0"/>
                      </a:endParaRPr>
                    </a:p>
                  </a:txBody>
                  <a:tcPr marL="27684" marR="27684" marT="0" marB="0"/>
                </a:tc>
                <a:tc rowSpan="2">
                  <a:txBody>
                    <a:bodyPr/>
                    <a:lstStyle/>
                    <a:p>
                      <a:pPr>
                        <a:lnSpc>
                          <a:spcPct val="107000"/>
                        </a:lnSpc>
                        <a:spcAft>
                          <a:spcPts val="0"/>
                        </a:spcAft>
                        <a:tabLst>
                          <a:tab pos="822960" algn="l"/>
                          <a:tab pos="1645920" algn="l"/>
                          <a:tab pos="2468880" algn="l"/>
                          <a:tab pos="3291840" algn="l"/>
                          <a:tab pos="4114800" algn="l"/>
                          <a:tab pos="4937760" algn="l"/>
                        </a:tabLst>
                      </a:pPr>
                      <a:r>
                        <a:rPr lang="fi-FI" sz="600" dirty="0">
                          <a:effectLst/>
                        </a:rPr>
                        <a:t>Ensisijaisesti kauppamerenkulun käyttöön rakennettu ja kauppamerenkulkua varten ylläpidettävä väylä. Kauppamerenkululla tarkoitetaan tässä yhteydessä sellaista rannikon alusliikennettä, joka maksaa väylämaksuja. Sisävesillä kauppamerenkulun väyläksi luetaan Saimaan syväväylästö.</a:t>
                      </a:r>
                    </a:p>
                    <a:p>
                      <a:pPr>
                        <a:lnSpc>
                          <a:spcPct val="107000"/>
                        </a:lnSpc>
                        <a:spcAft>
                          <a:spcPts val="0"/>
                        </a:spcAft>
                        <a:tabLst>
                          <a:tab pos="822960" algn="l"/>
                          <a:tab pos="1645920" algn="l"/>
                          <a:tab pos="2468880" algn="l"/>
                          <a:tab pos="3291840" algn="l"/>
                          <a:tab pos="4114800" algn="l"/>
                          <a:tab pos="4937760" algn="l"/>
                        </a:tabLst>
                      </a:pPr>
                      <a:r>
                        <a:rPr lang="fi-FI" sz="600" dirty="0">
                          <a:effectLst/>
                        </a:rPr>
                        <a:t> </a:t>
                      </a:r>
                      <a:endParaRPr lang="fi-FI" sz="600" dirty="0">
                        <a:effectLst/>
                        <a:latin typeface="Verdana" panose="020B0604030504040204" pitchFamily="34" charset="0"/>
                        <a:ea typeface="Calibri" panose="020F0502020204030204" pitchFamily="34" charset="0"/>
                        <a:cs typeface="Calibri" panose="020F0502020204030204" pitchFamily="34" charset="0"/>
                      </a:endParaRPr>
                    </a:p>
                  </a:txBody>
                  <a:tcPr marL="27684" marR="27684" marT="0" marB="0"/>
                </a:tc>
                <a:tc>
                  <a:txBody>
                    <a:bodyPr/>
                    <a:lstStyle/>
                    <a:p>
                      <a:pPr>
                        <a:lnSpc>
                          <a:spcPct val="107000"/>
                        </a:lnSpc>
                        <a:spcAft>
                          <a:spcPts val="0"/>
                        </a:spcAft>
                      </a:pPr>
                      <a:r>
                        <a:rPr lang="fi-FI" sz="600" dirty="0">
                          <a:effectLst/>
                        </a:rPr>
                        <a:t>VL1</a:t>
                      </a:r>
                      <a:endParaRPr lang="fi-FI" sz="600" dirty="0">
                        <a:effectLst/>
                        <a:latin typeface="Verdana" panose="020B0604030504040204" pitchFamily="34" charset="0"/>
                        <a:ea typeface="Calibri" panose="020F0502020204030204" pitchFamily="34" charset="0"/>
                        <a:cs typeface="Calibri" panose="020F0502020204030204" pitchFamily="34" charset="0"/>
                      </a:endParaRPr>
                    </a:p>
                  </a:txBody>
                  <a:tcPr marL="27684" marR="27684" marT="0" marB="0"/>
                </a:tc>
                <a:tc>
                  <a:txBody>
                    <a:bodyPr/>
                    <a:lstStyle/>
                    <a:p>
                      <a:pPr>
                        <a:lnSpc>
                          <a:spcPct val="107000"/>
                        </a:lnSpc>
                        <a:spcAft>
                          <a:spcPts val="0"/>
                        </a:spcAft>
                        <a:tabLst>
                          <a:tab pos="822960" algn="l"/>
                          <a:tab pos="1645920" algn="l"/>
                          <a:tab pos="2468880" algn="l"/>
                          <a:tab pos="3291840" algn="l"/>
                          <a:tab pos="4114800" algn="l"/>
                          <a:tab pos="4937760" algn="l"/>
                        </a:tabLst>
                      </a:pPr>
                      <a:r>
                        <a:rPr lang="fi-FI" sz="600">
                          <a:effectLst/>
                        </a:rPr>
                        <a:t>Kauppamerenkulun </a:t>
                      </a:r>
                    </a:p>
                    <a:p>
                      <a:pPr>
                        <a:lnSpc>
                          <a:spcPct val="107000"/>
                        </a:lnSpc>
                        <a:spcAft>
                          <a:spcPts val="0"/>
                        </a:spcAft>
                        <a:tabLst>
                          <a:tab pos="822960" algn="l"/>
                          <a:tab pos="1645920" algn="l"/>
                          <a:tab pos="2468880" algn="l"/>
                          <a:tab pos="3291840" algn="l"/>
                          <a:tab pos="4114800" algn="l"/>
                          <a:tab pos="4937760" algn="l"/>
                        </a:tabLst>
                      </a:pPr>
                      <a:r>
                        <a:rPr lang="fi-FI" sz="600">
                          <a:effectLst/>
                        </a:rPr>
                        <a:t>1-lk väylät (pääväylät)</a:t>
                      </a:r>
                    </a:p>
                    <a:p>
                      <a:pPr>
                        <a:lnSpc>
                          <a:spcPct val="107000"/>
                        </a:lnSpc>
                        <a:spcAft>
                          <a:spcPts val="0"/>
                        </a:spcAft>
                        <a:tabLst>
                          <a:tab pos="822960" algn="l"/>
                          <a:tab pos="1645920" algn="l"/>
                          <a:tab pos="2468880" algn="l"/>
                          <a:tab pos="3291840" algn="l"/>
                          <a:tab pos="4114800" algn="l"/>
                          <a:tab pos="4937760" algn="l"/>
                        </a:tabLst>
                      </a:pPr>
                      <a:r>
                        <a:rPr lang="fi-FI" sz="600">
                          <a:effectLst/>
                        </a:rPr>
                        <a:t> </a:t>
                      </a:r>
                      <a:endParaRPr lang="fi-FI" sz="600">
                        <a:effectLst/>
                        <a:latin typeface="Verdana" panose="020B0604030504040204" pitchFamily="34" charset="0"/>
                        <a:ea typeface="Calibri" panose="020F0502020204030204" pitchFamily="34" charset="0"/>
                        <a:cs typeface="Calibri" panose="020F0502020204030204" pitchFamily="34" charset="0"/>
                      </a:endParaRPr>
                    </a:p>
                  </a:txBody>
                  <a:tcPr marL="27684" marR="27684" marT="0" marB="0"/>
                </a:tc>
                <a:tc>
                  <a:txBody>
                    <a:bodyPr/>
                    <a:lstStyle/>
                    <a:p>
                      <a:pPr>
                        <a:lnSpc>
                          <a:spcPct val="107000"/>
                        </a:lnSpc>
                        <a:spcAft>
                          <a:spcPts val="0"/>
                        </a:spcAft>
                        <a:tabLst>
                          <a:tab pos="822960" algn="l"/>
                          <a:tab pos="1645920" algn="l"/>
                          <a:tab pos="2468880" algn="l"/>
                          <a:tab pos="3291840" algn="l"/>
                          <a:tab pos="4114800" algn="l"/>
                          <a:tab pos="4937760" algn="l"/>
                        </a:tabLst>
                      </a:pPr>
                      <a:r>
                        <a:rPr lang="fi-FI" sz="600">
                          <a:effectLst/>
                        </a:rPr>
                        <a:t>Valtakunnallisesti tai alueellisesti merkittävät kauppamerenkulun pääväylät, joilla kulkee valtaosa vesiliikenteen tavaravirroista.</a:t>
                      </a:r>
                    </a:p>
                    <a:p>
                      <a:pPr>
                        <a:lnSpc>
                          <a:spcPct val="107000"/>
                        </a:lnSpc>
                        <a:spcAft>
                          <a:spcPts val="0"/>
                        </a:spcAft>
                        <a:tabLst>
                          <a:tab pos="822960" algn="l"/>
                          <a:tab pos="1645920" algn="l"/>
                          <a:tab pos="2468880" algn="l"/>
                          <a:tab pos="3291840" algn="l"/>
                          <a:tab pos="4114800" algn="l"/>
                          <a:tab pos="4937760" algn="l"/>
                        </a:tabLst>
                      </a:pPr>
                      <a:r>
                        <a:rPr lang="fi-FI" sz="600">
                          <a:effectLst/>
                        </a:rPr>
                        <a:t>Liikennöinti mahdollista ympärivuotisesti kaikissa näkyvyysolosuhteissa. </a:t>
                      </a:r>
                    </a:p>
                    <a:p>
                      <a:pPr>
                        <a:lnSpc>
                          <a:spcPct val="107000"/>
                        </a:lnSpc>
                        <a:spcAft>
                          <a:spcPts val="0"/>
                        </a:spcAft>
                        <a:tabLst>
                          <a:tab pos="822960" algn="l"/>
                          <a:tab pos="1645920" algn="l"/>
                          <a:tab pos="2468880" algn="l"/>
                          <a:tab pos="3291840" algn="l"/>
                          <a:tab pos="4114800" algn="l"/>
                          <a:tab pos="4937760" algn="l"/>
                        </a:tabLst>
                      </a:pPr>
                      <a:r>
                        <a:rPr lang="fi-FI" sz="600">
                          <a:effectLst/>
                        </a:rPr>
                        <a:t> </a:t>
                      </a:r>
                    </a:p>
                    <a:p>
                      <a:pPr>
                        <a:lnSpc>
                          <a:spcPct val="107000"/>
                        </a:lnSpc>
                        <a:spcAft>
                          <a:spcPts val="0"/>
                        </a:spcAft>
                        <a:tabLst>
                          <a:tab pos="822960" algn="l"/>
                          <a:tab pos="1645920" algn="l"/>
                          <a:tab pos="2468880" algn="l"/>
                          <a:tab pos="3291840" algn="l"/>
                          <a:tab pos="4114800" algn="l"/>
                          <a:tab pos="4937760" algn="l"/>
                        </a:tabLst>
                      </a:pPr>
                      <a:r>
                        <a:rPr lang="fi-FI" sz="600">
                          <a:effectLst/>
                        </a:rPr>
                        <a:t> </a:t>
                      </a:r>
                      <a:endParaRPr lang="fi-FI" sz="600">
                        <a:effectLst/>
                        <a:latin typeface="Verdana" panose="020B0604030504040204" pitchFamily="34" charset="0"/>
                        <a:ea typeface="Calibri" panose="020F0502020204030204" pitchFamily="34" charset="0"/>
                        <a:cs typeface="Calibri" panose="020F0502020204030204" pitchFamily="34" charset="0"/>
                      </a:endParaRPr>
                    </a:p>
                  </a:txBody>
                  <a:tcPr marL="27684" marR="27684" marT="0" marB="0"/>
                </a:tc>
                <a:extLst>
                  <a:ext uri="{0D108BD9-81ED-4DB2-BD59-A6C34878D82A}">
                    <a16:rowId xmlns:a16="http://schemas.microsoft.com/office/drawing/2014/main" val="3182613630"/>
                  </a:ext>
                </a:extLst>
              </a:tr>
              <a:tr h="743662">
                <a:tc vMerge="1">
                  <a:txBody>
                    <a:bodyPr/>
                    <a:lstStyle/>
                    <a:p>
                      <a:endParaRPr lang="fi-FI"/>
                    </a:p>
                  </a:txBody>
                  <a:tcPr/>
                </a:tc>
                <a:tc vMerge="1">
                  <a:txBody>
                    <a:bodyPr/>
                    <a:lstStyle/>
                    <a:p>
                      <a:endParaRPr lang="fi-FI"/>
                    </a:p>
                  </a:txBody>
                  <a:tcPr/>
                </a:tc>
                <a:tc vMerge="1">
                  <a:txBody>
                    <a:bodyPr/>
                    <a:lstStyle/>
                    <a:p>
                      <a:endParaRPr lang="fi-FI"/>
                    </a:p>
                  </a:txBody>
                  <a:tcPr/>
                </a:tc>
                <a:tc>
                  <a:txBody>
                    <a:bodyPr/>
                    <a:lstStyle/>
                    <a:p>
                      <a:pPr>
                        <a:lnSpc>
                          <a:spcPct val="107000"/>
                        </a:lnSpc>
                        <a:spcAft>
                          <a:spcPts val="0"/>
                        </a:spcAft>
                        <a:tabLst>
                          <a:tab pos="822960" algn="l"/>
                          <a:tab pos="1645920" algn="l"/>
                          <a:tab pos="2468880" algn="l"/>
                          <a:tab pos="3291840" algn="l"/>
                          <a:tab pos="4114800" algn="l"/>
                          <a:tab pos="4937760" algn="l"/>
                        </a:tabLst>
                      </a:pPr>
                      <a:r>
                        <a:rPr lang="fi-FI" sz="600">
                          <a:effectLst/>
                        </a:rPr>
                        <a:t>VL2</a:t>
                      </a:r>
                      <a:endParaRPr lang="fi-FI" sz="600">
                        <a:effectLst/>
                        <a:latin typeface="Verdana" panose="020B0604030504040204" pitchFamily="34" charset="0"/>
                        <a:ea typeface="Calibri" panose="020F0502020204030204" pitchFamily="34" charset="0"/>
                        <a:cs typeface="Calibri" panose="020F0502020204030204" pitchFamily="34" charset="0"/>
                      </a:endParaRPr>
                    </a:p>
                  </a:txBody>
                  <a:tcPr marL="27684" marR="27684" marT="0" marB="0"/>
                </a:tc>
                <a:tc>
                  <a:txBody>
                    <a:bodyPr/>
                    <a:lstStyle/>
                    <a:p>
                      <a:pPr>
                        <a:lnSpc>
                          <a:spcPct val="107000"/>
                        </a:lnSpc>
                        <a:spcAft>
                          <a:spcPts val="0"/>
                        </a:spcAft>
                        <a:tabLst>
                          <a:tab pos="822960" algn="l"/>
                          <a:tab pos="1645920" algn="l"/>
                          <a:tab pos="2468880" algn="l"/>
                          <a:tab pos="3291840" algn="l"/>
                          <a:tab pos="4114800" algn="l"/>
                          <a:tab pos="4937760" algn="l"/>
                        </a:tabLst>
                      </a:pPr>
                      <a:r>
                        <a:rPr lang="fi-FI" sz="600">
                          <a:effectLst/>
                        </a:rPr>
                        <a:t>Kauppamerenkulun </a:t>
                      </a:r>
                    </a:p>
                    <a:p>
                      <a:pPr>
                        <a:lnSpc>
                          <a:spcPct val="107000"/>
                        </a:lnSpc>
                        <a:spcAft>
                          <a:spcPts val="0"/>
                        </a:spcAft>
                        <a:tabLst>
                          <a:tab pos="822960" algn="l"/>
                          <a:tab pos="1645920" algn="l"/>
                          <a:tab pos="2468880" algn="l"/>
                          <a:tab pos="3291840" algn="l"/>
                          <a:tab pos="4114800" algn="l"/>
                          <a:tab pos="4937760" algn="l"/>
                        </a:tabLst>
                      </a:pPr>
                      <a:r>
                        <a:rPr lang="fi-FI" sz="600">
                          <a:effectLst/>
                        </a:rPr>
                        <a:t>2-lk väylät</a:t>
                      </a:r>
                    </a:p>
                    <a:p>
                      <a:pPr>
                        <a:lnSpc>
                          <a:spcPct val="107000"/>
                        </a:lnSpc>
                        <a:spcAft>
                          <a:spcPts val="0"/>
                        </a:spcAft>
                        <a:tabLst>
                          <a:tab pos="822960" algn="l"/>
                          <a:tab pos="1645920" algn="l"/>
                          <a:tab pos="2468880" algn="l"/>
                          <a:tab pos="3291840" algn="l"/>
                          <a:tab pos="4114800" algn="l"/>
                          <a:tab pos="4937760" algn="l"/>
                        </a:tabLst>
                      </a:pPr>
                      <a:r>
                        <a:rPr lang="fi-FI" sz="600">
                          <a:effectLst/>
                        </a:rPr>
                        <a:t> </a:t>
                      </a:r>
                      <a:endParaRPr lang="fi-FI" sz="600">
                        <a:effectLst/>
                        <a:latin typeface="Verdana" panose="020B0604030504040204" pitchFamily="34" charset="0"/>
                        <a:ea typeface="Calibri" panose="020F0502020204030204" pitchFamily="34" charset="0"/>
                        <a:cs typeface="Calibri" panose="020F0502020204030204" pitchFamily="34" charset="0"/>
                      </a:endParaRPr>
                    </a:p>
                  </a:txBody>
                  <a:tcPr marL="27684" marR="27684" marT="0" marB="0"/>
                </a:tc>
                <a:tc>
                  <a:txBody>
                    <a:bodyPr/>
                    <a:lstStyle/>
                    <a:p>
                      <a:pPr>
                        <a:lnSpc>
                          <a:spcPct val="107000"/>
                        </a:lnSpc>
                        <a:spcAft>
                          <a:spcPts val="0"/>
                        </a:spcAft>
                        <a:tabLst>
                          <a:tab pos="822960" algn="l"/>
                          <a:tab pos="1645920" algn="l"/>
                          <a:tab pos="2468880" algn="l"/>
                          <a:tab pos="3291840" algn="l"/>
                          <a:tab pos="4114800" algn="l"/>
                          <a:tab pos="4937760" algn="l"/>
                        </a:tabLst>
                      </a:pPr>
                      <a:r>
                        <a:rPr lang="fi-FI" sz="600">
                          <a:effectLst/>
                        </a:rPr>
                        <a:t>Lähinnä paikallista merkitystä omaava kauppamerenkulun väylä, tai pääväylään liittyvä rinnakkais- tai yhdysväylä.</a:t>
                      </a:r>
                    </a:p>
                    <a:p>
                      <a:pPr>
                        <a:lnSpc>
                          <a:spcPct val="107000"/>
                        </a:lnSpc>
                        <a:spcAft>
                          <a:spcPts val="0"/>
                        </a:spcAft>
                        <a:tabLst>
                          <a:tab pos="822960" algn="l"/>
                          <a:tab pos="1645920" algn="l"/>
                          <a:tab pos="2468880" algn="l"/>
                          <a:tab pos="3291840" algn="l"/>
                          <a:tab pos="4114800" algn="l"/>
                          <a:tab pos="4937760" algn="l"/>
                        </a:tabLst>
                      </a:pPr>
                      <a:r>
                        <a:rPr lang="fi-FI" sz="600">
                          <a:effectLst/>
                        </a:rPr>
                        <a:t> </a:t>
                      </a:r>
                      <a:endParaRPr lang="fi-FI" sz="600">
                        <a:effectLst/>
                        <a:latin typeface="Verdana" panose="020B0604030504040204" pitchFamily="34" charset="0"/>
                        <a:ea typeface="Calibri" panose="020F0502020204030204" pitchFamily="34" charset="0"/>
                        <a:cs typeface="Calibri" panose="020F0502020204030204" pitchFamily="34" charset="0"/>
                      </a:endParaRPr>
                    </a:p>
                  </a:txBody>
                  <a:tcPr marL="27684" marR="27684" marT="0" marB="0"/>
                </a:tc>
                <a:extLst>
                  <a:ext uri="{0D108BD9-81ED-4DB2-BD59-A6C34878D82A}">
                    <a16:rowId xmlns:a16="http://schemas.microsoft.com/office/drawing/2014/main" val="1006710134"/>
                  </a:ext>
                </a:extLst>
              </a:tr>
              <a:tr h="1189859">
                <a:tc rowSpan="4">
                  <a:txBody>
                    <a:bodyPr/>
                    <a:lstStyle/>
                    <a:p>
                      <a:pPr>
                        <a:lnSpc>
                          <a:spcPct val="107000"/>
                        </a:lnSpc>
                        <a:spcAft>
                          <a:spcPts val="0"/>
                        </a:spcAft>
                        <a:tabLst>
                          <a:tab pos="822960" algn="l"/>
                          <a:tab pos="1645920" algn="l"/>
                          <a:tab pos="2468880" algn="l"/>
                          <a:tab pos="3291840" algn="l"/>
                          <a:tab pos="4114800" algn="l"/>
                          <a:tab pos="4937760" algn="l"/>
                        </a:tabLst>
                      </a:pPr>
                      <a:r>
                        <a:rPr lang="fi-FI" sz="600">
                          <a:effectLst/>
                        </a:rPr>
                        <a:t> </a:t>
                      </a:r>
                    </a:p>
                    <a:p>
                      <a:pPr>
                        <a:lnSpc>
                          <a:spcPct val="107000"/>
                        </a:lnSpc>
                        <a:spcAft>
                          <a:spcPts val="0"/>
                        </a:spcAft>
                        <a:tabLst>
                          <a:tab pos="822960" algn="l"/>
                          <a:tab pos="1645920" algn="l"/>
                          <a:tab pos="2468880" algn="l"/>
                          <a:tab pos="3291840" algn="l"/>
                          <a:tab pos="4114800" algn="l"/>
                          <a:tab pos="4937760" algn="l"/>
                        </a:tabLst>
                      </a:pPr>
                      <a:r>
                        <a:rPr lang="fi-FI" sz="600">
                          <a:effectLst/>
                        </a:rPr>
                        <a:t>2</a:t>
                      </a:r>
                    </a:p>
                    <a:p>
                      <a:pPr>
                        <a:lnSpc>
                          <a:spcPct val="107000"/>
                        </a:lnSpc>
                        <a:spcAft>
                          <a:spcPts val="0"/>
                        </a:spcAft>
                        <a:tabLst>
                          <a:tab pos="822960" algn="l"/>
                          <a:tab pos="1645920" algn="l"/>
                          <a:tab pos="2468880" algn="l"/>
                          <a:tab pos="3291840" algn="l"/>
                          <a:tab pos="4114800" algn="l"/>
                          <a:tab pos="4937760" algn="l"/>
                        </a:tabLst>
                      </a:pPr>
                      <a:r>
                        <a:rPr lang="fi-FI" sz="600">
                          <a:effectLst/>
                        </a:rPr>
                        <a:t> </a:t>
                      </a:r>
                    </a:p>
                    <a:p>
                      <a:pPr>
                        <a:lnSpc>
                          <a:spcPct val="107000"/>
                        </a:lnSpc>
                        <a:spcAft>
                          <a:spcPts val="0"/>
                        </a:spcAft>
                        <a:tabLst>
                          <a:tab pos="822960" algn="l"/>
                          <a:tab pos="1645920" algn="l"/>
                          <a:tab pos="2468880" algn="l"/>
                          <a:tab pos="3291840" algn="l"/>
                          <a:tab pos="4114800" algn="l"/>
                          <a:tab pos="4937760" algn="l"/>
                        </a:tabLst>
                      </a:pPr>
                      <a:r>
                        <a:rPr lang="fi-FI" sz="600">
                          <a:effectLst/>
                        </a:rPr>
                        <a:t> </a:t>
                      </a:r>
                      <a:endParaRPr lang="fi-FI" sz="600">
                        <a:effectLst/>
                        <a:latin typeface="Verdana" panose="020B0604030504040204" pitchFamily="34" charset="0"/>
                        <a:ea typeface="Calibri" panose="020F0502020204030204" pitchFamily="34" charset="0"/>
                        <a:cs typeface="Calibri" panose="020F0502020204030204" pitchFamily="34" charset="0"/>
                      </a:endParaRPr>
                    </a:p>
                  </a:txBody>
                  <a:tcPr marL="27684" marR="27684" marT="0" marB="0"/>
                </a:tc>
                <a:tc rowSpan="4">
                  <a:txBody>
                    <a:bodyPr/>
                    <a:lstStyle/>
                    <a:p>
                      <a:pPr>
                        <a:lnSpc>
                          <a:spcPct val="107000"/>
                        </a:lnSpc>
                        <a:spcAft>
                          <a:spcPts val="0"/>
                        </a:spcAft>
                        <a:tabLst>
                          <a:tab pos="822960" algn="l"/>
                          <a:tab pos="1645920" algn="l"/>
                          <a:tab pos="2468880" algn="l"/>
                          <a:tab pos="3291840" algn="l"/>
                          <a:tab pos="4114800" algn="l"/>
                          <a:tab pos="4937760" algn="l"/>
                        </a:tabLst>
                      </a:pPr>
                      <a:r>
                        <a:rPr lang="fi-FI" sz="600">
                          <a:effectLst/>
                        </a:rPr>
                        <a:t> </a:t>
                      </a:r>
                    </a:p>
                    <a:p>
                      <a:pPr>
                        <a:lnSpc>
                          <a:spcPct val="107000"/>
                        </a:lnSpc>
                        <a:spcAft>
                          <a:spcPts val="0"/>
                        </a:spcAft>
                        <a:tabLst>
                          <a:tab pos="822960" algn="l"/>
                          <a:tab pos="1645920" algn="l"/>
                          <a:tab pos="2468880" algn="l"/>
                          <a:tab pos="3291840" algn="l"/>
                          <a:tab pos="4114800" algn="l"/>
                          <a:tab pos="4937760" algn="l"/>
                        </a:tabLst>
                      </a:pPr>
                      <a:r>
                        <a:rPr lang="fi-FI" sz="600">
                          <a:effectLst/>
                        </a:rPr>
                        <a:t>Matalaväylät</a:t>
                      </a:r>
                    </a:p>
                    <a:p>
                      <a:pPr>
                        <a:lnSpc>
                          <a:spcPct val="107000"/>
                        </a:lnSpc>
                        <a:spcAft>
                          <a:spcPts val="0"/>
                        </a:spcAft>
                        <a:tabLst>
                          <a:tab pos="822960" algn="l"/>
                          <a:tab pos="1645920" algn="l"/>
                          <a:tab pos="2468880" algn="l"/>
                          <a:tab pos="3291840" algn="l"/>
                          <a:tab pos="4114800" algn="l"/>
                          <a:tab pos="4937760" algn="l"/>
                        </a:tabLst>
                      </a:pPr>
                      <a:r>
                        <a:rPr lang="fi-FI" sz="600">
                          <a:effectLst/>
                        </a:rPr>
                        <a:t> </a:t>
                      </a:r>
                    </a:p>
                    <a:p>
                      <a:pPr>
                        <a:lnSpc>
                          <a:spcPct val="107000"/>
                        </a:lnSpc>
                        <a:spcAft>
                          <a:spcPts val="0"/>
                        </a:spcAft>
                        <a:tabLst>
                          <a:tab pos="822960" algn="l"/>
                          <a:tab pos="1645920" algn="l"/>
                          <a:tab pos="2468880" algn="l"/>
                          <a:tab pos="3291840" algn="l"/>
                          <a:tab pos="4114800" algn="l"/>
                          <a:tab pos="4937760" algn="l"/>
                        </a:tabLst>
                      </a:pPr>
                      <a:r>
                        <a:rPr lang="fi-FI" sz="600">
                          <a:effectLst/>
                        </a:rPr>
                        <a:t>(Muun vesiliikenteen väylät)</a:t>
                      </a:r>
                      <a:endParaRPr lang="fi-FI" sz="600">
                        <a:effectLst/>
                        <a:latin typeface="Verdana" panose="020B0604030504040204" pitchFamily="34" charset="0"/>
                        <a:ea typeface="Calibri" panose="020F0502020204030204" pitchFamily="34" charset="0"/>
                        <a:cs typeface="Calibri" panose="020F0502020204030204" pitchFamily="34" charset="0"/>
                      </a:endParaRPr>
                    </a:p>
                  </a:txBody>
                  <a:tcPr marL="27684" marR="27684" marT="0" marB="0"/>
                </a:tc>
                <a:tc rowSpan="4">
                  <a:txBody>
                    <a:bodyPr/>
                    <a:lstStyle/>
                    <a:p>
                      <a:pPr>
                        <a:lnSpc>
                          <a:spcPct val="107000"/>
                        </a:lnSpc>
                        <a:spcAft>
                          <a:spcPts val="0"/>
                        </a:spcAft>
                        <a:tabLst>
                          <a:tab pos="822960" algn="l"/>
                          <a:tab pos="1645920" algn="l"/>
                          <a:tab pos="2468880" algn="l"/>
                          <a:tab pos="3291840" algn="l"/>
                          <a:tab pos="4114800" algn="l"/>
                          <a:tab pos="4937760" algn="l"/>
                        </a:tabLst>
                      </a:pPr>
                      <a:r>
                        <a:rPr lang="fi-FI" sz="600">
                          <a:effectLst/>
                        </a:rPr>
                        <a:t>Ensisijaisesti veneliikenteen tai muun hyötyliikenteen kuin kauppamerenkulun käyttöön  rakennetut ja ylläpidettävät väylät </a:t>
                      </a:r>
                      <a:endParaRPr lang="fi-FI" sz="600">
                        <a:effectLst/>
                        <a:latin typeface="Verdana" panose="020B0604030504040204" pitchFamily="34" charset="0"/>
                        <a:ea typeface="Calibri" panose="020F0502020204030204" pitchFamily="34" charset="0"/>
                        <a:cs typeface="Calibri" panose="020F0502020204030204" pitchFamily="34" charset="0"/>
                      </a:endParaRPr>
                    </a:p>
                  </a:txBody>
                  <a:tcPr marL="27684" marR="27684" marT="0" marB="0"/>
                </a:tc>
                <a:tc>
                  <a:txBody>
                    <a:bodyPr/>
                    <a:lstStyle/>
                    <a:p>
                      <a:pPr>
                        <a:lnSpc>
                          <a:spcPct val="107000"/>
                        </a:lnSpc>
                        <a:spcAft>
                          <a:spcPts val="0"/>
                        </a:spcAft>
                        <a:tabLst>
                          <a:tab pos="822960" algn="l"/>
                          <a:tab pos="1645920" algn="l"/>
                          <a:tab pos="2468880" algn="l"/>
                          <a:tab pos="3291840" algn="l"/>
                          <a:tab pos="4114800" algn="l"/>
                          <a:tab pos="4937760" algn="l"/>
                        </a:tabLst>
                      </a:pPr>
                      <a:r>
                        <a:rPr lang="fi-FI" sz="600">
                          <a:effectLst/>
                        </a:rPr>
                        <a:t>VL3</a:t>
                      </a:r>
                      <a:endParaRPr lang="fi-FI" sz="600">
                        <a:effectLst/>
                        <a:latin typeface="Verdana" panose="020B0604030504040204" pitchFamily="34" charset="0"/>
                        <a:ea typeface="Calibri" panose="020F0502020204030204" pitchFamily="34" charset="0"/>
                        <a:cs typeface="Calibri" panose="020F0502020204030204" pitchFamily="34" charset="0"/>
                      </a:endParaRPr>
                    </a:p>
                  </a:txBody>
                  <a:tcPr marL="27684" marR="27684" marT="0" marB="0"/>
                </a:tc>
                <a:tc>
                  <a:txBody>
                    <a:bodyPr/>
                    <a:lstStyle/>
                    <a:p>
                      <a:pPr>
                        <a:lnSpc>
                          <a:spcPct val="107000"/>
                        </a:lnSpc>
                        <a:spcAft>
                          <a:spcPts val="0"/>
                        </a:spcAft>
                        <a:tabLst>
                          <a:tab pos="822960" algn="l"/>
                          <a:tab pos="1645920" algn="l"/>
                          <a:tab pos="2468880" algn="l"/>
                          <a:tab pos="3291840" algn="l"/>
                          <a:tab pos="4114800" algn="l"/>
                          <a:tab pos="4937760" algn="l"/>
                        </a:tabLst>
                      </a:pPr>
                      <a:r>
                        <a:rPr lang="fi-FI" sz="600">
                          <a:effectLst/>
                        </a:rPr>
                        <a:t>Hyötyliikenteen matalaväylät</a:t>
                      </a:r>
                    </a:p>
                    <a:p>
                      <a:pPr>
                        <a:lnSpc>
                          <a:spcPct val="107000"/>
                        </a:lnSpc>
                        <a:spcAft>
                          <a:spcPts val="0"/>
                        </a:spcAft>
                        <a:tabLst>
                          <a:tab pos="822960" algn="l"/>
                          <a:tab pos="1645920" algn="l"/>
                          <a:tab pos="2468880" algn="l"/>
                          <a:tab pos="3291840" algn="l"/>
                          <a:tab pos="4114800" algn="l"/>
                          <a:tab pos="4937760" algn="l"/>
                        </a:tabLst>
                      </a:pPr>
                      <a:r>
                        <a:rPr lang="fi-FI" sz="600">
                          <a:effectLst/>
                        </a:rPr>
                        <a:t> </a:t>
                      </a:r>
                      <a:endParaRPr lang="fi-FI" sz="600">
                        <a:effectLst/>
                        <a:latin typeface="Verdana" panose="020B0604030504040204" pitchFamily="34" charset="0"/>
                        <a:ea typeface="Calibri" panose="020F0502020204030204" pitchFamily="34" charset="0"/>
                        <a:cs typeface="Calibri" panose="020F0502020204030204" pitchFamily="34" charset="0"/>
                      </a:endParaRPr>
                    </a:p>
                  </a:txBody>
                  <a:tcPr marL="27684" marR="27684" marT="0" marB="0"/>
                </a:tc>
                <a:tc>
                  <a:txBody>
                    <a:bodyPr/>
                    <a:lstStyle/>
                    <a:p>
                      <a:pPr>
                        <a:lnSpc>
                          <a:spcPct val="107000"/>
                        </a:lnSpc>
                        <a:spcAft>
                          <a:spcPts val="0"/>
                        </a:spcAft>
                        <a:tabLst>
                          <a:tab pos="822960" algn="l"/>
                          <a:tab pos="1645920" algn="l"/>
                          <a:tab pos="2468880" algn="l"/>
                          <a:tab pos="3291840" algn="l"/>
                          <a:tab pos="4114800" algn="l"/>
                          <a:tab pos="4937760" algn="l"/>
                        </a:tabLst>
                      </a:pPr>
                      <a:r>
                        <a:rPr lang="fi-FI" sz="600">
                          <a:effectLst/>
                        </a:rPr>
                        <a:t>Mm. yhteysliikennettä, kalastusaluksia, proomuliikennettä, uittoa ja alueellisesti merkittävää matkustajaliikennettä palvelevat väylät.</a:t>
                      </a:r>
                    </a:p>
                    <a:p>
                      <a:pPr>
                        <a:lnSpc>
                          <a:spcPct val="107000"/>
                        </a:lnSpc>
                        <a:spcAft>
                          <a:spcPts val="0"/>
                        </a:spcAft>
                        <a:tabLst>
                          <a:tab pos="822960" algn="l"/>
                          <a:tab pos="1645920" algn="l"/>
                          <a:tab pos="2468880" algn="l"/>
                          <a:tab pos="3291840" algn="l"/>
                          <a:tab pos="4114800" algn="l"/>
                          <a:tab pos="4937760" algn="l"/>
                        </a:tabLst>
                      </a:pPr>
                      <a:r>
                        <a:rPr lang="fi-FI" sz="600">
                          <a:effectLst/>
                        </a:rPr>
                        <a:t> </a:t>
                      </a:r>
                    </a:p>
                    <a:p>
                      <a:pPr>
                        <a:lnSpc>
                          <a:spcPct val="107000"/>
                        </a:lnSpc>
                        <a:spcAft>
                          <a:spcPts val="0"/>
                        </a:spcAft>
                        <a:tabLst>
                          <a:tab pos="822960" algn="l"/>
                          <a:tab pos="1645920" algn="l"/>
                          <a:tab pos="2468880" algn="l"/>
                          <a:tab pos="3291840" algn="l"/>
                          <a:tab pos="4114800" algn="l"/>
                          <a:tab pos="4937760" algn="l"/>
                        </a:tabLst>
                      </a:pPr>
                      <a:r>
                        <a:rPr lang="fi-FI" sz="600">
                          <a:effectLst/>
                        </a:rPr>
                        <a:t> </a:t>
                      </a:r>
                      <a:endParaRPr lang="fi-FI" sz="600">
                        <a:effectLst/>
                        <a:latin typeface="Verdana" panose="020B0604030504040204" pitchFamily="34" charset="0"/>
                        <a:ea typeface="Calibri" panose="020F0502020204030204" pitchFamily="34" charset="0"/>
                        <a:cs typeface="Calibri" panose="020F0502020204030204" pitchFamily="34" charset="0"/>
                      </a:endParaRPr>
                    </a:p>
                  </a:txBody>
                  <a:tcPr marL="27684" marR="27684" marT="0" marB="0"/>
                </a:tc>
                <a:extLst>
                  <a:ext uri="{0D108BD9-81ED-4DB2-BD59-A6C34878D82A}">
                    <a16:rowId xmlns:a16="http://schemas.microsoft.com/office/drawing/2014/main" val="304165219"/>
                  </a:ext>
                </a:extLst>
              </a:tr>
              <a:tr h="892394">
                <a:tc vMerge="1">
                  <a:txBody>
                    <a:bodyPr/>
                    <a:lstStyle/>
                    <a:p>
                      <a:endParaRPr lang="fi-FI"/>
                    </a:p>
                  </a:txBody>
                  <a:tcPr/>
                </a:tc>
                <a:tc vMerge="1">
                  <a:txBody>
                    <a:bodyPr/>
                    <a:lstStyle/>
                    <a:p>
                      <a:endParaRPr lang="fi-FI"/>
                    </a:p>
                  </a:txBody>
                  <a:tcPr/>
                </a:tc>
                <a:tc vMerge="1">
                  <a:txBody>
                    <a:bodyPr/>
                    <a:lstStyle/>
                    <a:p>
                      <a:endParaRPr lang="fi-FI"/>
                    </a:p>
                  </a:txBody>
                  <a:tcPr/>
                </a:tc>
                <a:tc>
                  <a:txBody>
                    <a:bodyPr/>
                    <a:lstStyle/>
                    <a:p>
                      <a:pPr>
                        <a:lnSpc>
                          <a:spcPct val="107000"/>
                        </a:lnSpc>
                        <a:spcAft>
                          <a:spcPts val="0"/>
                        </a:spcAft>
                        <a:tabLst>
                          <a:tab pos="822960" algn="l"/>
                          <a:tab pos="1645920" algn="l"/>
                          <a:tab pos="2468880" algn="l"/>
                          <a:tab pos="3291840" algn="l"/>
                          <a:tab pos="4114800" algn="l"/>
                          <a:tab pos="4937760" algn="l"/>
                        </a:tabLst>
                      </a:pPr>
                      <a:r>
                        <a:rPr lang="fi-FI" sz="600">
                          <a:effectLst/>
                        </a:rPr>
                        <a:t>VL4</a:t>
                      </a:r>
                      <a:endParaRPr lang="fi-FI" sz="600">
                        <a:effectLst/>
                        <a:latin typeface="Verdana" panose="020B0604030504040204" pitchFamily="34" charset="0"/>
                        <a:ea typeface="Calibri" panose="020F0502020204030204" pitchFamily="34" charset="0"/>
                        <a:cs typeface="Calibri" panose="020F0502020204030204" pitchFamily="34" charset="0"/>
                      </a:endParaRPr>
                    </a:p>
                  </a:txBody>
                  <a:tcPr marL="27684" marR="27684" marT="0" marB="0"/>
                </a:tc>
                <a:tc>
                  <a:txBody>
                    <a:bodyPr/>
                    <a:lstStyle/>
                    <a:p>
                      <a:pPr>
                        <a:lnSpc>
                          <a:spcPct val="107000"/>
                        </a:lnSpc>
                        <a:spcAft>
                          <a:spcPts val="0"/>
                        </a:spcAft>
                        <a:tabLst>
                          <a:tab pos="822960" algn="l"/>
                          <a:tab pos="1645920" algn="l"/>
                          <a:tab pos="2468880" algn="l"/>
                          <a:tab pos="3291840" algn="l"/>
                          <a:tab pos="4114800" algn="l"/>
                          <a:tab pos="4937760" algn="l"/>
                        </a:tabLst>
                      </a:pPr>
                      <a:r>
                        <a:rPr lang="fi-FI" sz="600">
                          <a:effectLst/>
                        </a:rPr>
                        <a:t>Veneilyn runkoväylät</a:t>
                      </a:r>
                    </a:p>
                    <a:p>
                      <a:pPr>
                        <a:lnSpc>
                          <a:spcPct val="107000"/>
                        </a:lnSpc>
                        <a:spcAft>
                          <a:spcPts val="0"/>
                        </a:spcAft>
                        <a:tabLst>
                          <a:tab pos="822960" algn="l"/>
                          <a:tab pos="1645920" algn="l"/>
                          <a:tab pos="2468880" algn="l"/>
                          <a:tab pos="3291840" algn="l"/>
                          <a:tab pos="4114800" algn="l"/>
                          <a:tab pos="4937760" algn="l"/>
                        </a:tabLst>
                      </a:pPr>
                      <a:r>
                        <a:rPr lang="fi-FI" sz="600">
                          <a:effectLst/>
                        </a:rPr>
                        <a:t> </a:t>
                      </a:r>
                      <a:endParaRPr lang="fi-FI" sz="600">
                        <a:effectLst/>
                        <a:latin typeface="Verdana" panose="020B0604030504040204" pitchFamily="34" charset="0"/>
                        <a:ea typeface="Calibri" panose="020F0502020204030204" pitchFamily="34" charset="0"/>
                        <a:cs typeface="Calibri" panose="020F0502020204030204" pitchFamily="34" charset="0"/>
                      </a:endParaRPr>
                    </a:p>
                  </a:txBody>
                  <a:tcPr marL="27684" marR="27684" marT="0" marB="0"/>
                </a:tc>
                <a:tc>
                  <a:txBody>
                    <a:bodyPr/>
                    <a:lstStyle/>
                    <a:p>
                      <a:pPr>
                        <a:lnSpc>
                          <a:spcPct val="107000"/>
                        </a:lnSpc>
                        <a:spcAft>
                          <a:spcPts val="0"/>
                        </a:spcAft>
                        <a:tabLst>
                          <a:tab pos="822960" algn="l"/>
                          <a:tab pos="1645920" algn="l"/>
                          <a:tab pos="2468880" algn="l"/>
                          <a:tab pos="3291840" algn="l"/>
                          <a:tab pos="4114800" algn="l"/>
                          <a:tab pos="4937760" algn="l"/>
                        </a:tabLst>
                      </a:pPr>
                      <a:r>
                        <a:rPr lang="fi-FI" sz="600">
                          <a:effectLst/>
                        </a:rPr>
                        <a:t>Veneilyn pääväylä, joka muodostaa yhtenäisen pidempijaksoisen reitin rannikolla tai sisävesillä kahden alueen välille.</a:t>
                      </a:r>
                    </a:p>
                    <a:p>
                      <a:pPr>
                        <a:lnSpc>
                          <a:spcPct val="107000"/>
                        </a:lnSpc>
                        <a:spcAft>
                          <a:spcPts val="0"/>
                        </a:spcAft>
                        <a:tabLst>
                          <a:tab pos="822960" algn="l"/>
                          <a:tab pos="1645920" algn="l"/>
                          <a:tab pos="2468880" algn="l"/>
                          <a:tab pos="3291840" algn="l"/>
                          <a:tab pos="4114800" algn="l"/>
                          <a:tab pos="4937760" algn="l"/>
                        </a:tabLst>
                      </a:pPr>
                      <a:r>
                        <a:rPr lang="fi-FI" sz="600">
                          <a:effectLst/>
                        </a:rPr>
                        <a:t> </a:t>
                      </a:r>
                      <a:endParaRPr lang="fi-FI" sz="600">
                        <a:effectLst/>
                        <a:latin typeface="Verdana" panose="020B0604030504040204" pitchFamily="34" charset="0"/>
                        <a:ea typeface="Calibri" panose="020F0502020204030204" pitchFamily="34" charset="0"/>
                        <a:cs typeface="Calibri" panose="020F0502020204030204" pitchFamily="34" charset="0"/>
                      </a:endParaRPr>
                    </a:p>
                  </a:txBody>
                  <a:tcPr marL="27684" marR="27684" marT="0" marB="0"/>
                </a:tc>
                <a:extLst>
                  <a:ext uri="{0D108BD9-81ED-4DB2-BD59-A6C34878D82A}">
                    <a16:rowId xmlns:a16="http://schemas.microsoft.com/office/drawing/2014/main" val="2440422922"/>
                  </a:ext>
                </a:extLst>
              </a:tr>
              <a:tr h="892394">
                <a:tc vMerge="1">
                  <a:txBody>
                    <a:bodyPr/>
                    <a:lstStyle/>
                    <a:p>
                      <a:endParaRPr lang="fi-FI"/>
                    </a:p>
                  </a:txBody>
                  <a:tcPr/>
                </a:tc>
                <a:tc vMerge="1">
                  <a:txBody>
                    <a:bodyPr/>
                    <a:lstStyle/>
                    <a:p>
                      <a:endParaRPr lang="fi-FI"/>
                    </a:p>
                  </a:txBody>
                  <a:tcPr/>
                </a:tc>
                <a:tc vMerge="1">
                  <a:txBody>
                    <a:bodyPr/>
                    <a:lstStyle/>
                    <a:p>
                      <a:endParaRPr lang="fi-FI"/>
                    </a:p>
                  </a:txBody>
                  <a:tcPr/>
                </a:tc>
                <a:tc>
                  <a:txBody>
                    <a:bodyPr/>
                    <a:lstStyle/>
                    <a:p>
                      <a:pPr>
                        <a:lnSpc>
                          <a:spcPct val="107000"/>
                        </a:lnSpc>
                        <a:spcAft>
                          <a:spcPts val="0"/>
                        </a:spcAft>
                        <a:tabLst>
                          <a:tab pos="822960" algn="l"/>
                          <a:tab pos="1645920" algn="l"/>
                          <a:tab pos="2468880" algn="l"/>
                          <a:tab pos="3291840" algn="l"/>
                          <a:tab pos="4114800" algn="l"/>
                          <a:tab pos="4937760" algn="l"/>
                        </a:tabLst>
                      </a:pPr>
                      <a:r>
                        <a:rPr lang="fi-FI" sz="600">
                          <a:effectLst/>
                        </a:rPr>
                        <a:t>VL5</a:t>
                      </a:r>
                      <a:endParaRPr lang="fi-FI" sz="600">
                        <a:effectLst/>
                        <a:latin typeface="Verdana" panose="020B0604030504040204" pitchFamily="34" charset="0"/>
                        <a:ea typeface="Calibri" panose="020F0502020204030204" pitchFamily="34" charset="0"/>
                        <a:cs typeface="Calibri" panose="020F0502020204030204" pitchFamily="34" charset="0"/>
                      </a:endParaRPr>
                    </a:p>
                  </a:txBody>
                  <a:tcPr marL="27684" marR="27684" marT="0" marB="0"/>
                </a:tc>
                <a:tc>
                  <a:txBody>
                    <a:bodyPr/>
                    <a:lstStyle/>
                    <a:p>
                      <a:pPr>
                        <a:lnSpc>
                          <a:spcPct val="107000"/>
                        </a:lnSpc>
                        <a:spcAft>
                          <a:spcPts val="0"/>
                        </a:spcAft>
                        <a:tabLst>
                          <a:tab pos="822960" algn="l"/>
                          <a:tab pos="1645920" algn="l"/>
                          <a:tab pos="2468880" algn="l"/>
                          <a:tab pos="3291840" algn="l"/>
                          <a:tab pos="4114800" algn="l"/>
                          <a:tab pos="4937760" algn="l"/>
                        </a:tabLst>
                      </a:pPr>
                      <a:r>
                        <a:rPr lang="fi-FI" sz="600">
                          <a:effectLst/>
                        </a:rPr>
                        <a:t>Paikallisveneväylät</a:t>
                      </a:r>
                    </a:p>
                    <a:p>
                      <a:pPr>
                        <a:lnSpc>
                          <a:spcPct val="107000"/>
                        </a:lnSpc>
                        <a:spcAft>
                          <a:spcPts val="0"/>
                        </a:spcAft>
                        <a:tabLst>
                          <a:tab pos="822960" algn="l"/>
                          <a:tab pos="1645920" algn="l"/>
                          <a:tab pos="2468880" algn="l"/>
                          <a:tab pos="3291840" algn="l"/>
                          <a:tab pos="4114800" algn="l"/>
                          <a:tab pos="4937760" algn="l"/>
                        </a:tabLst>
                      </a:pPr>
                      <a:r>
                        <a:rPr lang="fi-FI" sz="600">
                          <a:effectLst/>
                        </a:rPr>
                        <a:t> </a:t>
                      </a:r>
                      <a:endParaRPr lang="fi-FI" sz="600">
                        <a:effectLst/>
                        <a:latin typeface="Verdana" panose="020B0604030504040204" pitchFamily="34" charset="0"/>
                        <a:ea typeface="Calibri" panose="020F0502020204030204" pitchFamily="34" charset="0"/>
                        <a:cs typeface="Calibri" panose="020F0502020204030204" pitchFamily="34" charset="0"/>
                      </a:endParaRPr>
                    </a:p>
                  </a:txBody>
                  <a:tcPr marL="27684" marR="27684" marT="0" marB="0"/>
                </a:tc>
                <a:tc>
                  <a:txBody>
                    <a:bodyPr/>
                    <a:lstStyle/>
                    <a:p>
                      <a:pPr>
                        <a:lnSpc>
                          <a:spcPct val="107000"/>
                        </a:lnSpc>
                        <a:spcAft>
                          <a:spcPts val="0"/>
                        </a:spcAft>
                        <a:tabLst>
                          <a:tab pos="822960" algn="l"/>
                          <a:tab pos="1645920" algn="l"/>
                          <a:tab pos="2468880" algn="l"/>
                          <a:tab pos="3291840" algn="l"/>
                          <a:tab pos="4114800" algn="l"/>
                          <a:tab pos="4937760" algn="l"/>
                        </a:tabLst>
                      </a:pPr>
                      <a:r>
                        <a:rPr lang="fi-FI" sz="600">
                          <a:effectLst/>
                        </a:rPr>
                        <a:t>Paikallinen veneväylä, esim. pistoväylä pääväylältä satamaan tai yhdysväylä kahden muun väylän välillä.</a:t>
                      </a:r>
                    </a:p>
                    <a:p>
                      <a:pPr>
                        <a:lnSpc>
                          <a:spcPct val="107000"/>
                        </a:lnSpc>
                        <a:spcAft>
                          <a:spcPts val="0"/>
                        </a:spcAft>
                        <a:tabLst>
                          <a:tab pos="822960" algn="l"/>
                          <a:tab pos="1645920" algn="l"/>
                          <a:tab pos="2468880" algn="l"/>
                          <a:tab pos="3291840" algn="l"/>
                          <a:tab pos="4114800" algn="l"/>
                          <a:tab pos="4937760" algn="l"/>
                        </a:tabLst>
                      </a:pPr>
                      <a:r>
                        <a:rPr lang="fi-FI" sz="600">
                          <a:effectLst/>
                        </a:rPr>
                        <a:t>Kulkusyvyys 1,0 … 2,5 m.</a:t>
                      </a:r>
                    </a:p>
                    <a:p>
                      <a:pPr>
                        <a:lnSpc>
                          <a:spcPct val="107000"/>
                        </a:lnSpc>
                        <a:spcAft>
                          <a:spcPts val="0"/>
                        </a:spcAft>
                        <a:tabLst>
                          <a:tab pos="822960" algn="l"/>
                          <a:tab pos="1645920" algn="l"/>
                          <a:tab pos="2468880" algn="l"/>
                          <a:tab pos="3291840" algn="l"/>
                          <a:tab pos="4114800" algn="l"/>
                          <a:tab pos="4937760" algn="l"/>
                        </a:tabLst>
                      </a:pPr>
                      <a:r>
                        <a:rPr lang="fi-FI" sz="600">
                          <a:effectLst/>
                        </a:rPr>
                        <a:t> </a:t>
                      </a:r>
                      <a:endParaRPr lang="fi-FI" sz="600">
                        <a:effectLst/>
                        <a:latin typeface="Verdana" panose="020B0604030504040204" pitchFamily="34" charset="0"/>
                        <a:ea typeface="Calibri" panose="020F0502020204030204" pitchFamily="34" charset="0"/>
                        <a:cs typeface="Calibri" panose="020F0502020204030204" pitchFamily="34" charset="0"/>
                      </a:endParaRPr>
                    </a:p>
                  </a:txBody>
                  <a:tcPr marL="27684" marR="27684" marT="0" marB="0"/>
                </a:tc>
                <a:extLst>
                  <a:ext uri="{0D108BD9-81ED-4DB2-BD59-A6C34878D82A}">
                    <a16:rowId xmlns:a16="http://schemas.microsoft.com/office/drawing/2014/main" val="3729700076"/>
                  </a:ext>
                </a:extLst>
              </a:tr>
              <a:tr h="743662">
                <a:tc vMerge="1">
                  <a:txBody>
                    <a:bodyPr/>
                    <a:lstStyle/>
                    <a:p>
                      <a:endParaRPr lang="fi-FI"/>
                    </a:p>
                  </a:txBody>
                  <a:tcPr/>
                </a:tc>
                <a:tc vMerge="1">
                  <a:txBody>
                    <a:bodyPr/>
                    <a:lstStyle/>
                    <a:p>
                      <a:endParaRPr lang="fi-FI"/>
                    </a:p>
                  </a:txBody>
                  <a:tcPr/>
                </a:tc>
                <a:tc vMerge="1">
                  <a:txBody>
                    <a:bodyPr/>
                    <a:lstStyle/>
                    <a:p>
                      <a:endParaRPr lang="fi-FI"/>
                    </a:p>
                  </a:txBody>
                  <a:tcPr/>
                </a:tc>
                <a:tc>
                  <a:txBody>
                    <a:bodyPr/>
                    <a:lstStyle/>
                    <a:p>
                      <a:pPr>
                        <a:lnSpc>
                          <a:spcPct val="107000"/>
                        </a:lnSpc>
                        <a:spcAft>
                          <a:spcPts val="0"/>
                        </a:spcAft>
                        <a:tabLst>
                          <a:tab pos="822960" algn="l"/>
                          <a:tab pos="1645920" algn="l"/>
                          <a:tab pos="2468880" algn="l"/>
                          <a:tab pos="3291840" algn="l"/>
                          <a:tab pos="4114800" algn="l"/>
                          <a:tab pos="4937760" algn="l"/>
                        </a:tabLst>
                      </a:pPr>
                      <a:r>
                        <a:rPr lang="fi-FI" sz="600">
                          <a:effectLst/>
                        </a:rPr>
                        <a:t>VL6</a:t>
                      </a:r>
                      <a:endParaRPr lang="fi-FI" sz="600">
                        <a:effectLst/>
                        <a:latin typeface="Verdana" panose="020B0604030504040204" pitchFamily="34" charset="0"/>
                        <a:ea typeface="Calibri" panose="020F0502020204030204" pitchFamily="34" charset="0"/>
                        <a:cs typeface="Calibri" panose="020F0502020204030204" pitchFamily="34" charset="0"/>
                      </a:endParaRPr>
                    </a:p>
                  </a:txBody>
                  <a:tcPr marL="27684" marR="27684" marT="0" marB="0"/>
                </a:tc>
                <a:tc>
                  <a:txBody>
                    <a:bodyPr/>
                    <a:lstStyle/>
                    <a:p>
                      <a:pPr>
                        <a:lnSpc>
                          <a:spcPct val="107000"/>
                        </a:lnSpc>
                        <a:spcAft>
                          <a:spcPts val="0"/>
                        </a:spcAft>
                        <a:tabLst>
                          <a:tab pos="822960" algn="l"/>
                          <a:tab pos="1645920" algn="l"/>
                          <a:tab pos="2468880" algn="l"/>
                          <a:tab pos="3291840" algn="l"/>
                          <a:tab pos="4114800" algn="l"/>
                          <a:tab pos="4937760" algn="l"/>
                        </a:tabLst>
                      </a:pPr>
                      <a:r>
                        <a:rPr lang="fi-FI" sz="600">
                          <a:effectLst/>
                        </a:rPr>
                        <a:t>Venereitit</a:t>
                      </a:r>
                    </a:p>
                    <a:p>
                      <a:pPr>
                        <a:lnSpc>
                          <a:spcPct val="107000"/>
                        </a:lnSpc>
                        <a:spcAft>
                          <a:spcPts val="0"/>
                        </a:spcAft>
                        <a:tabLst>
                          <a:tab pos="822960" algn="l"/>
                          <a:tab pos="1645920" algn="l"/>
                          <a:tab pos="2468880" algn="l"/>
                          <a:tab pos="3291840" algn="l"/>
                          <a:tab pos="4114800" algn="l"/>
                          <a:tab pos="4937760" algn="l"/>
                        </a:tabLst>
                      </a:pPr>
                      <a:r>
                        <a:rPr lang="fi-FI" sz="600">
                          <a:effectLst/>
                        </a:rPr>
                        <a:t> </a:t>
                      </a:r>
                      <a:endParaRPr lang="fi-FI" sz="600">
                        <a:effectLst/>
                        <a:latin typeface="Verdana" panose="020B0604030504040204" pitchFamily="34" charset="0"/>
                        <a:ea typeface="Calibri" panose="020F0502020204030204" pitchFamily="34" charset="0"/>
                        <a:cs typeface="Calibri" panose="020F0502020204030204" pitchFamily="34" charset="0"/>
                      </a:endParaRPr>
                    </a:p>
                  </a:txBody>
                  <a:tcPr marL="27684" marR="27684" marT="0" marB="0"/>
                </a:tc>
                <a:tc>
                  <a:txBody>
                    <a:bodyPr/>
                    <a:lstStyle/>
                    <a:p>
                      <a:pPr>
                        <a:lnSpc>
                          <a:spcPct val="107000"/>
                        </a:lnSpc>
                        <a:spcAft>
                          <a:spcPts val="0"/>
                        </a:spcAft>
                        <a:tabLst>
                          <a:tab pos="822960" algn="l"/>
                          <a:tab pos="1645920" algn="l"/>
                          <a:tab pos="2468880" algn="l"/>
                          <a:tab pos="3291840" algn="l"/>
                          <a:tab pos="4114800" algn="l"/>
                          <a:tab pos="4937760" algn="l"/>
                        </a:tabLst>
                      </a:pPr>
                      <a:r>
                        <a:rPr lang="fi-FI" sz="600" dirty="0">
                          <a:effectLst/>
                        </a:rPr>
                        <a:t>Reittitasoinen matalaväylä</a:t>
                      </a:r>
                    </a:p>
                    <a:p>
                      <a:pPr>
                        <a:lnSpc>
                          <a:spcPct val="107000"/>
                        </a:lnSpc>
                        <a:spcAft>
                          <a:spcPts val="0"/>
                        </a:spcAft>
                        <a:tabLst>
                          <a:tab pos="822960" algn="l"/>
                          <a:tab pos="1645920" algn="l"/>
                          <a:tab pos="2468880" algn="l"/>
                          <a:tab pos="3291840" algn="l"/>
                          <a:tab pos="4114800" algn="l"/>
                          <a:tab pos="4937760" algn="l"/>
                        </a:tabLst>
                      </a:pPr>
                      <a:r>
                        <a:rPr lang="fi-FI" sz="600" dirty="0">
                          <a:effectLst/>
                        </a:rPr>
                        <a:t>Kulkusyvyys 0,5 … 2,5 m (väylän syvyydestä ei vastata)</a:t>
                      </a:r>
                    </a:p>
                    <a:p>
                      <a:pPr>
                        <a:lnSpc>
                          <a:spcPct val="107000"/>
                        </a:lnSpc>
                        <a:spcAft>
                          <a:spcPts val="0"/>
                        </a:spcAft>
                        <a:tabLst>
                          <a:tab pos="822960" algn="l"/>
                          <a:tab pos="1645920" algn="l"/>
                          <a:tab pos="2468880" algn="l"/>
                          <a:tab pos="3291840" algn="l"/>
                          <a:tab pos="4114800" algn="l"/>
                          <a:tab pos="4937760" algn="l"/>
                        </a:tabLst>
                      </a:pPr>
                      <a:r>
                        <a:rPr lang="fi-FI" sz="600" dirty="0">
                          <a:effectLst/>
                        </a:rPr>
                        <a:t> </a:t>
                      </a:r>
                    </a:p>
                    <a:p>
                      <a:pPr>
                        <a:lnSpc>
                          <a:spcPct val="107000"/>
                        </a:lnSpc>
                        <a:spcAft>
                          <a:spcPts val="0"/>
                        </a:spcAft>
                        <a:tabLst>
                          <a:tab pos="822960" algn="l"/>
                          <a:tab pos="1645920" algn="l"/>
                          <a:tab pos="2468880" algn="l"/>
                          <a:tab pos="3291840" algn="l"/>
                          <a:tab pos="4114800" algn="l"/>
                          <a:tab pos="4937760" algn="l"/>
                        </a:tabLst>
                      </a:pPr>
                      <a:r>
                        <a:rPr lang="fi-FI" sz="600" dirty="0">
                          <a:effectLst/>
                        </a:rPr>
                        <a:t> </a:t>
                      </a:r>
                      <a:endParaRPr lang="fi-FI" sz="600" dirty="0">
                        <a:effectLst/>
                        <a:latin typeface="Verdana" panose="020B0604030504040204" pitchFamily="34" charset="0"/>
                        <a:ea typeface="Calibri" panose="020F0502020204030204" pitchFamily="34" charset="0"/>
                        <a:cs typeface="Calibri" panose="020F0502020204030204" pitchFamily="34" charset="0"/>
                      </a:endParaRPr>
                    </a:p>
                  </a:txBody>
                  <a:tcPr marL="27684" marR="27684" marT="0" marB="0"/>
                </a:tc>
                <a:extLst>
                  <a:ext uri="{0D108BD9-81ED-4DB2-BD59-A6C34878D82A}">
                    <a16:rowId xmlns:a16="http://schemas.microsoft.com/office/drawing/2014/main" val="2358401768"/>
                  </a:ext>
                </a:extLst>
              </a:tr>
            </a:tbl>
          </a:graphicData>
        </a:graphic>
      </p:graphicFrame>
    </p:spTree>
    <p:extLst>
      <p:ext uri="{BB962C8B-B14F-4D97-AF65-F5344CB8AC3E}">
        <p14:creationId xmlns:p14="http://schemas.microsoft.com/office/powerpoint/2010/main" val="342652469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0D6A3F2-3176-400B-9F7B-F7A1CC1CEAAB}"/>
              </a:ext>
            </a:extLst>
          </p:cNvPr>
          <p:cNvSpPr>
            <a:spLocks noGrp="1"/>
          </p:cNvSpPr>
          <p:nvPr>
            <p:ph type="title"/>
          </p:nvPr>
        </p:nvSpPr>
        <p:spPr>
          <a:xfrm>
            <a:off x="548999" y="152145"/>
            <a:ext cx="5554355" cy="1108800"/>
          </a:xfrm>
        </p:spPr>
        <p:txBody>
          <a:bodyPr/>
          <a:lstStyle/>
          <a:p>
            <a:r>
              <a:rPr lang="fi-FI" dirty="0"/>
              <a:t>Ylläpitoluokitus (Turvalaitteiden toimivuusluokitus)</a:t>
            </a:r>
            <a:br>
              <a:rPr lang="fi-FI" dirty="0"/>
            </a:br>
            <a:r>
              <a:rPr lang="fi-FI" sz="2000" dirty="0"/>
              <a:t/>
            </a:r>
            <a:br>
              <a:rPr lang="fi-FI" sz="2000" dirty="0"/>
            </a:br>
            <a:r>
              <a:rPr lang="fi-FI" dirty="0"/>
              <a:t/>
            </a:r>
            <a:br>
              <a:rPr lang="fi-FI" dirty="0"/>
            </a:br>
            <a:r>
              <a:rPr lang="fi-FI" dirty="0"/>
              <a:t/>
            </a:r>
            <a:br>
              <a:rPr lang="fi-FI" dirty="0"/>
            </a:br>
            <a:endParaRPr lang="fi-FI" dirty="0"/>
          </a:p>
        </p:txBody>
      </p:sp>
      <p:sp>
        <p:nvSpPr>
          <p:cNvPr id="3" name="Sisällön paikkamerkki 2">
            <a:extLst>
              <a:ext uri="{FF2B5EF4-FFF2-40B4-BE49-F238E27FC236}">
                <a16:creationId xmlns:a16="http://schemas.microsoft.com/office/drawing/2014/main" id="{926E8E13-0DA2-4679-9F49-E2E83705D037}"/>
              </a:ext>
            </a:extLst>
          </p:cNvPr>
          <p:cNvSpPr>
            <a:spLocks noGrp="1"/>
          </p:cNvSpPr>
          <p:nvPr>
            <p:ph idx="1"/>
          </p:nvPr>
        </p:nvSpPr>
        <p:spPr>
          <a:xfrm>
            <a:off x="486000" y="1484784"/>
            <a:ext cx="11502000" cy="4950612"/>
          </a:xfrm>
        </p:spPr>
        <p:txBody>
          <a:bodyPr/>
          <a:lstStyle/>
          <a:p>
            <a:r>
              <a:rPr lang="en-US" sz="1800" dirty="0" err="1"/>
              <a:t>Merenkulun</a:t>
            </a:r>
            <a:r>
              <a:rPr lang="en-US" sz="1800" dirty="0"/>
              <a:t> </a:t>
            </a:r>
            <a:r>
              <a:rPr lang="en-US" sz="1800" dirty="0" err="1"/>
              <a:t>turvalaitteiden</a:t>
            </a:r>
            <a:r>
              <a:rPr lang="en-US" sz="1800" dirty="0"/>
              <a:t> </a:t>
            </a:r>
            <a:r>
              <a:rPr lang="en-US" sz="1800" dirty="0" err="1"/>
              <a:t>toimivuuden</a:t>
            </a:r>
            <a:r>
              <a:rPr lang="en-US" sz="1800" dirty="0"/>
              <a:t> </a:t>
            </a:r>
            <a:r>
              <a:rPr lang="en-US" sz="1800" dirty="0" err="1"/>
              <a:t>arvioinnissa</a:t>
            </a:r>
            <a:r>
              <a:rPr lang="en-US" sz="1800" dirty="0"/>
              <a:t> </a:t>
            </a:r>
            <a:r>
              <a:rPr lang="en-US" sz="1800" dirty="0" err="1"/>
              <a:t>sovelletaan</a:t>
            </a:r>
            <a:r>
              <a:rPr lang="en-US" sz="1800" dirty="0"/>
              <a:t> </a:t>
            </a:r>
            <a:r>
              <a:rPr lang="en-US" sz="1800" dirty="0" err="1"/>
              <a:t>kansainvälisen</a:t>
            </a:r>
            <a:r>
              <a:rPr lang="en-US" sz="1800" dirty="0"/>
              <a:t> </a:t>
            </a:r>
            <a:r>
              <a:rPr lang="en-US" sz="1800" dirty="0" err="1"/>
              <a:t>turvalaitejärjestön</a:t>
            </a:r>
            <a:r>
              <a:rPr lang="en-US" sz="1800" dirty="0"/>
              <a:t> </a:t>
            </a:r>
            <a:r>
              <a:rPr lang="en-US" sz="1800" dirty="0" err="1"/>
              <a:t>IALAn</a:t>
            </a:r>
            <a:r>
              <a:rPr lang="en-US" sz="1800" dirty="0"/>
              <a:t> (International Association of Aids to Navigation and Lighthouse Authorities) </a:t>
            </a:r>
            <a:r>
              <a:rPr lang="en-US" sz="1800" dirty="0" err="1"/>
              <a:t>suositusta</a:t>
            </a:r>
            <a:r>
              <a:rPr lang="en-US" sz="1800" dirty="0"/>
              <a:t> “</a:t>
            </a:r>
            <a:r>
              <a:rPr lang="en-US" sz="1800" dirty="0" err="1"/>
              <a:t>Categorisation</a:t>
            </a:r>
            <a:r>
              <a:rPr lang="en-US" sz="1800" dirty="0"/>
              <a:t> and Availability Objectives for Short Range Aids to Navigation”, (R0130) ja </a:t>
            </a:r>
            <a:r>
              <a:rPr lang="en-US" sz="1800" dirty="0" err="1"/>
              <a:t>siihen</a:t>
            </a:r>
            <a:r>
              <a:rPr lang="en-US" sz="1800" dirty="0"/>
              <a:t> </a:t>
            </a:r>
            <a:r>
              <a:rPr lang="en-US" sz="1800" dirty="0" err="1"/>
              <a:t>liittyvää</a:t>
            </a:r>
            <a:r>
              <a:rPr lang="en-US" sz="1800" dirty="0"/>
              <a:t> </a:t>
            </a:r>
            <a:r>
              <a:rPr lang="en-US" sz="1800" dirty="0" err="1"/>
              <a:t>ohjetta</a:t>
            </a:r>
            <a:r>
              <a:rPr lang="en-US" sz="1800" dirty="0"/>
              <a:t> “Availability and Reliability of Aids to Navigation – Theory and Examples”, (Guideline 1035</a:t>
            </a:r>
            <a:r>
              <a:rPr lang="en-US" sz="1800" dirty="0" smtClean="0"/>
              <a:t>).</a:t>
            </a:r>
          </a:p>
          <a:p>
            <a:endParaRPr lang="en-US" sz="1800" dirty="0" smtClean="0"/>
          </a:p>
          <a:p>
            <a:r>
              <a:rPr lang="fi-FI" sz="1800" dirty="0"/>
              <a:t>Turvalaitteiden toimivuuden tulee täyttää kolmen vuoden laskentajaksolla seuraavat toimivuusprosentit:</a:t>
            </a:r>
          </a:p>
          <a:p>
            <a:r>
              <a:rPr lang="fi-FI" sz="1800" dirty="0"/>
              <a:t>Toimivuusluokka 1	99,8 %	VL 1 valaistut </a:t>
            </a:r>
            <a:r>
              <a:rPr lang="fi-FI" sz="1800" dirty="0" smtClean="0"/>
              <a:t>turvalaitteet</a:t>
            </a:r>
          </a:p>
          <a:p>
            <a:r>
              <a:rPr lang="fi-FI" sz="1800" dirty="0" smtClean="0"/>
              <a:t>Toimivuusluokka </a:t>
            </a:r>
            <a:r>
              <a:rPr lang="fi-FI" sz="1800" dirty="0"/>
              <a:t>2	99,0 %	VL 1 muut turvalaitteet ja VL 2-6 </a:t>
            </a:r>
            <a:r>
              <a:rPr lang="fi-FI" sz="1800" dirty="0" smtClean="0"/>
              <a:t>valaistut turvalaitteet</a:t>
            </a:r>
            <a:endParaRPr lang="fi-FI" sz="1800" dirty="0"/>
          </a:p>
          <a:p>
            <a:r>
              <a:rPr lang="fi-FI" sz="1800" dirty="0"/>
              <a:t>Toimivuusluokka 3	97,0 %	VL 2-6 muut </a:t>
            </a:r>
            <a:r>
              <a:rPr lang="fi-FI" sz="1800" dirty="0" smtClean="0"/>
              <a:t>turvalaitteet</a:t>
            </a:r>
          </a:p>
          <a:p>
            <a:r>
              <a:rPr lang="fi-FI" sz="1800" dirty="0"/>
              <a:t>Jokaisen kiinteän turvalaitteen toimivuuden minimivaatimus on kuitenkin 95 %:n </a:t>
            </a:r>
            <a:r>
              <a:rPr lang="fi-FI" sz="1800" dirty="0" smtClean="0"/>
              <a:t>toiminta-aika </a:t>
            </a:r>
            <a:r>
              <a:rPr lang="fi-FI" sz="1800" dirty="0"/>
              <a:t>purjehduskausittain. VL 1-6 kelluvilla turvalaitteilla ja VL 3-6 kiinteiden turvalaitteiden näkemäesteiden suhteen toimivuuden minimivaatimus on 90 % </a:t>
            </a:r>
            <a:r>
              <a:rPr lang="fi-FI" sz="1800" dirty="0" smtClean="0"/>
              <a:t>purjehduskausittain</a:t>
            </a:r>
            <a:r>
              <a:rPr lang="fi-FI" sz="1800" dirty="0"/>
              <a:t>. </a:t>
            </a:r>
          </a:p>
          <a:p>
            <a:endParaRPr lang="fi-FI" sz="1800" dirty="0"/>
          </a:p>
        </p:txBody>
      </p:sp>
      <p:sp>
        <p:nvSpPr>
          <p:cNvPr id="4" name="Päivämäärän paikkamerkki 3">
            <a:extLst>
              <a:ext uri="{FF2B5EF4-FFF2-40B4-BE49-F238E27FC236}">
                <a16:creationId xmlns:a16="http://schemas.microsoft.com/office/drawing/2014/main" id="{CEF18D2D-060C-4A0A-91DB-B52662F87708}"/>
              </a:ext>
            </a:extLst>
          </p:cNvPr>
          <p:cNvSpPr>
            <a:spLocks noGrp="1"/>
          </p:cNvSpPr>
          <p:nvPr>
            <p:ph type="dt" sz="half" idx="10"/>
          </p:nvPr>
        </p:nvSpPr>
        <p:spPr/>
        <p:txBody>
          <a:bodyPr/>
          <a:lstStyle/>
          <a:p>
            <a:fld id="{B31360C8-4D5B-40DA-A460-BC47B3706E97}" type="datetime1">
              <a:rPr lang="fi-FI" smtClean="0"/>
              <a:t>23.4.2020</a:t>
            </a:fld>
            <a:endParaRPr lang="fi-FI"/>
          </a:p>
        </p:txBody>
      </p:sp>
      <p:sp>
        <p:nvSpPr>
          <p:cNvPr id="6" name="Dian numeron paikkamerkki 5">
            <a:extLst>
              <a:ext uri="{FF2B5EF4-FFF2-40B4-BE49-F238E27FC236}">
                <a16:creationId xmlns:a16="http://schemas.microsoft.com/office/drawing/2014/main" id="{B03B12C2-BC49-41DD-9DAC-6AF1471E040E}"/>
              </a:ext>
            </a:extLst>
          </p:cNvPr>
          <p:cNvSpPr>
            <a:spLocks noGrp="1"/>
          </p:cNvSpPr>
          <p:nvPr>
            <p:ph type="sldNum" sz="quarter" idx="12"/>
          </p:nvPr>
        </p:nvSpPr>
        <p:spPr/>
        <p:txBody>
          <a:bodyPr/>
          <a:lstStyle/>
          <a:p>
            <a:fld id="{E97DE6E4-DC77-456C-872A-552B509F49AF}" type="slidenum">
              <a:rPr lang="fi-FI" smtClean="0"/>
              <a:t>4</a:t>
            </a:fld>
            <a:endParaRPr lang="fi-FI"/>
          </a:p>
        </p:txBody>
      </p:sp>
    </p:spTree>
    <p:extLst>
      <p:ext uri="{BB962C8B-B14F-4D97-AF65-F5344CB8AC3E}">
        <p14:creationId xmlns:p14="http://schemas.microsoft.com/office/powerpoint/2010/main" val="312045686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0D6A3F2-3176-400B-9F7B-F7A1CC1CEAAB}"/>
              </a:ext>
            </a:extLst>
          </p:cNvPr>
          <p:cNvSpPr>
            <a:spLocks noGrp="1"/>
          </p:cNvSpPr>
          <p:nvPr>
            <p:ph type="title"/>
          </p:nvPr>
        </p:nvSpPr>
        <p:spPr>
          <a:xfrm>
            <a:off x="548999" y="152145"/>
            <a:ext cx="5554355" cy="1108800"/>
          </a:xfrm>
        </p:spPr>
        <p:txBody>
          <a:bodyPr/>
          <a:lstStyle/>
          <a:p>
            <a:r>
              <a:rPr lang="fi-FI" dirty="0"/>
              <a:t>Ylläpitoluokitus (Turvalaitteiden toimivuusluokitus)</a:t>
            </a:r>
            <a:br>
              <a:rPr lang="fi-FI" dirty="0"/>
            </a:br>
            <a:r>
              <a:rPr lang="fi-FI" sz="2000" dirty="0"/>
              <a:t/>
            </a:r>
            <a:br>
              <a:rPr lang="fi-FI" sz="2000" dirty="0"/>
            </a:br>
            <a:r>
              <a:rPr lang="fi-FI" dirty="0"/>
              <a:t/>
            </a:r>
            <a:br>
              <a:rPr lang="fi-FI" dirty="0"/>
            </a:br>
            <a:r>
              <a:rPr lang="fi-FI" dirty="0"/>
              <a:t/>
            </a:r>
            <a:br>
              <a:rPr lang="fi-FI" dirty="0"/>
            </a:br>
            <a:endParaRPr lang="fi-FI" dirty="0"/>
          </a:p>
        </p:txBody>
      </p:sp>
      <p:sp>
        <p:nvSpPr>
          <p:cNvPr id="3" name="Sisällön paikkamerkki 2">
            <a:extLst>
              <a:ext uri="{FF2B5EF4-FFF2-40B4-BE49-F238E27FC236}">
                <a16:creationId xmlns:a16="http://schemas.microsoft.com/office/drawing/2014/main" id="{926E8E13-0DA2-4679-9F49-E2E83705D037}"/>
              </a:ext>
            </a:extLst>
          </p:cNvPr>
          <p:cNvSpPr>
            <a:spLocks noGrp="1"/>
          </p:cNvSpPr>
          <p:nvPr>
            <p:ph idx="1"/>
          </p:nvPr>
        </p:nvSpPr>
        <p:spPr>
          <a:xfrm>
            <a:off x="486000" y="1484784"/>
            <a:ext cx="11502000" cy="4950612"/>
          </a:xfrm>
        </p:spPr>
        <p:txBody>
          <a:bodyPr/>
          <a:lstStyle/>
          <a:p>
            <a:r>
              <a:rPr lang="fi-FI" sz="1800" dirty="0"/>
              <a:t>Toimimattomuusajan laskennassa ei huomioida turvalaitteiden peruskorjaustöitä, joista on asianmukaisesti ilmoitettu etukäteen Liikenne- ja viestintävirastolle.</a:t>
            </a:r>
          </a:p>
          <a:p>
            <a:r>
              <a:rPr lang="fi-FI" sz="1800" dirty="0"/>
              <a:t>Toimivuusprosentit lasketaan vuosittain vika-aikojen(h) ja toiminta-ajan (h) suhteena (%) koko turvalaitejärjestelmästä väylänpitäjittäin. Kunkin turvalaitteen </a:t>
            </a:r>
            <a:r>
              <a:rPr lang="fi-FI" sz="1800" dirty="0" smtClean="0"/>
              <a:t>toimimattomuusajat </a:t>
            </a:r>
            <a:r>
              <a:rPr lang="fi-FI" sz="1800" dirty="0"/>
              <a:t>lasketaan yhteen kunakin vuonna tunnin tarkkuudella ja suhteutetaan </a:t>
            </a:r>
            <a:r>
              <a:rPr lang="fi-FI" sz="1800" dirty="0" smtClean="0"/>
              <a:t>väylänpitäjän </a:t>
            </a:r>
            <a:r>
              <a:rPr lang="fi-FI" sz="1800" dirty="0"/>
              <a:t>koko turvalaitekannan toiminta-aikaan. </a:t>
            </a:r>
            <a:endParaRPr lang="fi-FI" sz="1800" dirty="0" smtClean="0"/>
          </a:p>
          <a:p>
            <a:r>
              <a:rPr lang="fi-FI" sz="1800" dirty="0"/>
              <a:t>Esikerkiksi toimivuusluokan 1 toimivuusprosentti 99,8 % sallii kullekin turvalaitteelle keskimäärin 17,5 h toimimattomuusajan vuodessa. </a:t>
            </a:r>
          </a:p>
          <a:p>
            <a:r>
              <a:rPr lang="fi-FI" sz="1800" dirty="0"/>
              <a:t>Toimimattomuusajan laskennassa VL 2-6 väylillä huomioidaan alueittainen </a:t>
            </a:r>
            <a:r>
              <a:rPr lang="fi-FI" sz="1800" dirty="0" smtClean="0"/>
              <a:t>purjehduskausi.</a:t>
            </a:r>
          </a:p>
          <a:p>
            <a:r>
              <a:rPr lang="fi-FI" sz="1800" dirty="0" smtClean="0"/>
              <a:t>VL </a:t>
            </a:r>
            <a:r>
              <a:rPr lang="fi-FI" sz="1800" dirty="0"/>
              <a:t>1 väylillä laskenta-aika on koko vuosi. </a:t>
            </a:r>
          </a:p>
          <a:p>
            <a:endParaRPr lang="fi-FI" sz="1800" dirty="0"/>
          </a:p>
        </p:txBody>
      </p:sp>
      <p:sp>
        <p:nvSpPr>
          <p:cNvPr id="4" name="Päivämäärän paikkamerkki 3">
            <a:extLst>
              <a:ext uri="{FF2B5EF4-FFF2-40B4-BE49-F238E27FC236}">
                <a16:creationId xmlns:a16="http://schemas.microsoft.com/office/drawing/2014/main" id="{CEF18D2D-060C-4A0A-91DB-B52662F87708}"/>
              </a:ext>
            </a:extLst>
          </p:cNvPr>
          <p:cNvSpPr>
            <a:spLocks noGrp="1"/>
          </p:cNvSpPr>
          <p:nvPr>
            <p:ph type="dt" sz="half" idx="10"/>
          </p:nvPr>
        </p:nvSpPr>
        <p:spPr/>
        <p:txBody>
          <a:bodyPr/>
          <a:lstStyle/>
          <a:p>
            <a:fld id="{B31360C8-4D5B-40DA-A460-BC47B3706E97}" type="datetime1">
              <a:rPr lang="fi-FI" smtClean="0"/>
              <a:t>23.4.2020</a:t>
            </a:fld>
            <a:endParaRPr lang="fi-FI"/>
          </a:p>
        </p:txBody>
      </p:sp>
      <p:sp>
        <p:nvSpPr>
          <p:cNvPr id="6" name="Dian numeron paikkamerkki 5">
            <a:extLst>
              <a:ext uri="{FF2B5EF4-FFF2-40B4-BE49-F238E27FC236}">
                <a16:creationId xmlns:a16="http://schemas.microsoft.com/office/drawing/2014/main" id="{B03B12C2-BC49-41DD-9DAC-6AF1471E040E}"/>
              </a:ext>
            </a:extLst>
          </p:cNvPr>
          <p:cNvSpPr>
            <a:spLocks noGrp="1"/>
          </p:cNvSpPr>
          <p:nvPr>
            <p:ph type="sldNum" sz="quarter" idx="12"/>
          </p:nvPr>
        </p:nvSpPr>
        <p:spPr/>
        <p:txBody>
          <a:bodyPr/>
          <a:lstStyle/>
          <a:p>
            <a:fld id="{E97DE6E4-DC77-456C-872A-552B509F49AF}" type="slidenum">
              <a:rPr lang="fi-FI" smtClean="0"/>
              <a:t>5</a:t>
            </a:fld>
            <a:endParaRPr lang="fi-FI"/>
          </a:p>
        </p:txBody>
      </p:sp>
    </p:spTree>
    <p:extLst>
      <p:ext uri="{BB962C8B-B14F-4D97-AF65-F5344CB8AC3E}">
        <p14:creationId xmlns:p14="http://schemas.microsoft.com/office/powerpoint/2010/main" val="63924811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0D6A3F2-3176-400B-9F7B-F7A1CC1CEAAB}"/>
              </a:ext>
            </a:extLst>
          </p:cNvPr>
          <p:cNvSpPr>
            <a:spLocks noGrp="1"/>
          </p:cNvSpPr>
          <p:nvPr>
            <p:ph type="title"/>
          </p:nvPr>
        </p:nvSpPr>
        <p:spPr>
          <a:xfrm>
            <a:off x="548999" y="152145"/>
            <a:ext cx="5554355" cy="1108800"/>
          </a:xfrm>
        </p:spPr>
        <p:txBody>
          <a:bodyPr/>
          <a:lstStyle/>
          <a:p>
            <a:r>
              <a:rPr lang="fi-FI" dirty="0"/>
              <a:t>Ylläpitoluokitus (Turvalaitteiden toimivuusluokitus)</a:t>
            </a:r>
            <a:br>
              <a:rPr lang="fi-FI" dirty="0"/>
            </a:br>
            <a:r>
              <a:rPr lang="fi-FI" sz="2000" dirty="0"/>
              <a:t/>
            </a:r>
            <a:br>
              <a:rPr lang="fi-FI" sz="2000" dirty="0"/>
            </a:br>
            <a:r>
              <a:rPr lang="fi-FI" dirty="0"/>
              <a:t/>
            </a:r>
            <a:br>
              <a:rPr lang="fi-FI" dirty="0"/>
            </a:br>
            <a:r>
              <a:rPr lang="fi-FI" dirty="0"/>
              <a:t/>
            </a:r>
            <a:br>
              <a:rPr lang="fi-FI" dirty="0"/>
            </a:br>
            <a:endParaRPr lang="fi-FI" dirty="0"/>
          </a:p>
        </p:txBody>
      </p:sp>
      <p:sp>
        <p:nvSpPr>
          <p:cNvPr id="3" name="Sisällön paikkamerkki 2">
            <a:extLst>
              <a:ext uri="{FF2B5EF4-FFF2-40B4-BE49-F238E27FC236}">
                <a16:creationId xmlns:a16="http://schemas.microsoft.com/office/drawing/2014/main" id="{926E8E13-0DA2-4679-9F49-E2E83705D037}"/>
              </a:ext>
            </a:extLst>
          </p:cNvPr>
          <p:cNvSpPr>
            <a:spLocks noGrp="1"/>
          </p:cNvSpPr>
          <p:nvPr>
            <p:ph idx="1"/>
          </p:nvPr>
        </p:nvSpPr>
        <p:spPr>
          <a:xfrm>
            <a:off x="486000" y="1484784"/>
            <a:ext cx="4313856" cy="4950612"/>
          </a:xfrm>
        </p:spPr>
        <p:txBody>
          <a:bodyPr/>
          <a:lstStyle/>
          <a:p>
            <a:r>
              <a:rPr lang="fi-FI" sz="1800" dirty="0"/>
              <a:t>Väylänpitäjien tulee raportoida kunkin vuoden kaikki turvalaitteiden vika-ajat toimi-</a:t>
            </a:r>
            <a:r>
              <a:rPr lang="fi-FI" sz="1800" dirty="0" err="1"/>
              <a:t>vuusluokittain</a:t>
            </a:r>
            <a:r>
              <a:rPr lang="fi-FI" sz="1800" dirty="0"/>
              <a:t> laskentavuotta seuraavan tammikuun loppuun mennessä</a:t>
            </a:r>
            <a:r>
              <a:rPr lang="fi-FI" sz="1800" dirty="0" smtClean="0"/>
              <a:t>.</a:t>
            </a:r>
          </a:p>
          <a:p>
            <a:r>
              <a:rPr lang="fi-FI" sz="1800" dirty="0" smtClean="0"/>
              <a:t>Traficom </a:t>
            </a:r>
            <a:r>
              <a:rPr lang="fi-FI" sz="1800" dirty="0"/>
              <a:t>laskee kolmen vuoden tarkastelujakson prosentit ja huomauttaa tarvittaessa väylän-pitäjiä havaituista laadun alituksista. </a:t>
            </a:r>
          </a:p>
        </p:txBody>
      </p:sp>
      <p:sp>
        <p:nvSpPr>
          <p:cNvPr id="4" name="Päivämäärän paikkamerkki 3">
            <a:extLst>
              <a:ext uri="{FF2B5EF4-FFF2-40B4-BE49-F238E27FC236}">
                <a16:creationId xmlns:a16="http://schemas.microsoft.com/office/drawing/2014/main" id="{CEF18D2D-060C-4A0A-91DB-B52662F87708}"/>
              </a:ext>
            </a:extLst>
          </p:cNvPr>
          <p:cNvSpPr>
            <a:spLocks noGrp="1"/>
          </p:cNvSpPr>
          <p:nvPr>
            <p:ph type="dt" sz="half" idx="10"/>
          </p:nvPr>
        </p:nvSpPr>
        <p:spPr/>
        <p:txBody>
          <a:bodyPr/>
          <a:lstStyle/>
          <a:p>
            <a:fld id="{B31360C8-4D5B-40DA-A460-BC47B3706E97}" type="datetime1">
              <a:rPr lang="fi-FI" smtClean="0"/>
              <a:t>23.4.2020</a:t>
            </a:fld>
            <a:endParaRPr lang="fi-FI"/>
          </a:p>
        </p:txBody>
      </p:sp>
      <p:sp>
        <p:nvSpPr>
          <p:cNvPr id="6" name="Dian numeron paikkamerkki 5">
            <a:extLst>
              <a:ext uri="{FF2B5EF4-FFF2-40B4-BE49-F238E27FC236}">
                <a16:creationId xmlns:a16="http://schemas.microsoft.com/office/drawing/2014/main" id="{B03B12C2-BC49-41DD-9DAC-6AF1471E040E}"/>
              </a:ext>
            </a:extLst>
          </p:cNvPr>
          <p:cNvSpPr>
            <a:spLocks noGrp="1"/>
          </p:cNvSpPr>
          <p:nvPr>
            <p:ph type="sldNum" sz="quarter" idx="12"/>
          </p:nvPr>
        </p:nvSpPr>
        <p:spPr/>
        <p:txBody>
          <a:bodyPr/>
          <a:lstStyle/>
          <a:p>
            <a:fld id="{E97DE6E4-DC77-456C-872A-552B509F49AF}" type="slidenum">
              <a:rPr lang="fi-FI" smtClean="0"/>
              <a:t>6</a:t>
            </a:fld>
            <a:endParaRPr lang="fi-FI"/>
          </a:p>
        </p:txBody>
      </p:sp>
      <p:graphicFrame>
        <p:nvGraphicFramePr>
          <p:cNvPr id="5" name="Taulukko 4"/>
          <p:cNvGraphicFramePr>
            <a:graphicFrameLocks noGrp="1"/>
          </p:cNvGraphicFramePr>
          <p:nvPr>
            <p:extLst>
              <p:ext uri="{D42A27DB-BD31-4B8C-83A1-F6EECF244321}">
                <p14:modId xmlns:p14="http://schemas.microsoft.com/office/powerpoint/2010/main" val="3550500611"/>
              </p:ext>
            </p:extLst>
          </p:nvPr>
        </p:nvGraphicFramePr>
        <p:xfrm>
          <a:off x="5648518" y="188640"/>
          <a:ext cx="6064105" cy="6048672"/>
        </p:xfrm>
        <a:graphic>
          <a:graphicData uri="http://schemas.openxmlformats.org/drawingml/2006/table">
            <a:tbl>
              <a:tblPr firstRow="1" firstCol="1" bandRow="1">
                <a:tableStyleId>{5C22544A-7EE6-4342-B048-85BDC9FD1C3A}</a:tableStyleId>
              </a:tblPr>
              <a:tblGrid>
                <a:gridCol w="889768">
                  <a:extLst>
                    <a:ext uri="{9D8B030D-6E8A-4147-A177-3AD203B41FA5}">
                      <a16:colId xmlns:a16="http://schemas.microsoft.com/office/drawing/2014/main" val="3352385954"/>
                    </a:ext>
                  </a:extLst>
                </a:gridCol>
                <a:gridCol w="1132171">
                  <a:extLst>
                    <a:ext uri="{9D8B030D-6E8A-4147-A177-3AD203B41FA5}">
                      <a16:colId xmlns:a16="http://schemas.microsoft.com/office/drawing/2014/main" val="1490947793"/>
                    </a:ext>
                  </a:extLst>
                </a:gridCol>
                <a:gridCol w="1859385">
                  <a:extLst>
                    <a:ext uri="{9D8B030D-6E8A-4147-A177-3AD203B41FA5}">
                      <a16:colId xmlns:a16="http://schemas.microsoft.com/office/drawing/2014/main" val="3725635927"/>
                    </a:ext>
                  </a:extLst>
                </a:gridCol>
                <a:gridCol w="2182781">
                  <a:extLst>
                    <a:ext uri="{9D8B030D-6E8A-4147-A177-3AD203B41FA5}">
                      <a16:colId xmlns:a16="http://schemas.microsoft.com/office/drawing/2014/main" val="1517615531"/>
                    </a:ext>
                  </a:extLst>
                </a:gridCol>
              </a:tblGrid>
              <a:tr h="632086">
                <a:tc>
                  <a:txBody>
                    <a:bodyPr/>
                    <a:lstStyle/>
                    <a:p>
                      <a:pPr>
                        <a:lnSpc>
                          <a:spcPct val="107000"/>
                        </a:lnSpc>
                        <a:spcAft>
                          <a:spcPts val="0"/>
                        </a:spcAft>
                      </a:pPr>
                      <a:r>
                        <a:rPr lang="fi-FI" sz="700" dirty="0">
                          <a:effectLst/>
                        </a:rPr>
                        <a:t>Toimivuusluokka</a:t>
                      </a:r>
                      <a:endParaRPr lang="fi-FI" sz="700" dirty="0">
                        <a:effectLst/>
                        <a:latin typeface="Verdana" panose="020B0604030504040204" pitchFamily="34" charset="0"/>
                        <a:ea typeface="Calibri" panose="020F0502020204030204" pitchFamily="34" charset="0"/>
                        <a:cs typeface="Calibri" panose="020F0502020204030204" pitchFamily="34" charset="0"/>
                      </a:endParaRPr>
                    </a:p>
                  </a:txBody>
                  <a:tcPr marL="47209" marR="47209" marT="0" marB="0"/>
                </a:tc>
                <a:tc>
                  <a:txBody>
                    <a:bodyPr/>
                    <a:lstStyle/>
                    <a:p>
                      <a:pPr>
                        <a:lnSpc>
                          <a:spcPct val="107000"/>
                        </a:lnSpc>
                        <a:spcAft>
                          <a:spcPts val="0"/>
                        </a:spcAft>
                      </a:pPr>
                      <a:r>
                        <a:rPr lang="fi-FI" sz="700">
                          <a:effectLst/>
                        </a:rPr>
                        <a:t>Toiminta-aika</a:t>
                      </a:r>
                    </a:p>
                    <a:p>
                      <a:pPr>
                        <a:lnSpc>
                          <a:spcPct val="107000"/>
                        </a:lnSpc>
                        <a:spcAft>
                          <a:spcPts val="0"/>
                        </a:spcAft>
                      </a:pPr>
                      <a:r>
                        <a:rPr lang="fi-FI" sz="700">
                          <a:effectLst/>
                        </a:rPr>
                        <a:t>(% purjehduskaudesta)</a:t>
                      </a:r>
                      <a:endParaRPr lang="fi-FI" sz="700">
                        <a:effectLst/>
                        <a:latin typeface="Verdana" panose="020B0604030504040204" pitchFamily="34" charset="0"/>
                        <a:ea typeface="Calibri" panose="020F0502020204030204" pitchFamily="34" charset="0"/>
                        <a:cs typeface="Calibri" panose="020F0502020204030204" pitchFamily="34" charset="0"/>
                      </a:endParaRPr>
                    </a:p>
                  </a:txBody>
                  <a:tcPr marL="47209" marR="47209" marT="0" marB="0"/>
                </a:tc>
                <a:tc>
                  <a:txBody>
                    <a:bodyPr/>
                    <a:lstStyle/>
                    <a:p>
                      <a:pPr>
                        <a:lnSpc>
                          <a:spcPct val="107000"/>
                        </a:lnSpc>
                        <a:spcAft>
                          <a:spcPts val="0"/>
                        </a:spcAft>
                      </a:pPr>
                      <a:r>
                        <a:rPr lang="fi-FI" sz="700">
                          <a:effectLst/>
                        </a:rPr>
                        <a:t>Toimivuusluokkaan kuuluvat  väylät ja turvalaitteet</a:t>
                      </a:r>
                      <a:endParaRPr lang="fi-FI" sz="700">
                        <a:effectLst/>
                        <a:latin typeface="Verdana" panose="020B0604030504040204" pitchFamily="34" charset="0"/>
                        <a:ea typeface="Calibri" panose="020F0502020204030204" pitchFamily="34" charset="0"/>
                        <a:cs typeface="Calibri" panose="020F0502020204030204" pitchFamily="34" charset="0"/>
                      </a:endParaRPr>
                    </a:p>
                  </a:txBody>
                  <a:tcPr marL="47209" marR="47209" marT="0" marB="0"/>
                </a:tc>
                <a:tc>
                  <a:txBody>
                    <a:bodyPr/>
                    <a:lstStyle/>
                    <a:p>
                      <a:pPr>
                        <a:lnSpc>
                          <a:spcPct val="107000"/>
                        </a:lnSpc>
                        <a:spcAft>
                          <a:spcPts val="0"/>
                        </a:spcAft>
                      </a:pPr>
                      <a:r>
                        <a:rPr lang="fi-FI" sz="700">
                          <a:effectLst/>
                        </a:rPr>
                        <a:t>Purjehduskausi</a:t>
                      </a:r>
                      <a:endParaRPr lang="fi-FI" sz="700">
                        <a:effectLst/>
                        <a:latin typeface="Verdana" panose="020B0604030504040204" pitchFamily="34" charset="0"/>
                        <a:ea typeface="Calibri" panose="020F0502020204030204" pitchFamily="34" charset="0"/>
                        <a:cs typeface="Calibri" panose="020F0502020204030204" pitchFamily="34" charset="0"/>
                      </a:endParaRPr>
                    </a:p>
                  </a:txBody>
                  <a:tcPr marL="47209" marR="47209" marT="0" marB="0"/>
                </a:tc>
                <a:extLst>
                  <a:ext uri="{0D108BD9-81ED-4DB2-BD59-A6C34878D82A}">
                    <a16:rowId xmlns:a16="http://schemas.microsoft.com/office/drawing/2014/main" val="2179111779"/>
                  </a:ext>
                </a:extLst>
              </a:tr>
              <a:tr h="316043">
                <a:tc>
                  <a:txBody>
                    <a:bodyPr/>
                    <a:lstStyle/>
                    <a:p>
                      <a:pPr>
                        <a:lnSpc>
                          <a:spcPct val="107000"/>
                        </a:lnSpc>
                        <a:spcAft>
                          <a:spcPts val="0"/>
                        </a:spcAft>
                      </a:pPr>
                      <a:r>
                        <a:rPr lang="fi-FI" sz="700">
                          <a:effectLst/>
                        </a:rPr>
                        <a:t>     1</a:t>
                      </a:r>
                      <a:endParaRPr lang="fi-FI" sz="700">
                        <a:effectLst/>
                        <a:latin typeface="Verdana" panose="020B0604030504040204" pitchFamily="34" charset="0"/>
                        <a:ea typeface="Calibri" panose="020F0502020204030204" pitchFamily="34" charset="0"/>
                        <a:cs typeface="Calibri" panose="020F0502020204030204" pitchFamily="34" charset="0"/>
                      </a:endParaRPr>
                    </a:p>
                  </a:txBody>
                  <a:tcPr marL="47209" marR="47209" marT="0" marB="0"/>
                </a:tc>
                <a:tc>
                  <a:txBody>
                    <a:bodyPr/>
                    <a:lstStyle/>
                    <a:p>
                      <a:pPr>
                        <a:lnSpc>
                          <a:spcPct val="107000"/>
                        </a:lnSpc>
                        <a:spcAft>
                          <a:spcPts val="0"/>
                        </a:spcAft>
                      </a:pPr>
                      <a:r>
                        <a:rPr lang="fi-FI" sz="700">
                          <a:effectLst/>
                        </a:rPr>
                        <a:t>          99,8</a:t>
                      </a:r>
                      <a:endParaRPr lang="fi-FI" sz="700">
                        <a:effectLst/>
                        <a:latin typeface="Verdana" panose="020B0604030504040204" pitchFamily="34" charset="0"/>
                        <a:ea typeface="Calibri" panose="020F0502020204030204" pitchFamily="34" charset="0"/>
                        <a:cs typeface="Calibri" panose="020F0502020204030204" pitchFamily="34" charset="0"/>
                      </a:endParaRPr>
                    </a:p>
                  </a:txBody>
                  <a:tcPr marL="47209" marR="47209" marT="0" marB="0"/>
                </a:tc>
                <a:tc>
                  <a:txBody>
                    <a:bodyPr/>
                    <a:lstStyle/>
                    <a:p>
                      <a:pPr>
                        <a:lnSpc>
                          <a:spcPct val="107000"/>
                        </a:lnSpc>
                        <a:spcAft>
                          <a:spcPts val="0"/>
                        </a:spcAft>
                      </a:pPr>
                      <a:r>
                        <a:rPr lang="fi-FI" sz="700">
                          <a:effectLst/>
                        </a:rPr>
                        <a:t>VL 1 valaistut   turvalaitteet</a:t>
                      </a:r>
                      <a:endParaRPr lang="fi-FI" sz="700">
                        <a:effectLst/>
                        <a:latin typeface="Verdana" panose="020B0604030504040204" pitchFamily="34" charset="0"/>
                        <a:ea typeface="Calibri" panose="020F0502020204030204" pitchFamily="34" charset="0"/>
                        <a:cs typeface="Calibri" panose="020F0502020204030204" pitchFamily="34" charset="0"/>
                      </a:endParaRPr>
                    </a:p>
                  </a:txBody>
                  <a:tcPr marL="47209" marR="47209" marT="0" marB="0"/>
                </a:tc>
                <a:tc>
                  <a:txBody>
                    <a:bodyPr/>
                    <a:lstStyle/>
                    <a:p>
                      <a:pPr>
                        <a:lnSpc>
                          <a:spcPct val="107000"/>
                        </a:lnSpc>
                        <a:spcAft>
                          <a:spcPts val="0"/>
                        </a:spcAft>
                      </a:pPr>
                      <a:r>
                        <a:rPr lang="fi-FI" sz="700">
                          <a:effectLst/>
                        </a:rPr>
                        <a:t>Koko vuosi</a:t>
                      </a:r>
                    </a:p>
                    <a:p>
                      <a:pPr>
                        <a:lnSpc>
                          <a:spcPct val="107000"/>
                        </a:lnSpc>
                        <a:spcAft>
                          <a:spcPts val="0"/>
                        </a:spcAft>
                      </a:pPr>
                      <a:r>
                        <a:rPr lang="fi-FI" sz="700">
                          <a:effectLst/>
                        </a:rPr>
                        <a:t> </a:t>
                      </a:r>
                      <a:endParaRPr lang="fi-FI" sz="700">
                        <a:effectLst/>
                        <a:latin typeface="Verdana" panose="020B0604030504040204" pitchFamily="34" charset="0"/>
                        <a:ea typeface="Calibri" panose="020F0502020204030204" pitchFamily="34" charset="0"/>
                        <a:cs typeface="Calibri" panose="020F0502020204030204" pitchFamily="34" charset="0"/>
                      </a:endParaRPr>
                    </a:p>
                  </a:txBody>
                  <a:tcPr marL="47209" marR="47209" marT="0" marB="0"/>
                </a:tc>
                <a:extLst>
                  <a:ext uri="{0D108BD9-81ED-4DB2-BD59-A6C34878D82A}">
                    <a16:rowId xmlns:a16="http://schemas.microsoft.com/office/drawing/2014/main" val="628122822"/>
                  </a:ext>
                </a:extLst>
              </a:tr>
              <a:tr h="1753756">
                <a:tc>
                  <a:txBody>
                    <a:bodyPr/>
                    <a:lstStyle/>
                    <a:p>
                      <a:pPr>
                        <a:lnSpc>
                          <a:spcPct val="107000"/>
                        </a:lnSpc>
                        <a:spcAft>
                          <a:spcPts val="0"/>
                        </a:spcAft>
                      </a:pPr>
                      <a:r>
                        <a:rPr lang="fi-FI" sz="700" dirty="0">
                          <a:effectLst/>
                        </a:rPr>
                        <a:t>     2</a:t>
                      </a:r>
                      <a:endParaRPr lang="fi-FI" sz="700" dirty="0">
                        <a:effectLst/>
                        <a:latin typeface="Verdana" panose="020B0604030504040204" pitchFamily="34" charset="0"/>
                        <a:ea typeface="Calibri" panose="020F0502020204030204" pitchFamily="34" charset="0"/>
                        <a:cs typeface="Calibri" panose="020F0502020204030204" pitchFamily="34" charset="0"/>
                      </a:endParaRPr>
                    </a:p>
                  </a:txBody>
                  <a:tcPr marL="47209" marR="47209" marT="0" marB="0"/>
                </a:tc>
                <a:tc>
                  <a:txBody>
                    <a:bodyPr/>
                    <a:lstStyle/>
                    <a:p>
                      <a:pPr>
                        <a:lnSpc>
                          <a:spcPct val="107000"/>
                        </a:lnSpc>
                        <a:spcAft>
                          <a:spcPts val="0"/>
                        </a:spcAft>
                      </a:pPr>
                      <a:r>
                        <a:rPr lang="fi-FI" sz="700" dirty="0">
                          <a:effectLst/>
                        </a:rPr>
                        <a:t>          99,0</a:t>
                      </a:r>
                      <a:endParaRPr lang="fi-FI" sz="700" dirty="0">
                        <a:effectLst/>
                        <a:latin typeface="Verdana" panose="020B0604030504040204" pitchFamily="34" charset="0"/>
                        <a:ea typeface="Calibri" panose="020F0502020204030204" pitchFamily="34" charset="0"/>
                        <a:cs typeface="Calibri" panose="020F0502020204030204" pitchFamily="34" charset="0"/>
                      </a:endParaRPr>
                    </a:p>
                  </a:txBody>
                  <a:tcPr marL="47209" marR="47209" marT="0" marB="0"/>
                </a:tc>
                <a:tc>
                  <a:txBody>
                    <a:bodyPr/>
                    <a:lstStyle/>
                    <a:p>
                      <a:pPr>
                        <a:lnSpc>
                          <a:spcPct val="107000"/>
                        </a:lnSpc>
                        <a:spcAft>
                          <a:spcPts val="0"/>
                        </a:spcAft>
                      </a:pPr>
                      <a:r>
                        <a:rPr lang="fi-FI" sz="700">
                          <a:effectLst/>
                        </a:rPr>
                        <a:t>VL 1 ei valaistut turvalaitteet                    VL 2-6 valaistut turvalaitteet</a:t>
                      </a:r>
                      <a:endParaRPr lang="fi-FI" sz="700">
                        <a:effectLst/>
                        <a:latin typeface="Verdana" panose="020B0604030504040204" pitchFamily="34" charset="0"/>
                        <a:ea typeface="Calibri" panose="020F0502020204030204" pitchFamily="34" charset="0"/>
                        <a:cs typeface="Calibri" panose="020F0502020204030204" pitchFamily="34" charset="0"/>
                      </a:endParaRPr>
                    </a:p>
                  </a:txBody>
                  <a:tcPr marL="47209" marR="47209" marT="0" marB="0"/>
                </a:tc>
                <a:tc>
                  <a:txBody>
                    <a:bodyPr/>
                    <a:lstStyle/>
                    <a:p>
                      <a:pPr>
                        <a:lnSpc>
                          <a:spcPct val="107000"/>
                        </a:lnSpc>
                        <a:spcAft>
                          <a:spcPts val="0"/>
                        </a:spcAft>
                      </a:pPr>
                      <a:r>
                        <a:rPr lang="fi-FI" sz="700">
                          <a:effectLst/>
                        </a:rPr>
                        <a:t>VL 1 koko vuosi.</a:t>
                      </a:r>
                    </a:p>
                    <a:p>
                      <a:pPr>
                        <a:lnSpc>
                          <a:spcPct val="107000"/>
                        </a:lnSpc>
                        <a:spcAft>
                          <a:spcPts val="0"/>
                        </a:spcAft>
                      </a:pPr>
                      <a:r>
                        <a:rPr lang="fi-FI" sz="700">
                          <a:effectLst/>
                        </a:rPr>
                        <a:t>VL 2-6  1.5.-30.11. Virolahden ja Merikarvian välinen merialue ja Oulujoen vesistön eteläpuoliset järvialueet.</a:t>
                      </a:r>
                    </a:p>
                    <a:p>
                      <a:pPr>
                        <a:lnSpc>
                          <a:spcPct val="107000"/>
                        </a:lnSpc>
                        <a:spcAft>
                          <a:spcPts val="0"/>
                        </a:spcAft>
                      </a:pPr>
                      <a:r>
                        <a:rPr lang="fi-FI" sz="700">
                          <a:effectLst/>
                        </a:rPr>
                        <a:t>VL 2-6 1.6.-15.11. Merikarvian ja Tornion välinen merialue ja Oulujoen vesistö ja sen pohjoispuoliset järvialueet. </a:t>
                      </a:r>
                    </a:p>
                    <a:p>
                      <a:pPr>
                        <a:lnSpc>
                          <a:spcPct val="107000"/>
                        </a:lnSpc>
                        <a:spcAft>
                          <a:spcPts val="0"/>
                        </a:spcAft>
                      </a:pPr>
                      <a:r>
                        <a:rPr lang="fi-FI" sz="700">
                          <a:effectLst/>
                        </a:rPr>
                        <a:t>Saimaan kanavalla ja syväväylillä Saimaan kanavan liikennekausi</a:t>
                      </a:r>
                      <a:endParaRPr lang="fi-FI" sz="700">
                        <a:effectLst/>
                        <a:latin typeface="Verdana" panose="020B0604030504040204" pitchFamily="34" charset="0"/>
                        <a:ea typeface="Calibri" panose="020F0502020204030204" pitchFamily="34" charset="0"/>
                        <a:cs typeface="Calibri" panose="020F0502020204030204" pitchFamily="34" charset="0"/>
                      </a:endParaRPr>
                    </a:p>
                  </a:txBody>
                  <a:tcPr marL="47209" marR="47209" marT="0" marB="0"/>
                </a:tc>
                <a:extLst>
                  <a:ext uri="{0D108BD9-81ED-4DB2-BD59-A6C34878D82A}">
                    <a16:rowId xmlns:a16="http://schemas.microsoft.com/office/drawing/2014/main" val="852337111"/>
                  </a:ext>
                </a:extLst>
              </a:tr>
              <a:tr h="1593031">
                <a:tc>
                  <a:txBody>
                    <a:bodyPr/>
                    <a:lstStyle/>
                    <a:p>
                      <a:pPr>
                        <a:lnSpc>
                          <a:spcPct val="107000"/>
                        </a:lnSpc>
                        <a:spcAft>
                          <a:spcPts val="0"/>
                        </a:spcAft>
                      </a:pPr>
                      <a:r>
                        <a:rPr lang="fi-FI" sz="700">
                          <a:effectLst/>
                        </a:rPr>
                        <a:t>     3</a:t>
                      </a:r>
                      <a:endParaRPr lang="fi-FI" sz="700">
                        <a:effectLst/>
                        <a:latin typeface="Verdana" panose="020B0604030504040204" pitchFamily="34" charset="0"/>
                        <a:ea typeface="Calibri" panose="020F0502020204030204" pitchFamily="34" charset="0"/>
                        <a:cs typeface="Calibri" panose="020F0502020204030204" pitchFamily="34" charset="0"/>
                      </a:endParaRPr>
                    </a:p>
                  </a:txBody>
                  <a:tcPr marL="47209" marR="47209" marT="0" marB="0"/>
                </a:tc>
                <a:tc>
                  <a:txBody>
                    <a:bodyPr/>
                    <a:lstStyle/>
                    <a:p>
                      <a:pPr>
                        <a:lnSpc>
                          <a:spcPct val="107000"/>
                        </a:lnSpc>
                        <a:spcAft>
                          <a:spcPts val="0"/>
                        </a:spcAft>
                      </a:pPr>
                      <a:r>
                        <a:rPr lang="fi-FI" sz="700">
                          <a:effectLst/>
                        </a:rPr>
                        <a:t>          97,0</a:t>
                      </a:r>
                      <a:endParaRPr lang="fi-FI" sz="700">
                        <a:effectLst/>
                        <a:latin typeface="Verdana" panose="020B0604030504040204" pitchFamily="34" charset="0"/>
                        <a:ea typeface="Calibri" panose="020F0502020204030204" pitchFamily="34" charset="0"/>
                        <a:cs typeface="Calibri" panose="020F0502020204030204" pitchFamily="34" charset="0"/>
                      </a:endParaRPr>
                    </a:p>
                  </a:txBody>
                  <a:tcPr marL="47209" marR="47209" marT="0" marB="0"/>
                </a:tc>
                <a:tc>
                  <a:txBody>
                    <a:bodyPr/>
                    <a:lstStyle/>
                    <a:p>
                      <a:pPr>
                        <a:lnSpc>
                          <a:spcPct val="107000"/>
                        </a:lnSpc>
                        <a:spcAft>
                          <a:spcPts val="0"/>
                        </a:spcAft>
                      </a:pPr>
                      <a:r>
                        <a:rPr lang="fi-FI" sz="700">
                          <a:effectLst/>
                        </a:rPr>
                        <a:t>VL 2–6 ei valaistut turvalaitteet</a:t>
                      </a:r>
                      <a:endParaRPr lang="fi-FI" sz="700">
                        <a:effectLst/>
                        <a:latin typeface="Verdana" panose="020B0604030504040204" pitchFamily="34" charset="0"/>
                        <a:ea typeface="Calibri" panose="020F0502020204030204" pitchFamily="34" charset="0"/>
                        <a:cs typeface="Calibri" panose="020F0502020204030204" pitchFamily="34" charset="0"/>
                      </a:endParaRPr>
                    </a:p>
                  </a:txBody>
                  <a:tcPr marL="47209" marR="47209" marT="0" marB="0"/>
                </a:tc>
                <a:tc>
                  <a:txBody>
                    <a:bodyPr/>
                    <a:lstStyle/>
                    <a:p>
                      <a:pPr>
                        <a:lnSpc>
                          <a:spcPct val="107000"/>
                        </a:lnSpc>
                        <a:spcAft>
                          <a:spcPts val="0"/>
                        </a:spcAft>
                      </a:pPr>
                      <a:r>
                        <a:rPr lang="fi-FI" sz="700">
                          <a:effectLst/>
                        </a:rPr>
                        <a:t>VL 2-6  1.5.-30.11. Virolahden ja Merikarvian välinen merialue ja Oulujoen vesistön eteläpuoliset järvialueet.</a:t>
                      </a:r>
                    </a:p>
                    <a:p>
                      <a:pPr>
                        <a:lnSpc>
                          <a:spcPct val="107000"/>
                        </a:lnSpc>
                        <a:spcAft>
                          <a:spcPts val="0"/>
                        </a:spcAft>
                      </a:pPr>
                      <a:r>
                        <a:rPr lang="fi-FI" sz="700">
                          <a:effectLst/>
                        </a:rPr>
                        <a:t>VL 2-6 1.6.-15.11. Merikarvian ja Tornion välinen merialue ja Oulujoen vesistö ja sen pohjoispuoliset järvialueet.</a:t>
                      </a:r>
                    </a:p>
                    <a:p>
                      <a:pPr>
                        <a:lnSpc>
                          <a:spcPct val="107000"/>
                        </a:lnSpc>
                        <a:spcAft>
                          <a:spcPts val="0"/>
                        </a:spcAft>
                      </a:pPr>
                      <a:r>
                        <a:rPr lang="fi-FI" sz="700">
                          <a:effectLst/>
                        </a:rPr>
                        <a:t>Saimaan kanavalla ja syväväylillä Saimaan kanavan liikennekausi   </a:t>
                      </a:r>
                      <a:endParaRPr lang="fi-FI" sz="700">
                        <a:effectLst/>
                        <a:latin typeface="Verdana" panose="020B0604030504040204" pitchFamily="34" charset="0"/>
                        <a:ea typeface="Calibri" panose="020F0502020204030204" pitchFamily="34" charset="0"/>
                        <a:cs typeface="Calibri" panose="020F0502020204030204" pitchFamily="34" charset="0"/>
                      </a:endParaRPr>
                    </a:p>
                  </a:txBody>
                  <a:tcPr marL="47209" marR="47209" marT="0" marB="0"/>
                </a:tc>
                <a:extLst>
                  <a:ext uri="{0D108BD9-81ED-4DB2-BD59-A6C34878D82A}">
                    <a16:rowId xmlns:a16="http://schemas.microsoft.com/office/drawing/2014/main" val="1140627085"/>
                  </a:ext>
                </a:extLst>
              </a:tr>
              <a:tr h="1753756">
                <a:tc>
                  <a:txBody>
                    <a:bodyPr/>
                    <a:lstStyle/>
                    <a:p>
                      <a:pPr>
                        <a:lnSpc>
                          <a:spcPct val="107000"/>
                        </a:lnSpc>
                        <a:spcAft>
                          <a:spcPts val="0"/>
                        </a:spcAft>
                      </a:pPr>
                      <a:r>
                        <a:rPr lang="fi-FI" sz="700">
                          <a:effectLst/>
                        </a:rPr>
                        <a:t>Minimivaatimus</a:t>
                      </a:r>
                      <a:endParaRPr lang="fi-FI" sz="700">
                        <a:effectLst/>
                        <a:latin typeface="Verdana" panose="020B0604030504040204" pitchFamily="34" charset="0"/>
                        <a:ea typeface="Calibri" panose="020F0502020204030204" pitchFamily="34" charset="0"/>
                        <a:cs typeface="Calibri" panose="020F0502020204030204" pitchFamily="34" charset="0"/>
                      </a:endParaRPr>
                    </a:p>
                  </a:txBody>
                  <a:tcPr marL="47209" marR="47209" marT="0" marB="0"/>
                </a:tc>
                <a:tc>
                  <a:txBody>
                    <a:bodyPr/>
                    <a:lstStyle/>
                    <a:p>
                      <a:pPr>
                        <a:lnSpc>
                          <a:spcPct val="107000"/>
                        </a:lnSpc>
                        <a:spcAft>
                          <a:spcPts val="0"/>
                        </a:spcAft>
                      </a:pPr>
                      <a:r>
                        <a:rPr lang="fi-FI" sz="700">
                          <a:effectLst/>
                        </a:rPr>
                        <a:t>          95,0</a:t>
                      </a:r>
                    </a:p>
                    <a:p>
                      <a:pPr>
                        <a:lnSpc>
                          <a:spcPct val="107000"/>
                        </a:lnSpc>
                        <a:spcAft>
                          <a:spcPts val="0"/>
                        </a:spcAft>
                      </a:pPr>
                      <a:r>
                        <a:rPr lang="fi-FI" sz="700">
                          <a:effectLst/>
                        </a:rPr>
                        <a:t> </a:t>
                      </a:r>
                    </a:p>
                    <a:p>
                      <a:pPr>
                        <a:lnSpc>
                          <a:spcPct val="107000"/>
                        </a:lnSpc>
                        <a:spcAft>
                          <a:spcPts val="0"/>
                        </a:spcAft>
                      </a:pPr>
                      <a:r>
                        <a:rPr lang="fi-FI" sz="700">
                          <a:effectLst/>
                        </a:rPr>
                        <a:t> </a:t>
                      </a:r>
                    </a:p>
                    <a:p>
                      <a:pPr>
                        <a:lnSpc>
                          <a:spcPct val="107000"/>
                        </a:lnSpc>
                        <a:spcAft>
                          <a:spcPts val="0"/>
                        </a:spcAft>
                      </a:pPr>
                      <a:r>
                        <a:rPr lang="fi-FI" sz="700">
                          <a:effectLst/>
                        </a:rPr>
                        <a:t> </a:t>
                      </a:r>
                    </a:p>
                    <a:p>
                      <a:pPr>
                        <a:lnSpc>
                          <a:spcPct val="107000"/>
                        </a:lnSpc>
                        <a:spcAft>
                          <a:spcPts val="0"/>
                        </a:spcAft>
                      </a:pPr>
                      <a:r>
                        <a:rPr lang="fi-FI" sz="700">
                          <a:effectLst/>
                        </a:rPr>
                        <a:t> </a:t>
                      </a:r>
                    </a:p>
                    <a:p>
                      <a:pPr>
                        <a:lnSpc>
                          <a:spcPct val="107000"/>
                        </a:lnSpc>
                        <a:spcAft>
                          <a:spcPts val="0"/>
                        </a:spcAft>
                      </a:pPr>
                      <a:r>
                        <a:rPr lang="fi-FI" sz="700">
                          <a:effectLst/>
                        </a:rPr>
                        <a:t>         90,0</a:t>
                      </a:r>
                    </a:p>
                    <a:p>
                      <a:pPr>
                        <a:lnSpc>
                          <a:spcPct val="107000"/>
                        </a:lnSpc>
                        <a:spcAft>
                          <a:spcPts val="0"/>
                        </a:spcAft>
                      </a:pPr>
                      <a:r>
                        <a:rPr lang="fi-FI" sz="700">
                          <a:effectLst/>
                        </a:rPr>
                        <a:t> </a:t>
                      </a:r>
                    </a:p>
                    <a:p>
                      <a:pPr>
                        <a:lnSpc>
                          <a:spcPct val="107000"/>
                        </a:lnSpc>
                        <a:spcAft>
                          <a:spcPts val="0"/>
                        </a:spcAft>
                      </a:pPr>
                      <a:r>
                        <a:rPr lang="fi-FI" sz="700">
                          <a:effectLst/>
                        </a:rPr>
                        <a:t> </a:t>
                      </a:r>
                    </a:p>
                    <a:p>
                      <a:pPr>
                        <a:lnSpc>
                          <a:spcPct val="107000"/>
                        </a:lnSpc>
                        <a:spcAft>
                          <a:spcPts val="0"/>
                        </a:spcAft>
                      </a:pPr>
                      <a:r>
                        <a:rPr lang="fi-FI" sz="700">
                          <a:effectLst/>
                        </a:rPr>
                        <a:t> </a:t>
                      </a:r>
                    </a:p>
                    <a:p>
                      <a:pPr>
                        <a:lnSpc>
                          <a:spcPct val="107000"/>
                        </a:lnSpc>
                        <a:spcAft>
                          <a:spcPts val="0"/>
                        </a:spcAft>
                      </a:pPr>
                      <a:r>
                        <a:rPr lang="fi-FI" sz="700">
                          <a:effectLst/>
                        </a:rPr>
                        <a:t> </a:t>
                      </a:r>
                    </a:p>
                    <a:p>
                      <a:pPr>
                        <a:lnSpc>
                          <a:spcPct val="107000"/>
                        </a:lnSpc>
                        <a:spcAft>
                          <a:spcPts val="0"/>
                        </a:spcAft>
                      </a:pPr>
                      <a:r>
                        <a:rPr lang="fi-FI" sz="700">
                          <a:effectLst/>
                        </a:rPr>
                        <a:t> </a:t>
                      </a:r>
                      <a:endParaRPr lang="fi-FI" sz="700">
                        <a:effectLst/>
                        <a:latin typeface="Verdana" panose="020B0604030504040204" pitchFamily="34" charset="0"/>
                        <a:ea typeface="Calibri" panose="020F0502020204030204" pitchFamily="34" charset="0"/>
                        <a:cs typeface="Calibri" panose="020F0502020204030204" pitchFamily="34" charset="0"/>
                      </a:endParaRPr>
                    </a:p>
                  </a:txBody>
                  <a:tcPr marL="47209" marR="47209" marT="0" marB="0"/>
                </a:tc>
                <a:tc>
                  <a:txBody>
                    <a:bodyPr/>
                    <a:lstStyle/>
                    <a:p>
                      <a:pPr>
                        <a:lnSpc>
                          <a:spcPct val="107000"/>
                        </a:lnSpc>
                        <a:spcAft>
                          <a:spcPts val="0"/>
                        </a:spcAft>
                      </a:pPr>
                      <a:r>
                        <a:rPr lang="fi-FI" sz="700">
                          <a:effectLst/>
                        </a:rPr>
                        <a:t>VL 1-6 jokainen yksittäinen kiinteä turvalaite </a:t>
                      </a:r>
                    </a:p>
                    <a:p>
                      <a:pPr>
                        <a:lnSpc>
                          <a:spcPct val="107000"/>
                        </a:lnSpc>
                        <a:spcAft>
                          <a:spcPts val="0"/>
                        </a:spcAft>
                      </a:pPr>
                      <a:r>
                        <a:rPr lang="fi-FI" sz="700">
                          <a:effectLst/>
                        </a:rPr>
                        <a:t> </a:t>
                      </a:r>
                    </a:p>
                    <a:p>
                      <a:pPr>
                        <a:lnSpc>
                          <a:spcPct val="107000"/>
                        </a:lnSpc>
                        <a:spcAft>
                          <a:spcPts val="0"/>
                        </a:spcAft>
                      </a:pPr>
                      <a:r>
                        <a:rPr lang="fi-FI" sz="700">
                          <a:effectLst/>
                        </a:rPr>
                        <a:t> </a:t>
                      </a:r>
                    </a:p>
                    <a:p>
                      <a:pPr>
                        <a:lnSpc>
                          <a:spcPct val="107000"/>
                        </a:lnSpc>
                        <a:spcAft>
                          <a:spcPts val="0"/>
                        </a:spcAft>
                      </a:pPr>
                      <a:r>
                        <a:rPr lang="fi-FI" sz="700">
                          <a:effectLst/>
                        </a:rPr>
                        <a:t> </a:t>
                      </a:r>
                    </a:p>
                    <a:p>
                      <a:pPr>
                        <a:lnSpc>
                          <a:spcPct val="107000"/>
                        </a:lnSpc>
                        <a:spcAft>
                          <a:spcPts val="0"/>
                        </a:spcAft>
                      </a:pPr>
                      <a:r>
                        <a:rPr lang="fi-FI" sz="700">
                          <a:effectLst/>
                        </a:rPr>
                        <a:t>VL 1-6 jokainen yksittäinen kelluva turvalaite ja VL 3-6 kiinteiden turvalaitteiden näkemäesteet</a:t>
                      </a:r>
                      <a:endParaRPr lang="fi-FI" sz="700">
                        <a:effectLst/>
                        <a:latin typeface="Verdana" panose="020B0604030504040204" pitchFamily="34" charset="0"/>
                        <a:ea typeface="Calibri" panose="020F0502020204030204" pitchFamily="34" charset="0"/>
                        <a:cs typeface="Calibri" panose="020F0502020204030204" pitchFamily="34" charset="0"/>
                      </a:endParaRPr>
                    </a:p>
                  </a:txBody>
                  <a:tcPr marL="47209" marR="47209" marT="0" marB="0"/>
                </a:tc>
                <a:tc>
                  <a:txBody>
                    <a:bodyPr/>
                    <a:lstStyle/>
                    <a:p>
                      <a:pPr>
                        <a:lnSpc>
                          <a:spcPct val="107000"/>
                        </a:lnSpc>
                        <a:spcAft>
                          <a:spcPts val="0"/>
                        </a:spcAft>
                      </a:pPr>
                      <a:r>
                        <a:rPr lang="fi-FI" sz="700" dirty="0">
                          <a:effectLst/>
                        </a:rPr>
                        <a:t>VL 1 kokovuosi</a:t>
                      </a:r>
                    </a:p>
                    <a:p>
                      <a:pPr>
                        <a:lnSpc>
                          <a:spcPct val="107000"/>
                        </a:lnSpc>
                        <a:spcAft>
                          <a:spcPts val="0"/>
                        </a:spcAft>
                      </a:pPr>
                      <a:r>
                        <a:rPr lang="fi-FI" sz="700" dirty="0">
                          <a:effectLst/>
                        </a:rPr>
                        <a:t>VL 2-6  1.5.-30.11. Virolahden ja Merikarvian välinen merialue ja Oulujoen vesistön etelä-puoliset järvialueet.</a:t>
                      </a:r>
                    </a:p>
                    <a:p>
                      <a:pPr>
                        <a:lnSpc>
                          <a:spcPct val="107000"/>
                        </a:lnSpc>
                        <a:spcAft>
                          <a:spcPts val="0"/>
                        </a:spcAft>
                      </a:pPr>
                      <a:r>
                        <a:rPr lang="fi-FI" sz="700" dirty="0">
                          <a:effectLst/>
                        </a:rPr>
                        <a:t>VL 2-6 1.6.-15.11. Merikarvian ja Tornion välinen merialue ja Oulujoen vesistö ja sen pohjoispuoliset järvialueet. </a:t>
                      </a:r>
                    </a:p>
                    <a:p>
                      <a:pPr>
                        <a:lnSpc>
                          <a:spcPct val="107000"/>
                        </a:lnSpc>
                        <a:spcAft>
                          <a:spcPts val="0"/>
                        </a:spcAft>
                      </a:pPr>
                      <a:r>
                        <a:rPr lang="fi-FI" sz="700" dirty="0">
                          <a:effectLst/>
                        </a:rPr>
                        <a:t>Saimaan kanavalla ja syväväylillä Saimaan kanavan liikennekausi   </a:t>
                      </a:r>
                      <a:endParaRPr lang="fi-FI" sz="700" dirty="0">
                        <a:effectLst/>
                        <a:latin typeface="Verdana" panose="020B0604030504040204" pitchFamily="34" charset="0"/>
                        <a:ea typeface="Calibri" panose="020F0502020204030204" pitchFamily="34" charset="0"/>
                        <a:cs typeface="Calibri" panose="020F0502020204030204" pitchFamily="34" charset="0"/>
                      </a:endParaRPr>
                    </a:p>
                  </a:txBody>
                  <a:tcPr marL="47209" marR="47209" marT="0" marB="0"/>
                </a:tc>
                <a:extLst>
                  <a:ext uri="{0D108BD9-81ED-4DB2-BD59-A6C34878D82A}">
                    <a16:rowId xmlns:a16="http://schemas.microsoft.com/office/drawing/2014/main" val="2526580750"/>
                  </a:ext>
                </a:extLst>
              </a:tr>
            </a:tbl>
          </a:graphicData>
        </a:graphic>
      </p:graphicFrame>
    </p:spTree>
    <p:extLst>
      <p:ext uri="{BB962C8B-B14F-4D97-AF65-F5344CB8AC3E}">
        <p14:creationId xmlns:p14="http://schemas.microsoft.com/office/powerpoint/2010/main" val="149567511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0D6A3F2-3176-400B-9F7B-F7A1CC1CEAAB}"/>
              </a:ext>
            </a:extLst>
          </p:cNvPr>
          <p:cNvSpPr>
            <a:spLocks noGrp="1"/>
          </p:cNvSpPr>
          <p:nvPr>
            <p:ph type="title"/>
          </p:nvPr>
        </p:nvSpPr>
        <p:spPr>
          <a:xfrm>
            <a:off x="548999" y="152145"/>
            <a:ext cx="5554355" cy="1108800"/>
          </a:xfrm>
        </p:spPr>
        <p:txBody>
          <a:bodyPr/>
          <a:lstStyle/>
          <a:p>
            <a:r>
              <a:rPr lang="fi-FI" sz="2000" dirty="0"/>
              <a:t>VÄYLÄNPITÄJÄN VASTUU JA TEHTÄVÄT VESIVÄYLILLÄ</a:t>
            </a:r>
            <a:r>
              <a:rPr lang="fi-FI" dirty="0"/>
              <a:t/>
            </a:r>
            <a:br>
              <a:rPr lang="fi-FI" dirty="0"/>
            </a:br>
            <a:r>
              <a:rPr lang="fi-FI" sz="2000" dirty="0"/>
              <a:t/>
            </a:r>
            <a:br>
              <a:rPr lang="fi-FI" sz="2000" dirty="0"/>
            </a:br>
            <a:r>
              <a:rPr lang="fi-FI" dirty="0"/>
              <a:t/>
            </a:r>
            <a:br>
              <a:rPr lang="fi-FI" dirty="0"/>
            </a:br>
            <a:r>
              <a:rPr lang="fi-FI" dirty="0"/>
              <a:t/>
            </a:r>
            <a:br>
              <a:rPr lang="fi-FI" dirty="0"/>
            </a:br>
            <a:endParaRPr lang="fi-FI" dirty="0"/>
          </a:p>
        </p:txBody>
      </p:sp>
      <p:sp>
        <p:nvSpPr>
          <p:cNvPr id="3" name="Sisällön paikkamerkki 2">
            <a:extLst>
              <a:ext uri="{FF2B5EF4-FFF2-40B4-BE49-F238E27FC236}">
                <a16:creationId xmlns:a16="http://schemas.microsoft.com/office/drawing/2014/main" id="{926E8E13-0DA2-4679-9F49-E2E83705D037}"/>
              </a:ext>
            </a:extLst>
          </p:cNvPr>
          <p:cNvSpPr>
            <a:spLocks noGrp="1"/>
          </p:cNvSpPr>
          <p:nvPr>
            <p:ph idx="1"/>
          </p:nvPr>
        </p:nvSpPr>
        <p:spPr>
          <a:xfrm>
            <a:off x="548998" y="1260945"/>
            <a:ext cx="7779249" cy="3968255"/>
          </a:xfrm>
        </p:spPr>
        <p:txBody>
          <a:bodyPr/>
          <a:lstStyle/>
          <a:p>
            <a:r>
              <a:rPr lang="fi-FI" sz="1800" dirty="0"/>
              <a:t>Vesilain mukaan väylänpitäjä on velvollinen pitämään kulkuväylän ja siihen tehdyt laitteet kunnossa. </a:t>
            </a:r>
            <a:endParaRPr lang="fi-FI" sz="1800" dirty="0" smtClean="0"/>
          </a:p>
          <a:p>
            <a:r>
              <a:rPr lang="fi-FI" sz="1800" dirty="0"/>
              <a:t>Liikenne- ja viestintävirasto edellyttää, että väylänpitäjät toimivat seuraavien </a:t>
            </a:r>
            <a:r>
              <a:rPr lang="fi-FI" sz="1800" dirty="0" smtClean="0"/>
              <a:t>periaatteiden </a:t>
            </a:r>
            <a:r>
              <a:rPr lang="fi-FI" sz="1800" dirty="0"/>
              <a:t>mukaisesti:</a:t>
            </a:r>
          </a:p>
          <a:p>
            <a:r>
              <a:rPr lang="fi-FI" sz="1800" dirty="0" smtClean="0"/>
              <a:t>-Väylänpitäjä </a:t>
            </a:r>
            <a:r>
              <a:rPr lang="fi-FI" sz="1800" dirty="0"/>
              <a:t>tuntee vastuunsa ja tietää tehtävänsä.</a:t>
            </a:r>
          </a:p>
          <a:p>
            <a:r>
              <a:rPr lang="fi-FI" sz="1800" dirty="0" smtClean="0"/>
              <a:t>-Väylänpitäjä </a:t>
            </a:r>
            <a:r>
              <a:rPr lang="fi-FI" sz="1800" dirty="0"/>
              <a:t>on määritellyt vastuuorganisaationsa ja -tahonsa </a:t>
            </a:r>
          </a:p>
          <a:p>
            <a:r>
              <a:rPr lang="fi-FI" sz="1800" dirty="0" smtClean="0"/>
              <a:t>-Väylänpitäjä </a:t>
            </a:r>
            <a:r>
              <a:rPr lang="fi-FI" sz="1800" dirty="0"/>
              <a:t>ylläpitää tietoja väylästä ja turvalaitteista sekä ilmoittaa tiedot </a:t>
            </a:r>
            <a:r>
              <a:rPr lang="fi-FI" sz="1800" dirty="0" smtClean="0"/>
              <a:t>Liikenne- </a:t>
            </a:r>
            <a:r>
              <a:rPr lang="fi-FI" sz="1800" dirty="0"/>
              <a:t>ja viestintävirastolle</a:t>
            </a:r>
            <a:r>
              <a:rPr lang="fi-FI" sz="1800" dirty="0" smtClean="0"/>
              <a:t>.</a:t>
            </a:r>
          </a:p>
        </p:txBody>
      </p:sp>
      <p:sp>
        <p:nvSpPr>
          <p:cNvPr id="4" name="Päivämäärän paikkamerkki 3">
            <a:extLst>
              <a:ext uri="{FF2B5EF4-FFF2-40B4-BE49-F238E27FC236}">
                <a16:creationId xmlns:a16="http://schemas.microsoft.com/office/drawing/2014/main" id="{CEF18D2D-060C-4A0A-91DB-B52662F87708}"/>
              </a:ext>
            </a:extLst>
          </p:cNvPr>
          <p:cNvSpPr>
            <a:spLocks noGrp="1"/>
          </p:cNvSpPr>
          <p:nvPr>
            <p:ph type="dt" sz="half" idx="10"/>
          </p:nvPr>
        </p:nvSpPr>
        <p:spPr/>
        <p:txBody>
          <a:bodyPr/>
          <a:lstStyle/>
          <a:p>
            <a:fld id="{B31360C8-4D5B-40DA-A460-BC47B3706E97}" type="datetime1">
              <a:rPr lang="fi-FI" smtClean="0"/>
              <a:t>23.4.2020</a:t>
            </a:fld>
            <a:endParaRPr lang="fi-FI"/>
          </a:p>
        </p:txBody>
      </p:sp>
      <p:sp>
        <p:nvSpPr>
          <p:cNvPr id="6" name="Dian numeron paikkamerkki 5">
            <a:extLst>
              <a:ext uri="{FF2B5EF4-FFF2-40B4-BE49-F238E27FC236}">
                <a16:creationId xmlns:a16="http://schemas.microsoft.com/office/drawing/2014/main" id="{B03B12C2-BC49-41DD-9DAC-6AF1471E040E}"/>
              </a:ext>
            </a:extLst>
          </p:cNvPr>
          <p:cNvSpPr>
            <a:spLocks noGrp="1"/>
          </p:cNvSpPr>
          <p:nvPr>
            <p:ph type="sldNum" sz="quarter" idx="12"/>
          </p:nvPr>
        </p:nvSpPr>
        <p:spPr/>
        <p:txBody>
          <a:bodyPr/>
          <a:lstStyle/>
          <a:p>
            <a:fld id="{E97DE6E4-DC77-456C-872A-552B509F49AF}" type="slidenum">
              <a:rPr lang="fi-FI" smtClean="0"/>
              <a:t>7</a:t>
            </a:fld>
            <a:endParaRPr lang="fi-FI"/>
          </a:p>
        </p:txBody>
      </p:sp>
    </p:spTree>
    <p:extLst>
      <p:ext uri="{BB962C8B-B14F-4D97-AF65-F5344CB8AC3E}">
        <p14:creationId xmlns:p14="http://schemas.microsoft.com/office/powerpoint/2010/main" val="73886919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0D6A3F2-3176-400B-9F7B-F7A1CC1CEAAB}"/>
              </a:ext>
            </a:extLst>
          </p:cNvPr>
          <p:cNvSpPr>
            <a:spLocks noGrp="1"/>
          </p:cNvSpPr>
          <p:nvPr>
            <p:ph type="title"/>
          </p:nvPr>
        </p:nvSpPr>
        <p:spPr>
          <a:xfrm>
            <a:off x="548999" y="152145"/>
            <a:ext cx="5554355" cy="1108800"/>
          </a:xfrm>
        </p:spPr>
        <p:txBody>
          <a:bodyPr/>
          <a:lstStyle/>
          <a:p>
            <a:r>
              <a:rPr lang="fi-FI" sz="2000" dirty="0"/>
              <a:t>VÄYLÄNPITÄJÄN VASTUU JA TEHTÄVÄT VESIVÄYLILLÄ</a:t>
            </a:r>
            <a:r>
              <a:rPr lang="fi-FI" dirty="0"/>
              <a:t/>
            </a:r>
            <a:br>
              <a:rPr lang="fi-FI" dirty="0"/>
            </a:br>
            <a:r>
              <a:rPr lang="fi-FI" sz="2000" dirty="0"/>
              <a:t/>
            </a:r>
            <a:br>
              <a:rPr lang="fi-FI" sz="2000" dirty="0"/>
            </a:br>
            <a:r>
              <a:rPr lang="fi-FI" dirty="0"/>
              <a:t/>
            </a:r>
            <a:br>
              <a:rPr lang="fi-FI" dirty="0"/>
            </a:br>
            <a:r>
              <a:rPr lang="fi-FI" dirty="0"/>
              <a:t/>
            </a:r>
            <a:br>
              <a:rPr lang="fi-FI" dirty="0"/>
            </a:br>
            <a:endParaRPr lang="fi-FI" dirty="0"/>
          </a:p>
        </p:txBody>
      </p:sp>
      <p:sp>
        <p:nvSpPr>
          <p:cNvPr id="3" name="Sisällön paikkamerkki 2">
            <a:extLst>
              <a:ext uri="{FF2B5EF4-FFF2-40B4-BE49-F238E27FC236}">
                <a16:creationId xmlns:a16="http://schemas.microsoft.com/office/drawing/2014/main" id="{926E8E13-0DA2-4679-9F49-E2E83705D037}"/>
              </a:ext>
            </a:extLst>
          </p:cNvPr>
          <p:cNvSpPr>
            <a:spLocks noGrp="1"/>
          </p:cNvSpPr>
          <p:nvPr>
            <p:ph idx="1"/>
          </p:nvPr>
        </p:nvSpPr>
        <p:spPr>
          <a:xfrm>
            <a:off x="486000" y="980728"/>
            <a:ext cx="6630768" cy="5544616"/>
          </a:xfrm>
        </p:spPr>
        <p:txBody>
          <a:bodyPr/>
          <a:lstStyle/>
          <a:p>
            <a:endParaRPr lang="fi-FI" sz="1800" dirty="0" smtClean="0"/>
          </a:p>
          <a:p>
            <a:r>
              <a:rPr lang="fi-FI" sz="1800" dirty="0" smtClean="0"/>
              <a:t>Turvalaitteiden </a:t>
            </a:r>
            <a:r>
              <a:rPr lang="fi-FI" sz="1800" dirty="0" smtClean="0"/>
              <a:t>sijainti </a:t>
            </a:r>
            <a:r>
              <a:rPr lang="fi-FI" sz="1800" dirty="0"/>
              <a:t>ja kunto tulee olla tarkastettu keväällä jäiden lähdettyä todennetusti ja tiedot tulee ilmoittaa Liikenne- ja viestintävirastolle. Tarkastuksissa havaitut virheet ja puutteet korjataan mahdollisimman nopeasti. </a:t>
            </a:r>
            <a:r>
              <a:rPr lang="fi-FI" sz="1800" dirty="0" smtClean="0"/>
              <a:t>Liikenne- </a:t>
            </a:r>
            <a:r>
              <a:rPr lang="fi-FI" sz="1800" dirty="0"/>
              <a:t>ja viestintävirasto edellyttää, että kuntotarkastukset on </a:t>
            </a:r>
            <a:r>
              <a:rPr lang="fi-FI" sz="1800" dirty="0" smtClean="0"/>
              <a:t>tehty </a:t>
            </a:r>
            <a:r>
              <a:rPr lang="fi-FI" sz="1800" dirty="0"/>
              <a:t>määräaikojen mukaisesti, ellei niistä ole perustellusta syystä aihetta </a:t>
            </a:r>
            <a:r>
              <a:rPr lang="fi-FI" sz="1800" dirty="0" smtClean="0"/>
              <a:t>poiketa.</a:t>
            </a:r>
          </a:p>
          <a:p>
            <a:r>
              <a:rPr lang="fi-FI" sz="1800" dirty="0" smtClean="0"/>
              <a:t>Väylänpitäjän </a:t>
            </a:r>
            <a:r>
              <a:rPr lang="fi-FI" sz="1800" dirty="0"/>
              <a:t>tulee vuosittain kirjallisesti ilmoittaa Liikenne- ja viestintävirastolle, kun turvalaitteet on tarkastettu ja korjattu asianmukaisesti. Ilmoitus toimitetaan osoitteeseen vaylatieto@traficom.fi. Ilmoitus tulee olla toimitettuna viimeistään 15.7. Mikäli kaikkia turvalaitteiden tarkastuksia tai vikakorjauksia ei ole tuolloin toteutettu, tulee ilmoitukseen liittää puuttuvien tarkastusten ja vikakorjausten toteutusaikataulu. Ilmoituksen yhteydessä on hyvä varmistaa, että vastuuorganisaation tiedot ovat ajantasaiset. </a:t>
            </a:r>
          </a:p>
        </p:txBody>
      </p:sp>
      <p:sp>
        <p:nvSpPr>
          <p:cNvPr id="4" name="Päivämäärän paikkamerkki 3">
            <a:extLst>
              <a:ext uri="{FF2B5EF4-FFF2-40B4-BE49-F238E27FC236}">
                <a16:creationId xmlns:a16="http://schemas.microsoft.com/office/drawing/2014/main" id="{CEF18D2D-060C-4A0A-91DB-B52662F87708}"/>
              </a:ext>
            </a:extLst>
          </p:cNvPr>
          <p:cNvSpPr>
            <a:spLocks noGrp="1"/>
          </p:cNvSpPr>
          <p:nvPr>
            <p:ph type="dt" sz="half" idx="10"/>
          </p:nvPr>
        </p:nvSpPr>
        <p:spPr/>
        <p:txBody>
          <a:bodyPr/>
          <a:lstStyle/>
          <a:p>
            <a:fld id="{B31360C8-4D5B-40DA-A460-BC47B3706E97}" type="datetime1">
              <a:rPr lang="fi-FI" smtClean="0"/>
              <a:t>23.4.2020</a:t>
            </a:fld>
            <a:endParaRPr lang="fi-FI"/>
          </a:p>
        </p:txBody>
      </p:sp>
      <p:sp>
        <p:nvSpPr>
          <p:cNvPr id="6" name="Dian numeron paikkamerkki 5">
            <a:extLst>
              <a:ext uri="{FF2B5EF4-FFF2-40B4-BE49-F238E27FC236}">
                <a16:creationId xmlns:a16="http://schemas.microsoft.com/office/drawing/2014/main" id="{B03B12C2-BC49-41DD-9DAC-6AF1471E040E}"/>
              </a:ext>
            </a:extLst>
          </p:cNvPr>
          <p:cNvSpPr>
            <a:spLocks noGrp="1"/>
          </p:cNvSpPr>
          <p:nvPr>
            <p:ph type="sldNum" sz="quarter" idx="12"/>
          </p:nvPr>
        </p:nvSpPr>
        <p:spPr/>
        <p:txBody>
          <a:bodyPr/>
          <a:lstStyle/>
          <a:p>
            <a:fld id="{E97DE6E4-DC77-456C-872A-552B509F49AF}" type="slidenum">
              <a:rPr lang="fi-FI" smtClean="0"/>
              <a:t>8</a:t>
            </a:fld>
            <a:endParaRPr lang="fi-FI"/>
          </a:p>
        </p:txBody>
      </p:sp>
      <p:graphicFrame>
        <p:nvGraphicFramePr>
          <p:cNvPr id="7" name="Taulukko 6"/>
          <p:cNvGraphicFramePr>
            <a:graphicFrameLocks noGrp="1"/>
          </p:cNvGraphicFramePr>
          <p:nvPr>
            <p:extLst>
              <p:ext uri="{D42A27DB-BD31-4B8C-83A1-F6EECF244321}">
                <p14:modId xmlns:p14="http://schemas.microsoft.com/office/powerpoint/2010/main" val="2812371573"/>
              </p:ext>
            </p:extLst>
          </p:nvPr>
        </p:nvGraphicFramePr>
        <p:xfrm>
          <a:off x="7320136" y="980728"/>
          <a:ext cx="4464496" cy="5454667"/>
        </p:xfrm>
        <a:graphic>
          <a:graphicData uri="http://schemas.openxmlformats.org/drawingml/2006/table">
            <a:tbl>
              <a:tblPr firstRow="1" firstCol="1" bandRow="1">
                <a:tableStyleId>{5C22544A-7EE6-4342-B048-85BDC9FD1C3A}</a:tableStyleId>
              </a:tblPr>
              <a:tblGrid>
                <a:gridCol w="3093742">
                  <a:extLst>
                    <a:ext uri="{9D8B030D-6E8A-4147-A177-3AD203B41FA5}">
                      <a16:colId xmlns:a16="http://schemas.microsoft.com/office/drawing/2014/main" val="541288659"/>
                    </a:ext>
                  </a:extLst>
                </a:gridCol>
                <a:gridCol w="709845">
                  <a:extLst>
                    <a:ext uri="{9D8B030D-6E8A-4147-A177-3AD203B41FA5}">
                      <a16:colId xmlns:a16="http://schemas.microsoft.com/office/drawing/2014/main" val="319199084"/>
                    </a:ext>
                  </a:extLst>
                </a:gridCol>
                <a:gridCol w="660909">
                  <a:extLst>
                    <a:ext uri="{9D8B030D-6E8A-4147-A177-3AD203B41FA5}">
                      <a16:colId xmlns:a16="http://schemas.microsoft.com/office/drawing/2014/main" val="1466572439"/>
                    </a:ext>
                  </a:extLst>
                </a:gridCol>
              </a:tblGrid>
              <a:tr h="584598">
                <a:tc>
                  <a:txBody>
                    <a:bodyPr/>
                    <a:lstStyle/>
                    <a:p>
                      <a:pPr algn="just">
                        <a:lnSpc>
                          <a:spcPct val="107000"/>
                        </a:lnSpc>
                        <a:spcAft>
                          <a:spcPts val="0"/>
                        </a:spcAft>
                      </a:pPr>
                      <a:r>
                        <a:rPr lang="fi-FI" sz="1000" dirty="0">
                          <a:effectLst/>
                        </a:rPr>
                        <a:t>Alue</a:t>
                      </a:r>
                      <a:endParaRPr lang="fi-FI" sz="1000" dirty="0">
                        <a:effectLst/>
                        <a:latin typeface="Verdana" panose="020B060403050404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lnSpc>
                          <a:spcPct val="107000"/>
                        </a:lnSpc>
                        <a:spcAft>
                          <a:spcPts val="0"/>
                        </a:spcAft>
                      </a:pPr>
                      <a:r>
                        <a:rPr lang="fi-FI" sz="1000">
                          <a:effectLst/>
                        </a:rPr>
                        <a:t>VL 1–2</a:t>
                      </a:r>
                      <a:endParaRPr lang="fi-FI" sz="1000">
                        <a:effectLst/>
                        <a:latin typeface="Verdana" panose="020B060403050404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lnSpc>
                          <a:spcPct val="107000"/>
                        </a:lnSpc>
                        <a:spcAft>
                          <a:spcPts val="0"/>
                        </a:spcAft>
                      </a:pPr>
                      <a:r>
                        <a:rPr lang="fi-FI" sz="1000">
                          <a:effectLst/>
                        </a:rPr>
                        <a:t>VL 3–6</a:t>
                      </a:r>
                      <a:endParaRPr lang="fi-FI" sz="1000">
                        <a:effectLst/>
                        <a:latin typeface="Verdana" panose="020B060403050404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3769649851"/>
                  </a:ext>
                </a:extLst>
              </a:tr>
              <a:tr h="1175115">
                <a:tc>
                  <a:txBody>
                    <a:bodyPr/>
                    <a:lstStyle/>
                    <a:p>
                      <a:pPr>
                        <a:lnSpc>
                          <a:spcPct val="107000"/>
                        </a:lnSpc>
                        <a:spcAft>
                          <a:spcPts val="0"/>
                        </a:spcAft>
                      </a:pPr>
                      <a:r>
                        <a:rPr lang="fi-FI" sz="1000" dirty="0">
                          <a:effectLst/>
                        </a:rPr>
                        <a:t>Suomenlahden, Saaristomeren, Ahvenanmaan ja Selkämeren merialueet </a:t>
                      </a:r>
                      <a:endParaRPr lang="fi-FI" sz="1000" dirty="0">
                        <a:effectLst/>
                        <a:latin typeface="Verdana" panose="020B060403050404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lnSpc>
                          <a:spcPct val="107000"/>
                        </a:lnSpc>
                        <a:spcAft>
                          <a:spcPts val="0"/>
                        </a:spcAft>
                      </a:pPr>
                      <a:r>
                        <a:rPr lang="fi-FI" sz="1000">
                          <a:effectLst/>
                        </a:rPr>
                        <a:t>15.5.</a:t>
                      </a:r>
                      <a:endParaRPr lang="fi-FI" sz="1000">
                        <a:effectLst/>
                        <a:latin typeface="Verdana" panose="020B060403050404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lnSpc>
                          <a:spcPct val="107000"/>
                        </a:lnSpc>
                        <a:spcAft>
                          <a:spcPts val="0"/>
                        </a:spcAft>
                      </a:pPr>
                      <a:r>
                        <a:rPr lang="fi-FI" sz="1000">
                          <a:effectLst/>
                        </a:rPr>
                        <a:t>31.5.</a:t>
                      </a:r>
                      <a:endParaRPr lang="fi-FI" sz="1000">
                        <a:effectLst/>
                        <a:latin typeface="Verdana" panose="020B060403050404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066067041"/>
                  </a:ext>
                </a:extLst>
              </a:tr>
              <a:tr h="584598">
                <a:tc>
                  <a:txBody>
                    <a:bodyPr/>
                    <a:lstStyle/>
                    <a:p>
                      <a:pPr>
                        <a:lnSpc>
                          <a:spcPct val="107000"/>
                        </a:lnSpc>
                        <a:spcAft>
                          <a:spcPts val="0"/>
                        </a:spcAft>
                      </a:pPr>
                      <a:r>
                        <a:rPr lang="fi-FI" sz="1000">
                          <a:effectLst/>
                        </a:rPr>
                        <a:t>Merenkurkun merialue</a:t>
                      </a:r>
                      <a:endParaRPr lang="fi-FI" sz="1000">
                        <a:effectLst/>
                        <a:latin typeface="Verdana" panose="020B060403050404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lnSpc>
                          <a:spcPct val="107000"/>
                        </a:lnSpc>
                        <a:spcAft>
                          <a:spcPts val="0"/>
                        </a:spcAft>
                      </a:pPr>
                      <a:r>
                        <a:rPr lang="fi-FI" sz="1000">
                          <a:effectLst/>
                        </a:rPr>
                        <a:t>15.6.</a:t>
                      </a:r>
                      <a:endParaRPr lang="fi-FI" sz="1000">
                        <a:effectLst/>
                        <a:latin typeface="Verdana" panose="020B060403050404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lnSpc>
                          <a:spcPct val="107000"/>
                        </a:lnSpc>
                        <a:spcAft>
                          <a:spcPts val="0"/>
                        </a:spcAft>
                      </a:pPr>
                      <a:r>
                        <a:rPr lang="fi-FI" sz="1000">
                          <a:effectLst/>
                        </a:rPr>
                        <a:t>20.6.</a:t>
                      </a:r>
                      <a:endParaRPr lang="fi-FI" sz="1000">
                        <a:effectLst/>
                        <a:latin typeface="Verdana" panose="020B060403050404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3907617073"/>
                  </a:ext>
                </a:extLst>
              </a:tr>
              <a:tr h="584598">
                <a:tc>
                  <a:txBody>
                    <a:bodyPr/>
                    <a:lstStyle/>
                    <a:p>
                      <a:pPr>
                        <a:lnSpc>
                          <a:spcPct val="107000"/>
                        </a:lnSpc>
                        <a:spcAft>
                          <a:spcPts val="0"/>
                        </a:spcAft>
                      </a:pPr>
                      <a:r>
                        <a:rPr lang="fi-FI" sz="1000">
                          <a:effectLst/>
                        </a:rPr>
                        <a:t>Perämeren merialue</a:t>
                      </a:r>
                      <a:endParaRPr lang="fi-FI" sz="1000">
                        <a:effectLst/>
                        <a:latin typeface="Verdana" panose="020B060403050404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lnSpc>
                          <a:spcPct val="107000"/>
                        </a:lnSpc>
                        <a:spcAft>
                          <a:spcPts val="0"/>
                        </a:spcAft>
                      </a:pPr>
                      <a:r>
                        <a:rPr lang="fi-FI" sz="1000">
                          <a:effectLst/>
                        </a:rPr>
                        <a:t>20.6.</a:t>
                      </a:r>
                      <a:endParaRPr lang="fi-FI" sz="1000">
                        <a:effectLst/>
                        <a:latin typeface="Verdana" panose="020B060403050404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lnSpc>
                          <a:spcPct val="107000"/>
                        </a:lnSpc>
                        <a:spcAft>
                          <a:spcPts val="0"/>
                        </a:spcAft>
                      </a:pPr>
                      <a:r>
                        <a:rPr lang="fi-FI" sz="1000">
                          <a:effectLst/>
                        </a:rPr>
                        <a:t>30.6.</a:t>
                      </a:r>
                      <a:endParaRPr lang="fi-FI" sz="1000">
                        <a:effectLst/>
                        <a:latin typeface="Verdana" panose="020B060403050404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3135660264"/>
                  </a:ext>
                </a:extLst>
              </a:tr>
              <a:tr h="760125">
                <a:tc>
                  <a:txBody>
                    <a:bodyPr/>
                    <a:lstStyle/>
                    <a:p>
                      <a:pPr>
                        <a:lnSpc>
                          <a:spcPct val="107000"/>
                        </a:lnSpc>
                        <a:spcAft>
                          <a:spcPts val="0"/>
                        </a:spcAft>
                      </a:pPr>
                      <a:r>
                        <a:rPr lang="fi-FI" sz="1000">
                          <a:effectLst/>
                        </a:rPr>
                        <a:t>Vuoksen, Kymijoen ja Kokemäenjoen vesistöalueet </a:t>
                      </a:r>
                      <a:endParaRPr lang="fi-FI" sz="1000">
                        <a:effectLst/>
                        <a:latin typeface="Verdana" panose="020B060403050404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lnSpc>
                          <a:spcPct val="107000"/>
                        </a:lnSpc>
                        <a:spcAft>
                          <a:spcPts val="0"/>
                        </a:spcAft>
                      </a:pPr>
                      <a:r>
                        <a:rPr lang="fi-FI" sz="1000">
                          <a:effectLst/>
                        </a:rPr>
                        <a:t>31.5.</a:t>
                      </a:r>
                      <a:endParaRPr lang="fi-FI" sz="1000">
                        <a:effectLst/>
                        <a:latin typeface="Verdana" panose="020B060403050404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lnSpc>
                          <a:spcPct val="107000"/>
                        </a:lnSpc>
                        <a:spcAft>
                          <a:spcPts val="0"/>
                        </a:spcAft>
                      </a:pPr>
                      <a:r>
                        <a:rPr lang="fi-FI" sz="1000">
                          <a:effectLst/>
                        </a:rPr>
                        <a:t>30.6.</a:t>
                      </a:r>
                      <a:endParaRPr lang="fi-FI" sz="1000">
                        <a:effectLst/>
                        <a:latin typeface="Verdana" panose="020B060403050404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3141228623"/>
                  </a:ext>
                </a:extLst>
              </a:tr>
              <a:tr h="1765633">
                <a:tc>
                  <a:txBody>
                    <a:bodyPr/>
                    <a:lstStyle/>
                    <a:p>
                      <a:pPr>
                        <a:lnSpc>
                          <a:spcPct val="107000"/>
                        </a:lnSpc>
                        <a:spcAft>
                          <a:spcPts val="0"/>
                        </a:spcAft>
                      </a:pPr>
                      <a:r>
                        <a:rPr lang="fi-FI" sz="1000" dirty="0">
                          <a:effectLst/>
                        </a:rPr>
                        <a:t>Oulujoen, Kemijoen, </a:t>
                      </a:r>
                      <a:r>
                        <a:rPr lang="fi-FI" sz="1000" dirty="0" err="1">
                          <a:effectLst/>
                        </a:rPr>
                        <a:t>Tornionjoen</a:t>
                      </a:r>
                      <a:r>
                        <a:rPr lang="fi-FI" sz="1000" dirty="0">
                          <a:effectLst/>
                        </a:rPr>
                        <a:t> ja </a:t>
                      </a:r>
                      <a:r>
                        <a:rPr lang="fi-FI" sz="1000" dirty="0" err="1">
                          <a:effectLst/>
                        </a:rPr>
                        <a:t>Paasjoen</a:t>
                      </a:r>
                      <a:r>
                        <a:rPr lang="fi-FI" sz="1000" dirty="0">
                          <a:effectLst/>
                        </a:rPr>
                        <a:t> ym. vesistöalueet (Oulujoen vesistö ja sen pohjoispuoliset vesialueet)</a:t>
                      </a:r>
                      <a:endParaRPr lang="fi-FI" sz="1000" dirty="0">
                        <a:effectLst/>
                        <a:latin typeface="Verdana" panose="020B060403050404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lnSpc>
                          <a:spcPct val="107000"/>
                        </a:lnSpc>
                        <a:spcAft>
                          <a:spcPts val="0"/>
                        </a:spcAft>
                      </a:pPr>
                      <a:r>
                        <a:rPr lang="fi-FI" sz="1000">
                          <a:effectLst/>
                        </a:rPr>
                        <a:t>   -</a:t>
                      </a:r>
                      <a:endParaRPr lang="fi-FI" sz="1000">
                        <a:effectLst/>
                        <a:latin typeface="Verdana" panose="020B060403050404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lnSpc>
                          <a:spcPct val="107000"/>
                        </a:lnSpc>
                        <a:spcAft>
                          <a:spcPts val="0"/>
                        </a:spcAft>
                      </a:pPr>
                      <a:r>
                        <a:rPr lang="fi-FI" sz="1000" dirty="0">
                          <a:effectLst/>
                        </a:rPr>
                        <a:t>30.6.</a:t>
                      </a:r>
                      <a:endParaRPr lang="fi-FI" sz="1000" dirty="0">
                        <a:effectLst/>
                        <a:latin typeface="Verdana" panose="020B060403050404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351393613"/>
                  </a:ext>
                </a:extLst>
              </a:tr>
            </a:tbl>
          </a:graphicData>
        </a:graphic>
      </p:graphicFrame>
    </p:spTree>
    <p:extLst>
      <p:ext uri="{BB962C8B-B14F-4D97-AF65-F5344CB8AC3E}">
        <p14:creationId xmlns:p14="http://schemas.microsoft.com/office/powerpoint/2010/main" val="335436142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0D6A3F2-3176-400B-9F7B-F7A1CC1CEAAB}"/>
              </a:ext>
            </a:extLst>
          </p:cNvPr>
          <p:cNvSpPr>
            <a:spLocks noGrp="1"/>
          </p:cNvSpPr>
          <p:nvPr>
            <p:ph type="title"/>
          </p:nvPr>
        </p:nvSpPr>
        <p:spPr>
          <a:xfrm>
            <a:off x="548999" y="152145"/>
            <a:ext cx="5554355" cy="1108800"/>
          </a:xfrm>
        </p:spPr>
        <p:txBody>
          <a:bodyPr/>
          <a:lstStyle/>
          <a:p>
            <a:r>
              <a:rPr lang="fi-FI" dirty="0"/>
              <a:t>TURVALAITTEIDEN VIKAILMOITUKSET SEKÄ MERIVAROITUKSET</a:t>
            </a:r>
            <a:br>
              <a:rPr lang="fi-FI" dirty="0"/>
            </a:br>
            <a:r>
              <a:rPr lang="fi-FI" dirty="0"/>
              <a:t/>
            </a:r>
            <a:br>
              <a:rPr lang="fi-FI" dirty="0"/>
            </a:br>
            <a:r>
              <a:rPr lang="fi-FI" sz="2000" dirty="0"/>
              <a:t/>
            </a:r>
            <a:br>
              <a:rPr lang="fi-FI" sz="2000" dirty="0"/>
            </a:br>
            <a:r>
              <a:rPr lang="fi-FI" dirty="0"/>
              <a:t/>
            </a:r>
            <a:br>
              <a:rPr lang="fi-FI" dirty="0"/>
            </a:br>
            <a:r>
              <a:rPr lang="fi-FI" dirty="0"/>
              <a:t/>
            </a:r>
            <a:br>
              <a:rPr lang="fi-FI" dirty="0"/>
            </a:br>
            <a:endParaRPr lang="fi-FI" dirty="0"/>
          </a:p>
        </p:txBody>
      </p:sp>
      <p:sp>
        <p:nvSpPr>
          <p:cNvPr id="4" name="Päivämäärän paikkamerkki 3">
            <a:extLst>
              <a:ext uri="{FF2B5EF4-FFF2-40B4-BE49-F238E27FC236}">
                <a16:creationId xmlns:a16="http://schemas.microsoft.com/office/drawing/2014/main" id="{CEF18D2D-060C-4A0A-91DB-B52662F87708}"/>
              </a:ext>
            </a:extLst>
          </p:cNvPr>
          <p:cNvSpPr>
            <a:spLocks noGrp="1"/>
          </p:cNvSpPr>
          <p:nvPr>
            <p:ph type="dt" sz="half" idx="10"/>
          </p:nvPr>
        </p:nvSpPr>
        <p:spPr/>
        <p:txBody>
          <a:bodyPr/>
          <a:lstStyle/>
          <a:p>
            <a:fld id="{B31360C8-4D5B-40DA-A460-BC47B3706E97}" type="datetime1">
              <a:rPr lang="fi-FI" smtClean="0"/>
              <a:t>23.4.2020</a:t>
            </a:fld>
            <a:endParaRPr lang="fi-FI"/>
          </a:p>
        </p:txBody>
      </p:sp>
      <p:sp>
        <p:nvSpPr>
          <p:cNvPr id="6" name="Dian numeron paikkamerkki 5">
            <a:extLst>
              <a:ext uri="{FF2B5EF4-FFF2-40B4-BE49-F238E27FC236}">
                <a16:creationId xmlns:a16="http://schemas.microsoft.com/office/drawing/2014/main" id="{B03B12C2-BC49-41DD-9DAC-6AF1471E040E}"/>
              </a:ext>
            </a:extLst>
          </p:cNvPr>
          <p:cNvSpPr>
            <a:spLocks noGrp="1"/>
          </p:cNvSpPr>
          <p:nvPr>
            <p:ph type="sldNum" sz="quarter" idx="12"/>
          </p:nvPr>
        </p:nvSpPr>
        <p:spPr/>
        <p:txBody>
          <a:bodyPr/>
          <a:lstStyle/>
          <a:p>
            <a:fld id="{E97DE6E4-DC77-456C-872A-552B509F49AF}" type="slidenum">
              <a:rPr lang="fi-FI" smtClean="0"/>
              <a:t>9</a:t>
            </a:fld>
            <a:endParaRPr lang="fi-FI"/>
          </a:p>
        </p:txBody>
      </p:sp>
      <p:sp>
        <p:nvSpPr>
          <p:cNvPr id="8" name="Sisällön paikkamerkki 7"/>
          <p:cNvSpPr>
            <a:spLocks noGrp="1"/>
          </p:cNvSpPr>
          <p:nvPr>
            <p:ph idx="1"/>
          </p:nvPr>
        </p:nvSpPr>
        <p:spPr/>
        <p:txBody>
          <a:bodyPr/>
          <a:lstStyle/>
          <a:p>
            <a:r>
              <a:rPr lang="fi-FI" sz="1800" dirty="0" smtClean="0"/>
              <a:t>Väylänpitäjän </a:t>
            </a:r>
            <a:r>
              <a:rPr lang="fi-FI" sz="1800" dirty="0"/>
              <a:t>tulee aina turvalaitteen vian havaitessaan ilmoittaa asiasta Liikenne- ja </a:t>
            </a:r>
            <a:r>
              <a:rPr lang="fi-FI" sz="1800" dirty="0" smtClean="0"/>
              <a:t>viestintävirastolle</a:t>
            </a:r>
            <a:r>
              <a:rPr lang="fi-FI" sz="1800" dirty="0"/>
              <a:t>. Tämän ilmoituksen voi tehdä Liikenne- ja viestintäviraston internetsivuston kautta, Reimari- järjestelmän kautta tai tekemällä ilmoituksen Turku Radiolle. </a:t>
            </a:r>
            <a:r>
              <a:rPr lang="fi-FI" sz="1800" dirty="0" err="1"/>
              <a:t>Traffic</a:t>
            </a:r>
            <a:r>
              <a:rPr lang="fi-FI" sz="1800" dirty="0"/>
              <a:t> Management Finlandin Turku Radio (vikailmoitusnumero 0800 181818) ja VTS–keskukset vastaavat merenkulkijoilta tulleiden alueellisten sekä yksittäisten turvalaitteiden vikojen kirjauksesta tietojärjestelmiin. Vian kirjauksen yhteydessä huomioidaan myös mahdollisen merivaroituksen tekeminen. Merivaroitusjärjestelmän ylläpito kuuluu Liikenne- ja viestintäviraston viranomaistoimintoihin ja toiminta operoidaan Turku Radion kautta.</a:t>
            </a:r>
          </a:p>
          <a:p>
            <a:r>
              <a:rPr lang="fi-FI" sz="1800" dirty="0"/>
              <a:t>Turvalaitteiden vioista ilmoittaminen on erityisen tärkeää, sillä ilmoitusten kautta merenkulkijoille saadaan tieto väylän merkinnän puutteista. Ilmoitus myös vähentää osaltaan väylänpitäjän vastuuta vioista ja antaa kohtuullisen toiminta-ajan vikojen korjaamiseen.</a:t>
            </a:r>
          </a:p>
          <a:p>
            <a:r>
              <a:rPr lang="fi-FI" sz="1800" dirty="0"/>
              <a:t>Liikenne- ja viestintävirasto on julkaissut erillisen ohjeen vikailmoitusmenettelystä.</a:t>
            </a:r>
          </a:p>
          <a:p>
            <a:endParaRPr lang="fi-FI" dirty="0"/>
          </a:p>
        </p:txBody>
      </p:sp>
    </p:spTree>
    <p:extLst>
      <p:ext uri="{BB962C8B-B14F-4D97-AF65-F5344CB8AC3E}">
        <p14:creationId xmlns:p14="http://schemas.microsoft.com/office/powerpoint/2010/main" val="97735248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theme/theme1.xml><?xml version="1.0" encoding="utf-8"?>
<a:theme xmlns:a="http://schemas.openxmlformats.org/drawingml/2006/main" name="A) Traficom 1 su">
  <a:themeElements>
    <a:clrScheme name="Traficom">
      <a:dk1>
        <a:sysClr val="windowText" lastClr="000000"/>
      </a:dk1>
      <a:lt1>
        <a:sysClr val="window" lastClr="FFFFFF"/>
      </a:lt1>
      <a:dk2>
        <a:srgbClr val="018285"/>
      </a:dk2>
      <a:lt2>
        <a:srgbClr val="1C6BBA"/>
      </a:lt2>
      <a:accent1>
        <a:srgbClr val="00AEB2"/>
      </a:accent1>
      <a:accent2>
        <a:srgbClr val="018285"/>
      </a:accent2>
      <a:accent3>
        <a:srgbClr val="81D600"/>
      </a:accent3>
      <a:accent4>
        <a:srgbClr val="EC017F"/>
      </a:accent4>
      <a:accent5>
        <a:srgbClr val="0058B1"/>
      </a:accent5>
      <a:accent6>
        <a:srgbClr val="159637"/>
      </a:accent6>
      <a:hlink>
        <a:srgbClr val="0563C1"/>
      </a:hlink>
      <a:folHlink>
        <a:srgbClr val="954F72"/>
      </a:folHlink>
    </a:clrScheme>
    <a:fontScheme name="Mukautettu 1">
      <a:majorFont>
        <a:latin typeface="Verdana"/>
        <a:ea typeface=""/>
        <a:cs typeface=""/>
      </a:majorFont>
      <a:minorFont>
        <a:latin typeface="Verdana"/>
        <a:ea typeface=""/>
        <a:cs typeface=""/>
      </a:minorFont>
    </a:fontScheme>
    <a:fmtScheme name="Office-te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00AEB2"/>
        </a:solidFill>
        <a:ln>
          <a:solidFill>
            <a:srgbClr val="00AEB2"/>
          </a:solidFill>
        </a:ln>
      </a:spPr>
      <a:bodyPr rtlCol="0" anchor="t"/>
      <a:lstStyle>
        <a:defPPr algn="ctr">
          <a:defRPr dirty="0" err="1" smtClean="0">
            <a:solidFill>
              <a:schemeClr val="bg1"/>
            </a:solidFill>
            <a:latin typeface="+mj-lt"/>
          </a:defRPr>
        </a:defPPr>
      </a:lstStyle>
      <a:style>
        <a:lnRef idx="2">
          <a:schemeClr val="accent1">
            <a:shade val="50000"/>
          </a:schemeClr>
        </a:lnRef>
        <a:fillRef idx="1">
          <a:schemeClr val="accent1"/>
        </a:fillRef>
        <a:effectRef idx="0">
          <a:schemeClr val="accent1"/>
        </a:effectRef>
        <a:fontRef idx="minor">
          <a:schemeClr val="lt1"/>
        </a:fontRef>
      </a:style>
    </a:spDef>
    <a:lnDef>
      <a:spPr>
        <a:ln w="31750">
          <a:solidFill>
            <a:srgbClr val="00AEB2"/>
          </a:solidFill>
        </a:ln>
      </a:spPr>
      <a:bodyPr/>
      <a:lstStyle/>
      <a:style>
        <a:lnRef idx="1">
          <a:schemeClr val="accent1"/>
        </a:lnRef>
        <a:fillRef idx="0">
          <a:schemeClr val="accent1"/>
        </a:fillRef>
        <a:effectRef idx="0">
          <a:schemeClr val="accent1"/>
        </a:effectRef>
        <a:fontRef idx="minor">
          <a:schemeClr val="tx1"/>
        </a:fontRef>
      </a:style>
    </a:lnDef>
    <a:txDef>
      <a:spPr>
        <a:solidFill>
          <a:srgbClr val="00AEB2"/>
        </a:solidFill>
      </a:spPr>
      <a:bodyPr wrap="none" rtlCol="0">
        <a:spAutoFit/>
      </a:bodyPr>
      <a:lstStyle>
        <a:defPPr algn="l">
          <a:defRPr dirty="0" err="1" smtClean="0">
            <a:solidFill>
              <a:schemeClr val="bg1"/>
            </a:solidFill>
          </a:defRPr>
        </a:defPPr>
      </a:lstStyle>
    </a:txDef>
  </a:objectDefaults>
  <a:extraClrSchemeLst/>
  <a:custClrLst>
    <a:custClr name="Traficom 1">
      <a:srgbClr val="00AEB2"/>
    </a:custClr>
    <a:custClr name="Traficom 2">
      <a:srgbClr val="018285"/>
    </a:custClr>
    <a:custClr name="Traficom 3">
      <a:srgbClr val="0058B1"/>
    </a:custClr>
    <a:custClr name="Traficom 4">
      <a:srgbClr val="159637"/>
    </a:custClr>
    <a:custClr name="Traficom 5">
      <a:srgbClr val="81D600"/>
    </a:custClr>
    <a:custClr name="Traficom 6">
      <a:srgbClr val="009EFF"/>
    </a:custClr>
    <a:custClr name="Traficom 7">
      <a:srgbClr val="0066CC"/>
    </a:custClr>
    <a:custClr name="Traficom 8">
      <a:srgbClr val="EC017F"/>
    </a:custClr>
    <a:custClr name="Traficom 9">
      <a:srgbClr val="E90008"/>
    </a:custClr>
    <a:custClr name="Traficom 10">
      <a:srgbClr val="FF7D00"/>
    </a:custClr>
    <a:custClr name="Traficom 11">
      <a:srgbClr val="FFD400"/>
    </a:custClr>
    <a:custClr name="Traficom 12">
      <a:srgbClr val="056805"/>
    </a:custClr>
    <a:custClr name="Traficom 13">
      <a:srgbClr val="026273"/>
    </a:custClr>
    <a:custClr name="Traficom 14">
      <a:srgbClr val="002C74"/>
    </a:custClr>
    <a:custClr name="Traficom 15">
      <a:srgbClr val="820084"/>
    </a:custClr>
    <a:custClr name="Traficom 16">
      <a:srgbClr val="9E003B"/>
    </a:custClr>
  </a:custClrLst>
  <a:extLst>
    <a:ext uri="{05A4C25C-085E-4340-85A3-A5531E510DB2}">
      <thm15:themeFamily xmlns:thm15="http://schemas.microsoft.com/office/thememl/2012/main" name="Traficom 1 su.potx" id="{35F82258-695C-4B79-9FC5-1353DB0E7F81}" vid="{0E3385F1-85DA-4E9A-9093-59B23653AAA1}"/>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haredContentType xmlns="Microsoft.SharePoint.Taxonomy.ContentTypeSync" SourceId="40397ff5-035d-43a5-8834-729ee8c332fa" ContentTypeId="0x0101000EC482A17D284AEE8290D09FC0D2D6D2" PreviousValue="true"/>
</file>

<file path=customXml/item3.xml><?xml version="1.0" encoding="utf-8"?>
<ct:contentTypeSchema xmlns:ct="http://schemas.microsoft.com/office/2006/metadata/contentType" xmlns:ma="http://schemas.microsoft.com/office/2006/metadata/properties/metaAttributes" ct:_="" ma:_="" ma:contentTypeName="Traficom esitys kuvaton (fi)" ma:contentTypeID="0x0101000EC482A17D284AEE8290D09FC0D2D6D200C589622A2BFC49F09A63EB8A040062500036EF1402FBDA0D42924B1A4FE150B2A7" ma:contentTypeVersion="49" ma:contentTypeDescription="" ma:contentTypeScope="" ma:versionID="5868142cf10aa8c0ba86ac819a3ff2b8">
  <xsd:schema xmlns:xsd="http://www.w3.org/2001/XMLSchema" xmlns:xs="http://www.w3.org/2001/XMLSchema" xmlns:p="http://schemas.microsoft.com/office/2006/metadata/properties" xmlns:ns2="49bfba61-6e83-40bd-a5fb-b45c77de2667" xmlns:ns3="986746b9-21ea-4a10-94d5-c7e2d54bbe5a" targetNamespace="http://schemas.microsoft.com/office/2006/metadata/properties" ma:root="true" ma:fieldsID="2161cd5993c0e20b07a0ec2c8133867f" ns2:_="" ns3:_="">
    <xsd:import namespace="49bfba61-6e83-40bd-a5fb-b45c77de2667"/>
    <xsd:import namespace="986746b9-21ea-4a10-94d5-c7e2d54bbe5a"/>
    <xsd:element name="properties">
      <xsd:complexType>
        <xsd:sequence>
          <xsd:element name="documentManagement">
            <xsd:complexType>
              <xsd:all>
                <xsd:element ref="ns2:SaTyDocumentArchive" minOccurs="0"/>
                <xsd:element ref="ns2:SaTyTosTaskGroup" minOccurs="0"/>
                <xsd:element ref="ns2:SaTyTosTaskGroupId" minOccurs="0"/>
                <xsd:element ref="ns2:SaTyTosIssueGroup" minOccurs="0"/>
                <xsd:element ref="ns2:SaTyTosIssueGroupId" minOccurs="0"/>
                <xsd:element ref="ns2:SaTyTosDocumentType" minOccurs="0"/>
                <xsd:element ref="ns2:SaTyTosDocumentTypeId" minOccurs="0"/>
                <xsd:element ref="ns2:SaTyTosPreservation" minOccurs="0"/>
                <xsd:element ref="ns2:SaTyDocumentYear" minOccurs="0"/>
                <xsd:element ref="ns2:SaTyDocumentStatus" minOccurs="0"/>
                <xsd:element ref="ns2:SaTyTosPublicity" minOccurs="0"/>
                <xsd:element ref="ns3:a9215f07bdd34c12927c30fd8ee294e2" minOccurs="0"/>
                <xsd:element ref="ns3:TaxCatchAll" minOccurs="0"/>
                <xsd:element ref="ns3:TaxCatchAllLabel" minOccurs="0"/>
                <xsd:element ref="ns3:f4b386671deb464d8bb6062959db37ce" minOccurs="0"/>
                <xsd:element ref="ns3:p39f2945831442ffb2b72677709d8610" minOccurs="0"/>
                <xsd:element ref="ns3:g947cab29b3b46f18713a0acc4648f6c" minOccurs="0"/>
                <xsd:element ref="ns2:SaTyDocumentUserData" minOccurs="0"/>
                <xsd:element ref="ns2:eb88049090c34051aae092bae2056bc2" minOccurs="0"/>
                <xsd:element ref="ns2:od82ff796f8549e7b48b0e43c70930a6"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9bfba61-6e83-40bd-a5fb-b45c77de2667" elementFormDefault="qualified">
    <xsd:import namespace="http://schemas.microsoft.com/office/2006/documentManagement/types"/>
    <xsd:import namespace="http://schemas.microsoft.com/office/infopath/2007/PartnerControls"/>
    <xsd:element name="SaTyDocumentArchive" ma:index="8" nillable="true" ma:displayName="Arkistoitava" ma:default="0" ma:description="" ma:internalName="SaTyDocumentArchive">
      <xsd:simpleType>
        <xsd:restriction base="dms:Boolean"/>
      </xsd:simpleType>
    </xsd:element>
    <xsd:element name="SaTyTosTaskGroup" ma:index="9" nillable="true" ma:displayName="Tehtävä" ma:hidden="true" ma:indexed="true" ma:internalName="SaTyTosTaskGroup" ma:readOnly="false">
      <xsd:simpleType>
        <xsd:restriction base="dms:Text">
          <xsd:maxLength value="255"/>
        </xsd:restriction>
      </xsd:simpleType>
    </xsd:element>
    <xsd:element name="SaTyTosTaskGroupId" ma:index="10" nillable="true" ma:displayName="Tehtävän tunnus" ma:hidden="true" ma:indexed="true" ma:internalName="SaTyTosTaskGroupId">
      <xsd:simpleType>
        <xsd:restriction base="dms:Text"/>
      </xsd:simpleType>
    </xsd:element>
    <xsd:element name="SaTyTosIssueGroup" ma:index="11" nillable="true" ma:displayName="Tehtävän tarkenne" ma:hidden="true" ma:indexed="true" ma:internalName="SaTyTosIssueGroup" ma:readOnly="false">
      <xsd:simpleType>
        <xsd:restriction base="dms:Text">
          <xsd:maxLength value="255"/>
        </xsd:restriction>
      </xsd:simpleType>
    </xsd:element>
    <xsd:element name="SaTyTosIssueGroupId" ma:index="12" nillable="true" ma:displayName="Tehtävän tarkenteen tunnus" ma:hidden="true" ma:indexed="true" ma:internalName="SaTyTosIssueGroupId">
      <xsd:simpleType>
        <xsd:restriction base="dms:Text"/>
      </xsd:simpleType>
    </xsd:element>
    <xsd:element name="SaTyTosDocumentType" ma:index="13" nillable="true" ma:displayName="Dokumenttityyppi" ma:indexed="true" ma:internalName="SaTyTosDocumentType">
      <xsd:simpleType>
        <xsd:restriction base="dms:Text"/>
      </xsd:simpleType>
    </xsd:element>
    <xsd:element name="SaTyTosDocumentTypeId" ma:index="14" nillable="true" ma:displayName="Dokumenttityypin tunnus" ma:hidden="true" ma:indexed="true" ma:internalName="SaTyTosDocumentTypeId">
      <xsd:simpleType>
        <xsd:restriction base="dms:Text"/>
      </xsd:simpleType>
    </xsd:element>
    <xsd:element name="SaTyTosPreservation" ma:index="15" nillable="true" ma:displayName="Säilytysaika" ma:hidden="true" ma:indexed="true" ma:internalName="SaTyTosPreservation">
      <xsd:simpleType>
        <xsd:restriction base="dms:Text"/>
      </xsd:simpleType>
    </xsd:element>
    <xsd:element name="SaTyDocumentYear" ma:index="16" nillable="true" ma:displayName="Vuosi" ma:decimals="0" ma:hidden="true" ma:internalName="SaTyDocumentYear" ma:percentage="FALSE">
      <xsd:simpleType>
        <xsd:restriction base="dms:Number">
          <xsd:maxInclusive value="2050"/>
          <xsd:minInclusive value="2010"/>
        </xsd:restriction>
      </xsd:simpleType>
    </xsd:element>
    <xsd:element name="SaTyDocumentStatus" ma:index="17" nillable="true" ma:displayName="Tila" ma:default="Luonnos" ma:internalName="SaTyDocumentStatus">
      <xsd:simpleType>
        <xsd:restriction base="dms:Choice">
          <xsd:enumeration value="Luonnos"/>
          <xsd:enumeration value="Valmis"/>
          <xsd:enumeration value="Arkistoitu"/>
        </xsd:restriction>
      </xsd:simpleType>
    </xsd:element>
    <xsd:element name="SaTyTosPublicity" ma:index="20" nillable="true" ma:displayName="Julkisuus" ma:hidden="true" ma:internalName="SaTyTosPublicity">
      <xsd:simpleType>
        <xsd:restriction base="dms:Text"/>
      </xsd:simpleType>
    </xsd:element>
    <xsd:element name="SaTyDocumentUserData" ma:index="31" nillable="true" ma:displayName="Henkilötietoja" ma:default="0" ma:hidden="true" ma:internalName="SaTyDocumentUserData">
      <xsd:simpleType>
        <xsd:restriction base="dms:Boolean"/>
      </xsd:simpleType>
    </xsd:element>
    <xsd:element name="eb88049090c34051aae092bae2056bc2" ma:index="32" nillable="true" ma:taxonomy="true" ma:internalName="eb88049090c34051aae092bae2056bc2" ma:taxonomyFieldName="SaTyTosKeywords" ma:displayName="Asiasanat" ma:default="" ma:fieldId="{eb880490-90c3-4051-aae0-92bae2056bc2}" ma:sspId="40397ff5-035d-43a5-8834-729ee8c332fa" ma:termSetId="aed3fbe3-f150-4fcf-a9b0-5f9dadd909f5" ma:anchorId="00000000-0000-0000-0000-000000000000" ma:open="false" ma:isKeyword="false">
      <xsd:complexType>
        <xsd:sequence>
          <xsd:element ref="pc:Terms" minOccurs="0" maxOccurs="1"/>
        </xsd:sequence>
      </xsd:complexType>
    </xsd:element>
    <xsd:element name="od82ff796f8549e7b48b0e43c70930a6" ma:index="33" nillable="true" ma:taxonomy="true" ma:internalName="od82ff796f8549e7b48b0e43c70930a6" ma:taxonomyFieldName="SaTyDocumentLanguage" ma:displayName="Kieli" ma:default="1;#Suomi|88d960e6-e76c-48a2-b607-f1600797b640" ma:fieldId="{8d82ff79-6f85-49e7-b48b-0e43c70930a6}" ma:sspId="40397ff5-035d-43a5-8834-729ee8c332fa" ma:termSetId="41152fb4-de1c-44ce-adb6-521cf362b6ab"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86746b9-21ea-4a10-94d5-c7e2d54bbe5a" elementFormDefault="qualified">
    <xsd:import namespace="http://schemas.microsoft.com/office/2006/documentManagement/types"/>
    <xsd:import namespace="http://schemas.microsoft.com/office/infopath/2007/PartnerControls"/>
    <xsd:element name="a9215f07bdd34c12927c30fd8ee294e2" ma:index="21" nillable="true" ma:taxonomy="true" ma:internalName="a9215f07bdd34c12927c30fd8ee294e2" ma:taxonomyFieldName="SaTyDocumentOrganisation" ma:displayName="Organisaatiorakenne" ma:default="" ma:fieldId="{a9215f07-bdd3-4c12-927c-30fd8ee294e2}" ma:sspId="40397ff5-035d-43a5-8834-729ee8c332fa" ma:termSetId="4e8fc55d-bf43-4adc-9421-b3b49beecec2" ma:anchorId="00000000-0000-0000-0000-000000000000" ma:open="false" ma:isKeyword="false">
      <xsd:complexType>
        <xsd:sequence>
          <xsd:element ref="pc:Terms" minOccurs="0" maxOccurs="1"/>
        </xsd:sequence>
      </xsd:complexType>
    </xsd:element>
    <xsd:element name="TaxCatchAll" ma:index="22" nillable="true" ma:displayName="Taxonomy Catch All Column" ma:description="" ma:hidden="true" ma:list="{bcea8f53-4ecf-4bd6-a9b3-89bec2158b27}" ma:internalName="TaxCatchAll" ma:showField="CatchAllData" ma:web="49bfba61-6e83-40bd-a5fb-b45c77de2667">
      <xsd:complexType>
        <xsd:complexContent>
          <xsd:extension base="dms:MultiChoiceLookup">
            <xsd:sequence>
              <xsd:element name="Value" type="dms:Lookup" maxOccurs="unbounded" minOccurs="0" nillable="true"/>
            </xsd:sequence>
          </xsd:extension>
        </xsd:complexContent>
      </xsd:complexType>
    </xsd:element>
    <xsd:element name="TaxCatchAllLabel" ma:index="23" nillable="true" ma:displayName="Taxonomy Catch All Column1" ma:description="" ma:hidden="true" ma:list="{bcea8f53-4ecf-4bd6-a9b3-89bec2158b27}" ma:internalName="TaxCatchAllLabel" ma:readOnly="true" ma:showField="CatchAllDataLabel" ma:web="49bfba61-6e83-40bd-a5fb-b45c77de2667">
      <xsd:complexType>
        <xsd:complexContent>
          <xsd:extension base="dms:MultiChoiceLookup">
            <xsd:sequence>
              <xsd:element name="Value" type="dms:Lookup" maxOccurs="unbounded" minOccurs="0" nillable="true"/>
            </xsd:sequence>
          </xsd:extension>
        </xsd:complexContent>
      </xsd:complexType>
    </xsd:element>
    <xsd:element name="f4b386671deb464d8bb6062959db37ce" ma:index="25" nillable="true" ma:taxonomy="true" ma:internalName="f4b386671deb464d8bb6062959db37ce" ma:taxonomyFieldName="SaTyDocumentQuartal" ma:displayName="Osavuosi" ma:default="" ma:fieldId="{f4b38667-1deb-464d-8bb6-062959db37ce}" ma:sspId="40397ff5-035d-43a5-8834-729ee8c332fa" ma:termSetId="895a9155-bcdc-4b0f-80ed-bd9ee6ec15cd" ma:anchorId="00000000-0000-0000-0000-000000000000" ma:open="false" ma:isKeyword="false">
      <xsd:complexType>
        <xsd:sequence>
          <xsd:element ref="pc:Terms" minOccurs="0" maxOccurs="1"/>
        </xsd:sequence>
      </xsd:complexType>
    </xsd:element>
    <xsd:element name="p39f2945831442ffb2b72677709d8610" ma:index="27" nillable="true" ma:taxonomy="true" ma:internalName="p39f2945831442ffb2b72677709d8610" ma:taxonomyFieldName="SaTyDocumentMonth" ma:displayName="Kuukausi" ma:default="" ma:fieldId="{939f2945-8314-42ff-b2b7-2677709d8610}" ma:sspId="40397ff5-035d-43a5-8834-729ee8c332fa" ma:termSetId="9349d5b0-8d30-4cc9-9bbe-b194ef7e757b" ma:anchorId="00000000-0000-0000-0000-000000000000" ma:open="false" ma:isKeyword="false">
      <xsd:complexType>
        <xsd:sequence>
          <xsd:element ref="pc:Terms" minOccurs="0" maxOccurs="1"/>
        </xsd:sequence>
      </xsd:complexType>
    </xsd:element>
    <xsd:element name="g947cab29b3b46f18713a0acc4648f6c" ma:index="29" nillable="true" ma:taxonomy="true" ma:internalName="g947cab29b3b46f18713a0acc4648f6c" ma:taxonomyFieldName="SaTyDocumentOtherTag" ma:displayName="Muu yksilöivä tieto" ma:default="" ma:fieldId="{0947cab2-9b3b-46f1-8713-a0acc4648f6c}" ma:sspId="40397ff5-035d-43a5-8834-729ee8c332fa" ma:termSetId="fd54c402-2e62-4cf2-a566-0b7c39712901" ma:anchorId="00000000-0000-0000-0000-000000000000"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SaTyTosIssueGroupId xmlns="49bfba61-6e83-40bd-a5fb-b45c77de2667" xsi:nil="true"/>
    <SaTyTosDocumentType xmlns="49bfba61-6e83-40bd-a5fb-b45c77de2667">Asiakirjapohja</SaTyTosDocumentType>
    <SaTyTosDocumentTypeId xmlns="49bfba61-6e83-40bd-a5fb-b45c77de2667">Asiakirjapohja</SaTyTosDocumentTypeId>
    <p39f2945831442ffb2b72677709d8610 xmlns="986746b9-21ea-4a10-94d5-c7e2d54bbe5a">
      <Terms xmlns="http://schemas.microsoft.com/office/infopath/2007/PartnerControls"/>
    </p39f2945831442ffb2b72677709d8610>
    <SaTyTosIssueGroup xmlns="49bfba61-6e83-40bd-a5fb-b45c77de2667" xsi:nil="true"/>
    <SaTyDocumentArchive xmlns="49bfba61-6e83-40bd-a5fb-b45c77de2667">false</SaTyDocumentArchive>
    <SaTyTosPublicity xmlns="49bfba61-6e83-40bd-a5fb-b45c77de2667">Julkinen</SaTyTosPublicity>
    <SaTyDocumentYear xmlns="49bfba61-6e83-40bd-a5fb-b45c77de2667">2019</SaTyDocumentYear>
    <SaTyDocumentStatus xmlns="49bfba61-6e83-40bd-a5fb-b45c77de2667">Luonnos</SaTyDocumentStatus>
    <SaTyTosTaskGroup xmlns="49bfba61-6e83-40bd-a5fb-b45c77de2667" xsi:nil="true"/>
    <SaTyTosPreservation xmlns="49bfba61-6e83-40bd-a5fb-b45c77de2667">3 v</SaTyTosPreservation>
    <TaxCatchAll xmlns="986746b9-21ea-4a10-94d5-c7e2d54bbe5a">
      <Value>1</Value>
      <Value>3</Value>
    </TaxCatchAll>
    <f4b386671deb464d8bb6062959db37ce xmlns="986746b9-21ea-4a10-94d5-c7e2d54bbe5a">
      <Terms xmlns="http://schemas.microsoft.com/office/infopath/2007/PartnerControls"/>
    </f4b386671deb464d8bb6062959db37ce>
    <od82ff796f8549e7b48b0e43c70930a6 xmlns="49bfba61-6e83-40bd-a5fb-b45c77de2667">
      <Terms xmlns="http://schemas.microsoft.com/office/infopath/2007/PartnerControls">
        <TermInfo xmlns="http://schemas.microsoft.com/office/infopath/2007/PartnerControls">
          <TermName xmlns="http://schemas.microsoft.com/office/infopath/2007/PartnerControls">Suomi</TermName>
          <TermId xmlns="http://schemas.microsoft.com/office/infopath/2007/PartnerControls">88d960e6-e76c-48a2-b607-f1600797b640</TermId>
        </TermInfo>
      </Terms>
    </od82ff796f8549e7b48b0e43c70930a6>
    <g947cab29b3b46f18713a0acc4648f6c xmlns="986746b9-21ea-4a10-94d5-c7e2d54bbe5a">
      <Terms xmlns="http://schemas.microsoft.com/office/infopath/2007/PartnerControls"/>
    </g947cab29b3b46f18713a0acc4648f6c>
    <SaTyDocumentUserData xmlns="49bfba61-6e83-40bd-a5fb-b45c77de2667">false</SaTyDocumentUserData>
    <SaTyTosTaskGroupId xmlns="49bfba61-6e83-40bd-a5fb-b45c77de2667" xsi:nil="true"/>
    <a9215f07bdd34c12927c30fd8ee294e2 xmlns="986746b9-21ea-4a10-94d5-c7e2d54bbe5a">
      <Terms xmlns="http://schemas.microsoft.com/office/infopath/2007/PartnerControls"/>
    </a9215f07bdd34c12927c30fd8ee294e2>
    <eb88049090c34051aae092bae2056bc2 xmlns="49bfba61-6e83-40bd-a5fb-b45c77de2667">
      <Terms xmlns="http://schemas.microsoft.com/office/infopath/2007/PartnerControls">
        <TermInfo xmlns="http://schemas.microsoft.com/office/infopath/2007/PartnerControls">
          <TermName xmlns="http://schemas.microsoft.com/office/infopath/2007/PartnerControls">Mallipohja</TermName>
          <TermId xmlns="http://schemas.microsoft.com/office/infopath/2007/PartnerControls">8556560e-d2f7-4107-a309-72029ebfa072</TermId>
        </TermInfo>
      </Terms>
    </eb88049090c34051aae092bae2056bc2>
  </documentManagement>
</p:properties>
</file>

<file path=customXml/itemProps1.xml><?xml version="1.0" encoding="utf-8"?>
<ds:datastoreItem xmlns:ds="http://schemas.openxmlformats.org/officeDocument/2006/customXml" ds:itemID="{16689405-7699-4D5B-B1C2-C837B6677E47}">
  <ds:schemaRefs>
    <ds:schemaRef ds:uri="http://schemas.microsoft.com/sharepoint/v3/contenttype/forms"/>
  </ds:schemaRefs>
</ds:datastoreItem>
</file>

<file path=customXml/itemProps2.xml><?xml version="1.0" encoding="utf-8"?>
<ds:datastoreItem xmlns:ds="http://schemas.openxmlformats.org/officeDocument/2006/customXml" ds:itemID="{B532A3A6-0941-41C5-B341-CC0C45876C2F}">
  <ds:schemaRefs>
    <ds:schemaRef ds:uri="Microsoft.SharePoint.Taxonomy.ContentTypeSync"/>
  </ds:schemaRefs>
</ds:datastoreItem>
</file>

<file path=customXml/itemProps3.xml><?xml version="1.0" encoding="utf-8"?>
<ds:datastoreItem xmlns:ds="http://schemas.openxmlformats.org/officeDocument/2006/customXml" ds:itemID="{60195554-F89F-4730-9E5C-BF39E209C98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9bfba61-6e83-40bd-a5fb-b45c77de2667"/>
    <ds:schemaRef ds:uri="986746b9-21ea-4a10-94d5-c7e2d54bbe5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0B977A5A-49BD-446D-AF05-4E41B5447755}">
  <ds:schemaRefs>
    <ds:schemaRef ds:uri="http://purl.org/dc/terms/"/>
    <ds:schemaRef ds:uri="http://schemas.openxmlformats.org/package/2006/metadata/core-properties"/>
    <ds:schemaRef ds:uri="986746b9-21ea-4a10-94d5-c7e2d54bbe5a"/>
    <ds:schemaRef ds:uri="http://schemas.microsoft.com/office/2006/documentManagement/types"/>
    <ds:schemaRef ds:uri="49bfba61-6e83-40bd-a5fb-b45c77de2667"/>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Traficom 1 su</Template>
  <TotalTime>170</TotalTime>
  <Words>1147</Words>
  <Application>Microsoft Office PowerPoint</Application>
  <PresentationFormat>Laajakuva</PresentationFormat>
  <Paragraphs>182</Paragraphs>
  <Slides>10</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10</vt:i4>
      </vt:variant>
    </vt:vector>
  </HeadingPairs>
  <TitlesOfParts>
    <vt:vector size="14" baseType="lpstr">
      <vt:lpstr>Calibri</vt:lpstr>
      <vt:lpstr>Verdana</vt:lpstr>
      <vt:lpstr>Wingdings 3</vt:lpstr>
      <vt:lpstr>A) Traficom 1 su</vt:lpstr>
      <vt:lpstr>Vesiväylänpidon uusi ylläpitoluokitus</vt:lpstr>
      <vt:lpstr>VESIVÄYLÄSTÖN LUOKITUKSET  </vt:lpstr>
      <vt:lpstr>Vesiväyläluokitus (Perusluokitus)   </vt:lpstr>
      <vt:lpstr>Ylläpitoluokitus (Turvalaitteiden toimivuusluokitus)    </vt:lpstr>
      <vt:lpstr>Ylläpitoluokitus (Turvalaitteiden toimivuusluokitus)    </vt:lpstr>
      <vt:lpstr>Ylläpitoluokitus (Turvalaitteiden toimivuusluokitus)    </vt:lpstr>
      <vt:lpstr>VÄYLÄNPITÄJÄN VASTUU JA TEHTÄVÄT VESIVÄYLILLÄ    </vt:lpstr>
      <vt:lpstr>VÄYLÄNPITÄJÄN VASTUU JA TEHTÄVÄT VESIVÄYLILLÄ    </vt:lpstr>
      <vt:lpstr>TURVALAITTEIDEN VIKAILMOITUKSET SEKÄ MERIVAROITUKSET     </vt:lpstr>
      <vt:lpstr>Kiitos</vt:lpstr>
    </vt:vector>
  </TitlesOfParts>
  <Company>Trafi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Saarela Sami</dc:creator>
  <cp:lastModifiedBy>Lång Risto</cp:lastModifiedBy>
  <cp:revision>18</cp:revision>
  <dcterms:created xsi:type="dcterms:W3CDTF">2020-04-16T11:50:01Z</dcterms:created>
  <dcterms:modified xsi:type="dcterms:W3CDTF">2020-04-23T11:34:19Z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0x0101000EC482A17D284AEE8290D09FC0D2D6D200C589622A2BFC49F09A63EB8A040062500036EF1402FBDA0D42924B1A4FE150B2A7</vt:lpwstr>
  </property>
  <property fmtid="{D5CDD505-2E9C-101B-9397-08002B2CF9AE}" pid="3" name="SaTyDocumentQuartal">
    <vt:lpwstr/>
  </property>
  <property fmtid="{D5CDD505-2E9C-101B-9397-08002B2CF9AE}" pid="4" name="SaTyDocumentOrganisation">
    <vt:lpwstr/>
  </property>
  <property fmtid="{D5CDD505-2E9C-101B-9397-08002B2CF9AE}" pid="5" name="SaTyDocumentMonth">
    <vt:lpwstr/>
  </property>
  <property fmtid="{D5CDD505-2E9C-101B-9397-08002B2CF9AE}" pid="6" name="SaTyTosKeywords">
    <vt:lpwstr>3;#Mallipohja|8556560e-d2f7-4107-a309-72029ebfa072</vt:lpwstr>
  </property>
  <property fmtid="{D5CDD505-2E9C-101B-9397-08002B2CF9AE}" pid="7" name="SaTyDocumentLanguage">
    <vt:lpwstr>1;#Suomi|88d960e6-e76c-48a2-b607-f1600797b640</vt:lpwstr>
  </property>
  <property fmtid="{D5CDD505-2E9C-101B-9397-08002B2CF9AE}" pid="8" name="SaTyDocumentOtherTag">
    <vt:lpwstr/>
  </property>
</Properties>
</file>