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5"/>
  </p:sldMasterIdLst>
  <p:notesMasterIdLst>
    <p:notesMasterId r:id="rId16"/>
  </p:notesMasterIdLst>
  <p:sldIdLst>
    <p:sldId id="257" r:id="rId6"/>
    <p:sldId id="307" r:id="rId7"/>
    <p:sldId id="309" r:id="rId8"/>
    <p:sldId id="312" r:id="rId9"/>
    <p:sldId id="313" r:id="rId10"/>
    <p:sldId id="314" r:id="rId11"/>
    <p:sldId id="315" r:id="rId12"/>
    <p:sldId id="316" r:id="rId13"/>
    <p:sldId id="311" r:id="rId14"/>
    <p:sldId id="25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9" autoAdjust="0"/>
    <p:restoredTop sz="97459" autoAdjust="0"/>
  </p:normalViewPr>
  <p:slideViewPr>
    <p:cSldViewPr showGuides="1">
      <p:cViewPr varScale="1">
        <p:scale>
          <a:sx n="65" d="100"/>
          <a:sy n="65" d="100"/>
        </p:scale>
        <p:origin x="532" y="4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E50864-FAE4-4A0B-A0DC-2F73C2A33AB3}" type="datetimeFigureOut">
              <a:rPr lang="fi-FI" smtClean="0"/>
              <a:t>23.4.2020</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626995-C19F-4D09-894F-C325747C9A78}" type="slidenum">
              <a:rPr lang="fi-FI" smtClean="0"/>
              <a:t>‹#›</a:t>
            </a:fld>
            <a:endParaRPr lang="fi-FI"/>
          </a:p>
        </p:txBody>
      </p:sp>
    </p:spTree>
    <p:extLst>
      <p:ext uri="{BB962C8B-B14F-4D97-AF65-F5344CB8AC3E}">
        <p14:creationId xmlns:p14="http://schemas.microsoft.com/office/powerpoint/2010/main" val="4213639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bg>
      <p:bgPr>
        <a:solidFill>
          <a:srgbClr val="00AEB2"/>
        </a:solidFill>
        <a:effectLst/>
      </p:bgPr>
    </p:bg>
    <p:spTree>
      <p:nvGrpSpPr>
        <p:cNvPr id="1" name=""/>
        <p:cNvGrpSpPr/>
        <p:nvPr/>
      </p:nvGrpSpPr>
      <p:grpSpPr>
        <a:xfrm>
          <a:off x="0" y="0"/>
          <a:ext cx="0" cy="0"/>
          <a:chOff x="0" y="0"/>
          <a:chExt cx="0" cy="0"/>
        </a:xfrm>
      </p:grpSpPr>
      <p:sp>
        <p:nvSpPr>
          <p:cNvPr id="9" name="Freeform 9">
            <a:extLst>
              <a:ext uri="{FF2B5EF4-FFF2-40B4-BE49-F238E27FC236}">
                <a16:creationId xmlns:a16="http://schemas.microsoft.com/office/drawing/2014/main" id="{69D9D5B7-43E3-441F-A639-CE5A3DE816D3}"/>
              </a:ext>
            </a:extLst>
          </p:cNvPr>
          <p:cNvSpPr>
            <a:spLocks noEditPoints="1"/>
          </p:cNvSpPr>
          <p:nvPr/>
        </p:nvSpPr>
        <p:spPr bwMode="white">
          <a:xfrm>
            <a:off x="0" y="0"/>
            <a:ext cx="12193588" cy="6858000"/>
          </a:xfrm>
          <a:custGeom>
            <a:avLst/>
            <a:gdLst>
              <a:gd name="T0" fmla="*/ 0 w 33867"/>
              <a:gd name="T1" fmla="*/ 0 h 19050"/>
              <a:gd name="T2" fmla="*/ 2147483646 w 33867"/>
              <a:gd name="T3" fmla="*/ 0 h 19050"/>
              <a:gd name="T4" fmla="*/ 2147483646 w 33867"/>
              <a:gd name="T5" fmla="*/ 2147483646 h 19050"/>
              <a:gd name="T6" fmla="*/ 0 w 33867"/>
              <a:gd name="T7" fmla="*/ 2147483646 h 19050"/>
              <a:gd name="T8" fmla="*/ 0 w 33867"/>
              <a:gd name="T9" fmla="*/ 0 h 19050"/>
              <a:gd name="T10" fmla="*/ 2147483646 w 33867"/>
              <a:gd name="T11" fmla="*/ 2147483646 h 19050"/>
              <a:gd name="T12" fmla="*/ 2147483646 w 33867"/>
              <a:gd name="T13" fmla="*/ 2147483646 h 19050"/>
              <a:gd name="T14" fmla="*/ 2147483646 w 33867"/>
              <a:gd name="T15" fmla="*/ 2147483646 h 19050"/>
              <a:gd name="T16" fmla="*/ 2147483646 w 33867"/>
              <a:gd name="T17" fmla="*/ 2147483646 h 19050"/>
              <a:gd name="T18" fmla="*/ 2147483646 w 33867"/>
              <a:gd name="T19" fmla="*/ 2147483646 h 190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3867" h="19050">
                <a:moveTo>
                  <a:pt x="0" y="0"/>
                </a:moveTo>
                <a:lnTo>
                  <a:pt x="33867" y="0"/>
                </a:lnTo>
                <a:lnTo>
                  <a:pt x="33867" y="19050"/>
                </a:lnTo>
                <a:lnTo>
                  <a:pt x="0" y="19050"/>
                </a:lnTo>
                <a:lnTo>
                  <a:pt x="0" y="0"/>
                </a:lnTo>
                <a:close/>
                <a:moveTo>
                  <a:pt x="7206" y="18450"/>
                </a:moveTo>
                <a:lnTo>
                  <a:pt x="600" y="18450"/>
                </a:lnTo>
                <a:lnTo>
                  <a:pt x="600" y="600"/>
                </a:lnTo>
                <a:lnTo>
                  <a:pt x="14657" y="600"/>
                </a:lnTo>
                <a:lnTo>
                  <a:pt x="7206" y="1845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pic>
        <p:nvPicPr>
          <p:cNvPr id="7" name="Kuva 9">
            <a:extLst>
              <a:ext uri="{FF2B5EF4-FFF2-40B4-BE49-F238E27FC236}">
                <a16:creationId xmlns:a16="http://schemas.microsoft.com/office/drawing/2014/main" id="{0700315B-21C2-4903-A3AB-D1CEE228BDF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40688" y="1163638"/>
            <a:ext cx="3387725"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a:extLst>
              <a:ext uri="{FF2B5EF4-FFF2-40B4-BE49-F238E27FC236}">
                <a16:creationId xmlns:a16="http://schemas.microsoft.com/office/drawing/2014/main" id="{91331965-5214-461C-BEB3-6F5370F8F963}"/>
              </a:ext>
            </a:extLst>
          </p:cNvPr>
          <p:cNvSpPr>
            <a:spLocks noGrp="1"/>
          </p:cNvSpPr>
          <p:nvPr>
            <p:ph type="ctrTitle"/>
          </p:nvPr>
        </p:nvSpPr>
        <p:spPr>
          <a:xfrm>
            <a:off x="4410000" y="2538000"/>
            <a:ext cx="6930000" cy="1800000"/>
          </a:xfrm>
        </p:spPr>
        <p:txBody>
          <a:bodyPr anchor="b"/>
          <a:lstStyle>
            <a:lvl1pPr algn="r">
              <a:defRPr sz="5000" b="0"/>
            </a:lvl1pPr>
          </a:lstStyle>
          <a:p>
            <a:r>
              <a:rPr lang="fi-FI" smtClean="0"/>
              <a:t>Muokkaa perustyyl. napsautt.</a:t>
            </a:r>
            <a:endParaRPr lang="fi-FI" dirty="0"/>
          </a:p>
        </p:txBody>
      </p:sp>
      <p:sp>
        <p:nvSpPr>
          <p:cNvPr id="3" name="Alaotsikko 2">
            <a:extLst>
              <a:ext uri="{FF2B5EF4-FFF2-40B4-BE49-F238E27FC236}">
                <a16:creationId xmlns:a16="http://schemas.microsoft.com/office/drawing/2014/main" id="{1B4C0696-1858-4EE1-8103-E344FB5960C6}"/>
              </a:ext>
            </a:extLst>
          </p:cNvPr>
          <p:cNvSpPr>
            <a:spLocks noGrp="1"/>
          </p:cNvSpPr>
          <p:nvPr>
            <p:ph type="subTitle" idx="1"/>
          </p:nvPr>
        </p:nvSpPr>
        <p:spPr>
          <a:xfrm>
            <a:off x="4410000" y="4518000"/>
            <a:ext cx="6930000" cy="972000"/>
          </a:xfrm>
        </p:spPr>
        <p:txBody>
          <a:bodyPr>
            <a:noAutofit/>
          </a:bodyPr>
          <a:lstStyle>
            <a:lvl1pPr marL="0" indent="0" algn="r">
              <a:spcBef>
                <a:spcPts val="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dirty="0"/>
          </a:p>
        </p:txBody>
      </p:sp>
      <p:sp>
        <p:nvSpPr>
          <p:cNvPr id="4" name="Päivämäärän paikkamerkki 3">
            <a:extLst>
              <a:ext uri="{FF2B5EF4-FFF2-40B4-BE49-F238E27FC236}">
                <a16:creationId xmlns:a16="http://schemas.microsoft.com/office/drawing/2014/main" id="{768C5E4A-925E-4380-B3C3-E1D4A10A7123}"/>
              </a:ext>
            </a:extLst>
          </p:cNvPr>
          <p:cNvSpPr>
            <a:spLocks noGrp="1"/>
          </p:cNvSpPr>
          <p:nvPr>
            <p:ph type="dt" sz="half" idx="10"/>
          </p:nvPr>
        </p:nvSpPr>
        <p:spPr/>
        <p:txBody>
          <a:bodyPr/>
          <a:lstStyle>
            <a:lvl1pPr>
              <a:defRPr>
                <a:noFill/>
              </a:defRPr>
            </a:lvl1pPr>
          </a:lstStyle>
          <a:p>
            <a:fld id="{4692CE53-C42A-42C0-BCBA-268D068C11D4}" type="datetime1">
              <a:rPr lang="fi-FI" smtClean="0"/>
              <a:t>23.4.2020</a:t>
            </a:fld>
            <a:endParaRPr lang="fi-FI"/>
          </a:p>
        </p:txBody>
      </p:sp>
      <p:sp>
        <p:nvSpPr>
          <p:cNvPr id="5" name="Alatunnisteen paikkamerkki 4">
            <a:extLst>
              <a:ext uri="{FF2B5EF4-FFF2-40B4-BE49-F238E27FC236}">
                <a16:creationId xmlns:a16="http://schemas.microsoft.com/office/drawing/2014/main" id="{16B4CC4D-F01D-4CA4-BF14-0939A09D1DC1}"/>
              </a:ext>
            </a:extLst>
          </p:cNvPr>
          <p:cNvSpPr>
            <a:spLocks noGrp="1"/>
          </p:cNvSpPr>
          <p:nvPr>
            <p:ph type="ftr" sz="quarter" idx="11"/>
          </p:nvPr>
        </p:nvSpPr>
        <p:spPr/>
        <p:txBody>
          <a:bodyPr/>
          <a:lstStyle>
            <a:lvl1pPr>
              <a:defRPr>
                <a:noFill/>
              </a:defRPr>
            </a:lvl1pPr>
          </a:lstStyle>
          <a:p>
            <a:r>
              <a:rPr lang="fi-FI"/>
              <a:t>[Esityksen nimi]</a:t>
            </a:r>
          </a:p>
        </p:txBody>
      </p:sp>
      <p:sp>
        <p:nvSpPr>
          <p:cNvPr id="6" name="Dian numeron paikkamerkki 5">
            <a:extLst>
              <a:ext uri="{FF2B5EF4-FFF2-40B4-BE49-F238E27FC236}">
                <a16:creationId xmlns:a16="http://schemas.microsoft.com/office/drawing/2014/main" id="{B2D18480-8F56-4A52-896B-9A84F8CBE31F}"/>
              </a:ext>
            </a:extLst>
          </p:cNvPr>
          <p:cNvSpPr>
            <a:spLocks noGrp="1"/>
          </p:cNvSpPr>
          <p:nvPr>
            <p:ph type="sldNum" sz="quarter" idx="12"/>
          </p:nvPr>
        </p:nvSpPr>
        <p:spPr/>
        <p:txBody>
          <a:bodyPr/>
          <a:lstStyle>
            <a:lvl1pPr>
              <a:defRPr>
                <a:noFill/>
              </a:defRPr>
            </a:lvl1pPr>
          </a:lstStyle>
          <a:p>
            <a:fld id="{6FE56A51-8810-4865-8945-16E6E50C8EFD}" type="slidenum">
              <a:rPr lang="fi-FI" smtClean="0"/>
              <a:t>‹#›</a:t>
            </a:fld>
            <a:endParaRPr lang="fi-FI"/>
          </a:p>
        </p:txBody>
      </p:sp>
    </p:spTree>
    <p:extLst>
      <p:ext uri="{BB962C8B-B14F-4D97-AF65-F5344CB8AC3E}">
        <p14:creationId xmlns:p14="http://schemas.microsoft.com/office/powerpoint/2010/main" val="364063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äliotsikkodia 4">
    <p:spTree>
      <p:nvGrpSpPr>
        <p:cNvPr id="1" name=""/>
        <p:cNvGrpSpPr/>
        <p:nvPr/>
      </p:nvGrpSpPr>
      <p:grpSpPr>
        <a:xfrm>
          <a:off x="0" y="0"/>
          <a:ext cx="0" cy="0"/>
          <a:chOff x="0" y="0"/>
          <a:chExt cx="0" cy="0"/>
        </a:xfrm>
      </p:grpSpPr>
      <p:sp>
        <p:nvSpPr>
          <p:cNvPr id="9" name="Kuvan paikkamerkki 7">
            <a:extLst>
              <a:ext uri="{FF2B5EF4-FFF2-40B4-BE49-F238E27FC236}">
                <a16:creationId xmlns:a16="http://schemas.microsoft.com/office/drawing/2014/main" id="{1C84CBB3-3D4A-4CA8-93C1-245849ACEFE8}"/>
              </a:ext>
            </a:extLst>
          </p:cNvPr>
          <p:cNvSpPr>
            <a:spLocks noGrp="1"/>
          </p:cNvSpPr>
          <p:nvPr>
            <p:ph type="pic" sz="quarter" idx="17"/>
          </p:nvPr>
        </p:nvSpPr>
        <p:spPr bwMode="gray">
          <a:xfrm>
            <a:off x="219075" y="876301"/>
            <a:ext cx="11765027" cy="5766290"/>
          </a:xfrm>
          <a:custGeom>
            <a:avLst/>
            <a:gdLst>
              <a:gd name="connsiteX0" fmla="*/ 0 w 11763771"/>
              <a:gd name="connsiteY0" fmla="*/ 0 h 6427181"/>
              <a:gd name="connsiteX1" fmla="*/ 11763771 w 11763771"/>
              <a:gd name="connsiteY1" fmla="*/ 0 h 6427181"/>
              <a:gd name="connsiteX2" fmla="*/ 11763771 w 11763771"/>
              <a:gd name="connsiteY2" fmla="*/ 6427181 h 6427181"/>
              <a:gd name="connsiteX3" fmla="*/ 0 w 11763771"/>
              <a:gd name="connsiteY3" fmla="*/ 6427181 h 6427181"/>
              <a:gd name="connsiteX4" fmla="*/ 0 w 11763771"/>
              <a:gd name="connsiteY4"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256 w 11765027"/>
              <a:gd name="connsiteY3" fmla="*/ 6427181 h 6427181"/>
              <a:gd name="connsiteX4" fmla="*/ 0 w 11765027"/>
              <a:gd name="connsiteY4" fmla="*/ 5604366 h 6427181"/>
              <a:gd name="connsiteX5" fmla="*/ 1256 w 11765027"/>
              <a:gd name="connsiteY5"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981200 w 11765027"/>
              <a:gd name="connsiteY3" fmla="*/ 6423516 h 6427181"/>
              <a:gd name="connsiteX4" fmla="*/ 1256 w 11765027"/>
              <a:gd name="connsiteY4" fmla="*/ 6427181 h 6427181"/>
              <a:gd name="connsiteX5" fmla="*/ 0 w 11765027"/>
              <a:gd name="connsiteY5" fmla="*/ 5604366 h 6427181"/>
              <a:gd name="connsiteX6" fmla="*/ 1256 w 11765027"/>
              <a:gd name="connsiteY6"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981200 w 11765027"/>
              <a:gd name="connsiteY3" fmla="*/ 6423516 h 6427181"/>
              <a:gd name="connsiteX4" fmla="*/ 0 w 11765027"/>
              <a:gd name="connsiteY4" fmla="*/ 5604366 h 6427181"/>
              <a:gd name="connsiteX5" fmla="*/ 1256 w 11765027"/>
              <a:gd name="connsiteY5" fmla="*/ 0 h 6427181"/>
              <a:gd name="connsiteX0" fmla="*/ 871762 w 12635533"/>
              <a:gd name="connsiteY0" fmla="*/ 0 h 6427181"/>
              <a:gd name="connsiteX1" fmla="*/ 12635533 w 12635533"/>
              <a:gd name="connsiteY1" fmla="*/ 0 h 6427181"/>
              <a:gd name="connsiteX2" fmla="*/ 12635533 w 12635533"/>
              <a:gd name="connsiteY2" fmla="*/ 6427181 h 6427181"/>
              <a:gd name="connsiteX3" fmla="*/ 2851706 w 12635533"/>
              <a:gd name="connsiteY3" fmla="*/ 6423516 h 6427181"/>
              <a:gd name="connsiteX4" fmla="*/ 870506 w 12635533"/>
              <a:gd name="connsiteY4" fmla="*/ 5604366 h 6427181"/>
              <a:gd name="connsiteX5" fmla="*/ 870506 w 12635533"/>
              <a:gd name="connsiteY5" fmla="*/ 660891 h 6427181"/>
              <a:gd name="connsiteX6" fmla="*/ 871762 w 12635533"/>
              <a:gd name="connsiteY6" fmla="*/ 0 h 6427181"/>
              <a:gd name="connsiteX0" fmla="*/ 871762 w 12635533"/>
              <a:gd name="connsiteY0" fmla="*/ 0 h 6427181"/>
              <a:gd name="connsiteX1" fmla="*/ 12635533 w 12635533"/>
              <a:gd name="connsiteY1" fmla="*/ 0 h 6427181"/>
              <a:gd name="connsiteX2" fmla="*/ 12635533 w 12635533"/>
              <a:gd name="connsiteY2" fmla="*/ 6427181 h 6427181"/>
              <a:gd name="connsiteX3" fmla="*/ 2851706 w 12635533"/>
              <a:gd name="connsiteY3" fmla="*/ 6423516 h 6427181"/>
              <a:gd name="connsiteX4" fmla="*/ 870506 w 12635533"/>
              <a:gd name="connsiteY4" fmla="*/ 5604366 h 6427181"/>
              <a:gd name="connsiteX5" fmla="*/ 870506 w 12635533"/>
              <a:gd name="connsiteY5" fmla="*/ 660891 h 6427181"/>
              <a:gd name="connsiteX6" fmla="*/ 871762 w 12635533"/>
              <a:gd name="connsiteY6" fmla="*/ 0 h 6427181"/>
              <a:gd name="connsiteX0" fmla="*/ 871762 w 12635533"/>
              <a:gd name="connsiteY0" fmla="*/ 0 h 6427181"/>
              <a:gd name="connsiteX1" fmla="*/ 12635533 w 12635533"/>
              <a:gd name="connsiteY1" fmla="*/ 0 h 6427181"/>
              <a:gd name="connsiteX2" fmla="*/ 12633881 w 12635533"/>
              <a:gd name="connsiteY2" fmla="*/ 5566266 h 6427181"/>
              <a:gd name="connsiteX3" fmla="*/ 12635533 w 12635533"/>
              <a:gd name="connsiteY3" fmla="*/ 6427181 h 6427181"/>
              <a:gd name="connsiteX4" fmla="*/ 2851706 w 12635533"/>
              <a:gd name="connsiteY4" fmla="*/ 6423516 h 6427181"/>
              <a:gd name="connsiteX5" fmla="*/ 870506 w 12635533"/>
              <a:gd name="connsiteY5" fmla="*/ 5604366 h 6427181"/>
              <a:gd name="connsiteX6" fmla="*/ 870506 w 12635533"/>
              <a:gd name="connsiteY6" fmla="*/ 660891 h 6427181"/>
              <a:gd name="connsiteX7" fmla="*/ 871762 w 12635533"/>
              <a:gd name="connsiteY7" fmla="*/ 0 h 6427181"/>
              <a:gd name="connsiteX0" fmla="*/ 871762 w 12635533"/>
              <a:gd name="connsiteY0" fmla="*/ 0 h 6427181"/>
              <a:gd name="connsiteX1" fmla="*/ 12633881 w 12635533"/>
              <a:gd name="connsiteY1" fmla="*/ 5566266 h 6427181"/>
              <a:gd name="connsiteX2" fmla="*/ 12635533 w 12635533"/>
              <a:gd name="connsiteY2" fmla="*/ 6427181 h 6427181"/>
              <a:gd name="connsiteX3" fmla="*/ 2851706 w 12635533"/>
              <a:gd name="connsiteY3" fmla="*/ 6423516 h 6427181"/>
              <a:gd name="connsiteX4" fmla="*/ 870506 w 12635533"/>
              <a:gd name="connsiteY4" fmla="*/ 5604366 h 6427181"/>
              <a:gd name="connsiteX5" fmla="*/ 870506 w 12635533"/>
              <a:gd name="connsiteY5" fmla="*/ 660891 h 6427181"/>
              <a:gd name="connsiteX6" fmla="*/ 871762 w 12635533"/>
              <a:gd name="connsiteY6" fmla="*/ 0 h 6427181"/>
              <a:gd name="connsiteX0" fmla="*/ 0 w 11765027"/>
              <a:gd name="connsiteY0" fmla="*/ 8 h 5766298"/>
              <a:gd name="connsiteX1" fmla="*/ 11763375 w 11765027"/>
              <a:gd name="connsiteY1" fmla="*/ 4905383 h 5766298"/>
              <a:gd name="connsiteX2" fmla="*/ 11765027 w 11765027"/>
              <a:gd name="connsiteY2" fmla="*/ 5766298 h 5766298"/>
              <a:gd name="connsiteX3" fmla="*/ 1981200 w 11765027"/>
              <a:gd name="connsiteY3" fmla="*/ 5762633 h 5766298"/>
              <a:gd name="connsiteX4" fmla="*/ 0 w 11765027"/>
              <a:gd name="connsiteY4" fmla="*/ 4943483 h 5766298"/>
              <a:gd name="connsiteX5" fmla="*/ 0 w 11765027"/>
              <a:gd name="connsiteY5" fmla="*/ 8 h 5766298"/>
              <a:gd name="connsiteX0" fmla="*/ 0 w 11765027"/>
              <a:gd name="connsiteY0" fmla="*/ 0 h 5766290"/>
              <a:gd name="connsiteX1" fmla="*/ 11763375 w 11765027"/>
              <a:gd name="connsiteY1" fmla="*/ 4905375 h 5766290"/>
              <a:gd name="connsiteX2" fmla="*/ 11765027 w 11765027"/>
              <a:gd name="connsiteY2" fmla="*/ 5766290 h 5766290"/>
              <a:gd name="connsiteX3" fmla="*/ 1981200 w 11765027"/>
              <a:gd name="connsiteY3" fmla="*/ 5762625 h 5766290"/>
              <a:gd name="connsiteX4" fmla="*/ 0 w 11765027"/>
              <a:gd name="connsiteY4" fmla="*/ 4943475 h 5766290"/>
              <a:gd name="connsiteX5" fmla="*/ 0 w 11765027"/>
              <a:gd name="connsiteY5" fmla="*/ 0 h 576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765027" h="5766290">
                <a:moveTo>
                  <a:pt x="0" y="0"/>
                </a:moveTo>
                <a:lnTo>
                  <a:pt x="11763375" y="4905375"/>
                </a:lnTo>
                <a:cubicBezTo>
                  <a:pt x="11763926" y="5192347"/>
                  <a:pt x="11764476" y="5479318"/>
                  <a:pt x="11765027" y="5766290"/>
                </a:cubicBezTo>
                <a:lnTo>
                  <a:pt x="1981200" y="5762625"/>
                </a:lnTo>
                <a:lnTo>
                  <a:pt x="0" y="4943475"/>
                </a:lnTo>
                <a:lnTo>
                  <a:pt x="0" y="0"/>
                </a:lnTo>
                <a:close/>
              </a:path>
            </a:pathLst>
          </a:custGeom>
          <a:solidFill>
            <a:schemeClr val="bg1">
              <a:lumMod val="95000"/>
            </a:schemeClr>
          </a:solidFill>
        </p:spPr>
        <p:txBody>
          <a:bodyPr rtlCol="0" anchor="ctr">
            <a:noAutofit/>
          </a:bodyPr>
          <a:lstStyle>
            <a:lvl1pPr marL="0" indent="0" algn="l">
              <a:buNone/>
              <a:defRPr b="1" i="1"/>
            </a:lvl1pPr>
          </a:lstStyle>
          <a:p>
            <a:pPr lvl="0"/>
            <a:r>
              <a:rPr lang="fi-FI" noProof="0" smtClean="0"/>
              <a:t>Lisää kuva napsauttamalla kuvaketta</a:t>
            </a:r>
            <a:endParaRPr lang="fi-FI" noProof="0"/>
          </a:p>
        </p:txBody>
      </p:sp>
      <p:sp>
        <p:nvSpPr>
          <p:cNvPr id="2" name="Otsikko 1">
            <a:extLst>
              <a:ext uri="{FF2B5EF4-FFF2-40B4-BE49-F238E27FC236}">
                <a16:creationId xmlns:a16="http://schemas.microsoft.com/office/drawing/2014/main" id="{91331965-5214-461C-BEB3-6F5370F8F963}"/>
              </a:ext>
            </a:extLst>
          </p:cNvPr>
          <p:cNvSpPr>
            <a:spLocks noGrp="1"/>
          </p:cNvSpPr>
          <p:nvPr>
            <p:ph type="ctrTitle"/>
          </p:nvPr>
        </p:nvSpPr>
        <p:spPr>
          <a:xfrm>
            <a:off x="3222000" y="0"/>
            <a:ext cx="8118000" cy="1800000"/>
          </a:xfrm>
        </p:spPr>
        <p:txBody>
          <a:bodyPr anchor="b"/>
          <a:lstStyle>
            <a:lvl1pPr algn="r">
              <a:defRPr sz="5000" b="0">
                <a:solidFill>
                  <a:srgbClr val="018285"/>
                </a:solidFill>
              </a:defRPr>
            </a:lvl1pPr>
          </a:lstStyle>
          <a:p>
            <a:r>
              <a:rPr lang="fi-FI" smtClean="0"/>
              <a:t>Muokkaa perustyyl. napsautt.</a:t>
            </a:r>
            <a:endParaRPr lang="fi-FI" dirty="0"/>
          </a:p>
        </p:txBody>
      </p:sp>
      <p:sp>
        <p:nvSpPr>
          <p:cNvPr id="3" name="Alaotsikko 2">
            <a:extLst>
              <a:ext uri="{FF2B5EF4-FFF2-40B4-BE49-F238E27FC236}">
                <a16:creationId xmlns:a16="http://schemas.microsoft.com/office/drawing/2014/main" id="{1B4C0696-1858-4EE1-8103-E344FB5960C6}"/>
              </a:ext>
            </a:extLst>
          </p:cNvPr>
          <p:cNvSpPr>
            <a:spLocks noGrp="1"/>
          </p:cNvSpPr>
          <p:nvPr>
            <p:ph type="subTitle" idx="1"/>
          </p:nvPr>
        </p:nvSpPr>
        <p:spPr>
          <a:xfrm>
            <a:off x="3222000" y="1998000"/>
            <a:ext cx="8118000" cy="972000"/>
          </a:xfrm>
        </p:spPr>
        <p:txBody>
          <a:bodyPr>
            <a:noAutofit/>
          </a:bodyPr>
          <a:lstStyle>
            <a:lvl1pPr marL="0" indent="0" algn="r">
              <a:spcBef>
                <a:spcPts val="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dirty="0"/>
          </a:p>
        </p:txBody>
      </p:sp>
      <p:sp>
        <p:nvSpPr>
          <p:cNvPr id="4" name="Päivämäärän paikkamerkki 3">
            <a:extLst>
              <a:ext uri="{FF2B5EF4-FFF2-40B4-BE49-F238E27FC236}">
                <a16:creationId xmlns:a16="http://schemas.microsoft.com/office/drawing/2014/main" id="{45D6E857-0D86-4F3F-9947-AD440C898681}"/>
              </a:ext>
            </a:extLst>
          </p:cNvPr>
          <p:cNvSpPr>
            <a:spLocks noGrp="1"/>
          </p:cNvSpPr>
          <p:nvPr>
            <p:ph type="dt" sz="half" idx="18"/>
          </p:nvPr>
        </p:nvSpPr>
        <p:spPr/>
        <p:txBody>
          <a:bodyPr/>
          <a:lstStyle/>
          <a:p>
            <a:fld id="{44D0E634-A066-42D3-82EC-284EAD76E94F}" type="datetime1">
              <a:rPr lang="fi-FI" smtClean="0"/>
              <a:t>23.4.2020</a:t>
            </a:fld>
            <a:endParaRPr lang="fi-FI"/>
          </a:p>
        </p:txBody>
      </p:sp>
      <p:sp>
        <p:nvSpPr>
          <p:cNvPr id="5" name="Alatunnisteen paikkamerkki 4">
            <a:extLst>
              <a:ext uri="{FF2B5EF4-FFF2-40B4-BE49-F238E27FC236}">
                <a16:creationId xmlns:a16="http://schemas.microsoft.com/office/drawing/2014/main" id="{CFEE9C7A-4D5B-450A-B8D8-C51F073301E8}"/>
              </a:ext>
            </a:extLst>
          </p:cNvPr>
          <p:cNvSpPr>
            <a:spLocks noGrp="1"/>
          </p:cNvSpPr>
          <p:nvPr>
            <p:ph type="ftr" sz="quarter" idx="19"/>
          </p:nvPr>
        </p:nvSpPr>
        <p:spPr/>
        <p:txBody>
          <a:bodyPr/>
          <a:lstStyle/>
          <a:p>
            <a:r>
              <a:rPr lang="fi-FI"/>
              <a:t>[Esityksen nimi]</a:t>
            </a:r>
          </a:p>
        </p:txBody>
      </p:sp>
      <p:sp>
        <p:nvSpPr>
          <p:cNvPr id="6" name="Dian numeron paikkamerkki 5">
            <a:extLst>
              <a:ext uri="{FF2B5EF4-FFF2-40B4-BE49-F238E27FC236}">
                <a16:creationId xmlns:a16="http://schemas.microsoft.com/office/drawing/2014/main" id="{0538E456-1C51-4EC5-AB4B-853D6771C9F7}"/>
              </a:ext>
            </a:extLst>
          </p:cNvPr>
          <p:cNvSpPr>
            <a:spLocks noGrp="1"/>
          </p:cNvSpPr>
          <p:nvPr>
            <p:ph type="sldNum" sz="quarter" idx="20"/>
          </p:nvPr>
        </p:nvSpPr>
        <p:spPr/>
        <p:txBody>
          <a:bodyPr/>
          <a:lstStyle/>
          <a:p>
            <a:fld id="{E97DE6E4-DC77-456C-872A-552B509F49AF}" type="slidenum">
              <a:rPr lang="fi-FI" smtClean="0"/>
              <a:t>‹#›</a:t>
            </a:fld>
            <a:endParaRPr lang="fi-FI"/>
          </a:p>
        </p:txBody>
      </p:sp>
    </p:spTree>
    <p:extLst>
      <p:ext uri="{BB962C8B-B14F-4D97-AF65-F5344CB8AC3E}">
        <p14:creationId xmlns:p14="http://schemas.microsoft.com/office/powerpoint/2010/main" val="2497799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sältö ja kuva">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125FED6C-9254-4D0D-8417-0CC6FBB12FFC}"/>
              </a:ext>
            </a:extLst>
          </p:cNvPr>
          <p:cNvSpPr>
            <a:spLocks noGrp="1"/>
          </p:cNvSpPr>
          <p:nvPr>
            <p:ph sz="half" idx="1"/>
          </p:nvPr>
        </p:nvSpPr>
        <p:spPr>
          <a:xfrm>
            <a:off x="615180" y="1914833"/>
            <a:ext cx="6840000" cy="4266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5" name="Päivämäärän paikkamerkki 4">
            <a:extLst>
              <a:ext uri="{FF2B5EF4-FFF2-40B4-BE49-F238E27FC236}">
                <a16:creationId xmlns:a16="http://schemas.microsoft.com/office/drawing/2014/main" id="{0B521478-3113-468F-B523-9E429EB096E6}"/>
              </a:ext>
            </a:extLst>
          </p:cNvPr>
          <p:cNvSpPr>
            <a:spLocks noGrp="1"/>
          </p:cNvSpPr>
          <p:nvPr>
            <p:ph type="dt" sz="half" idx="10"/>
          </p:nvPr>
        </p:nvSpPr>
        <p:spPr/>
        <p:txBody>
          <a:bodyPr/>
          <a:lstStyle/>
          <a:p>
            <a:fld id="{2A373A51-E926-400D-BD55-F4A322D30458}" type="datetime1">
              <a:rPr lang="fi-FI" smtClean="0"/>
              <a:t>23.4.2020</a:t>
            </a:fld>
            <a:endParaRPr lang="fi-FI"/>
          </a:p>
        </p:txBody>
      </p:sp>
      <p:sp>
        <p:nvSpPr>
          <p:cNvPr id="6" name="Alatunnisteen paikkamerkki 5">
            <a:extLst>
              <a:ext uri="{FF2B5EF4-FFF2-40B4-BE49-F238E27FC236}">
                <a16:creationId xmlns:a16="http://schemas.microsoft.com/office/drawing/2014/main" id="{65FF3B8A-CF93-4362-88E6-1E11BC2578B8}"/>
              </a:ext>
            </a:extLst>
          </p:cNvPr>
          <p:cNvSpPr>
            <a:spLocks noGrp="1"/>
          </p:cNvSpPr>
          <p:nvPr>
            <p:ph type="ftr" sz="quarter" idx="11"/>
          </p:nvPr>
        </p:nvSpPr>
        <p:spPr/>
        <p:txBody>
          <a:bodyPr/>
          <a:lstStyle/>
          <a:p>
            <a:r>
              <a:rPr lang="fi-FI"/>
              <a:t>[Esityksen nimi]</a:t>
            </a:r>
          </a:p>
        </p:txBody>
      </p:sp>
      <p:sp>
        <p:nvSpPr>
          <p:cNvPr id="7" name="Dian numeron paikkamerkki 6">
            <a:extLst>
              <a:ext uri="{FF2B5EF4-FFF2-40B4-BE49-F238E27FC236}">
                <a16:creationId xmlns:a16="http://schemas.microsoft.com/office/drawing/2014/main" id="{68D948DA-032C-488C-8CB9-2AC2027C6833}"/>
              </a:ext>
            </a:extLst>
          </p:cNvPr>
          <p:cNvSpPr>
            <a:spLocks noGrp="1"/>
          </p:cNvSpPr>
          <p:nvPr>
            <p:ph type="sldNum" sz="quarter" idx="12"/>
          </p:nvPr>
        </p:nvSpPr>
        <p:spPr/>
        <p:txBody>
          <a:bodyPr/>
          <a:lstStyle/>
          <a:p>
            <a:fld id="{E97DE6E4-DC77-456C-872A-552B509F49AF}" type="slidenum">
              <a:rPr lang="fi-FI" smtClean="0"/>
              <a:t>‹#›</a:t>
            </a:fld>
            <a:endParaRPr lang="fi-FI"/>
          </a:p>
        </p:txBody>
      </p:sp>
      <p:sp>
        <p:nvSpPr>
          <p:cNvPr id="8" name="Kuvan paikkamerkki 7">
            <a:extLst>
              <a:ext uri="{FF2B5EF4-FFF2-40B4-BE49-F238E27FC236}">
                <a16:creationId xmlns:a16="http://schemas.microsoft.com/office/drawing/2014/main" id="{DE982506-23B0-45BA-9B62-4A61119ABB96}"/>
              </a:ext>
            </a:extLst>
          </p:cNvPr>
          <p:cNvSpPr>
            <a:spLocks noGrp="1"/>
          </p:cNvSpPr>
          <p:nvPr>
            <p:ph type="pic" sz="quarter" idx="13"/>
          </p:nvPr>
        </p:nvSpPr>
        <p:spPr bwMode="gray">
          <a:xfrm>
            <a:off x="6905625" y="215409"/>
            <a:ext cx="5078478" cy="6090141"/>
          </a:xfrm>
          <a:custGeom>
            <a:avLst/>
            <a:gdLst>
              <a:gd name="connsiteX0" fmla="*/ 0 w 5078478"/>
              <a:gd name="connsiteY0" fmla="*/ 0 h 6090141"/>
              <a:gd name="connsiteX1" fmla="*/ 5078478 w 5078478"/>
              <a:gd name="connsiteY1" fmla="*/ 0 h 6090141"/>
              <a:gd name="connsiteX2" fmla="*/ 5078478 w 5078478"/>
              <a:gd name="connsiteY2" fmla="*/ 6090141 h 6090141"/>
              <a:gd name="connsiteX3" fmla="*/ 0 w 5078478"/>
              <a:gd name="connsiteY3" fmla="*/ 6090141 h 6090141"/>
              <a:gd name="connsiteX4" fmla="*/ 0 w 5078478"/>
              <a:gd name="connsiteY4" fmla="*/ 0 h 6090141"/>
              <a:gd name="connsiteX0" fmla="*/ 0 w 5078478"/>
              <a:gd name="connsiteY0" fmla="*/ 0 h 6090141"/>
              <a:gd name="connsiteX1" fmla="*/ 5078478 w 5078478"/>
              <a:gd name="connsiteY1" fmla="*/ 0 h 6090141"/>
              <a:gd name="connsiteX2" fmla="*/ 5078478 w 5078478"/>
              <a:gd name="connsiteY2" fmla="*/ 6090141 h 6090141"/>
              <a:gd name="connsiteX3" fmla="*/ 2543175 w 5078478"/>
              <a:gd name="connsiteY3" fmla="*/ 6080616 h 6090141"/>
              <a:gd name="connsiteX4" fmla="*/ 0 w 5078478"/>
              <a:gd name="connsiteY4" fmla="*/ 6090141 h 6090141"/>
              <a:gd name="connsiteX5" fmla="*/ 0 w 5078478"/>
              <a:gd name="connsiteY5" fmla="*/ 0 h 6090141"/>
              <a:gd name="connsiteX0" fmla="*/ 0 w 5078478"/>
              <a:gd name="connsiteY0" fmla="*/ 0 h 6090141"/>
              <a:gd name="connsiteX1" fmla="*/ 5078478 w 5078478"/>
              <a:gd name="connsiteY1" fmla="*/ 0 h 6090141"/>
              <a:gd name="connsiteX2" fmla="*/ 5078478 w 5078478"/>
              <a:gd name="connsiteY2" fmla="*/ 6090141 h 6090141"/>
              <a:gd name="connsiteX3" fmla="*/ 2543175 w 5078478"/>
              <a:gd name="connsiteY3" fmla="*/ 6080616 h 6090141"/>
              <a:gd name="connsiteX4" fmla="*/ 0 w 5078478"/>
              <a:gd name="connsiteY4" fmla="*/ 0 h 60901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78478" h="6090141">
                <a:moveTo>
                  <a:pt x="0" y="0"/>
                </a:moveTo>
                <a:lnTo>
                  <a:pt x="5078478" y="0"/>
                </a:lnTo>
                <a:lnTo>
                  <a:pt x="5078478" y="6090141"/>
                </a:lnTo>
                <a:lnTo>
                  <a:pt x="2543175" y="6080616"/>
                </a:lnTo>
                <a:lnTo>
                  <a:pt x="0" y="0"/>
                </a:lnTo>
                <a:close/>
              </a:path>
            </a:pathLst>
          </a:custGeom>
          <a:solidFill>
            <a:schemeClr val="bg1">
              <a:lumMod val="95000"/>
            </a:schemeClr>
          </a:solidFill>
        </p:spPr>
        <p:txBody>
          <a:bodyPr rtlCol="0">
            <a:noAutofit/>
          </a:bodyPr>
          <a:lstStyle>
            <a:lvl1pPr marL="0" indent="0" algn="ctr">
              <a:buNone/>
              <a:defRPr b="1" i="1"/>
            </a:lvl1pPr>
          </a:lstStyle>
          <a:p>
            <a:pPr lvl="0"/>
            <a:r>
              <a:rPr lang="fi-FI" noProof="0" smtClean="0"/>
              <a:t>Lisää kuva napsauttamalla kuvaketta</a:t>
            </a:r>
            <a:endParaRPr lang="fi-FI" noProof="0"/>
          </a:p>
        </p:txBody>
      </p:sp>
      <p:sp>
        <p:nvSpPr>
          <p:cNvPr id="2" name="Otsikko 1">
            <a:extLst>
              <a:ext uri="{FF2B5EF4-FFF2-40B4-BE49-F238E27FC236}">
                <a16:creationId xmlns:a16="http://schemas.microsoft.com/office/drawing/2014/main" id="{4EC69458-A717-4EAB-8ECB-6673B0D05E3F}"/>
              </a:ext>
            </a:extLst>
          </p:cNvPr>
          <p:cNvSpPr>
            <a:spLocks noGrp="1"/>
          </p:cNvSpPr>
          <p:nvPr>
            <p:ph type="title"/>
          </p:nvPr>
        </p:nvSpPr>
        <p:spPr>
          <a:xfrm>
            <a:off x="612000" y="612000"/>
            <a:ext cx="6840000" cy="1108800"/>
          </a:xfrm>
        </p:spPr>
        <p:txBody>
          <a:bodyPr/>
          <a:lstStyle/>
          <a:p>
            <a:r>
              <a:rPr lang="fi-FI" smtClean="0"/>
              <a:t>Muokkaa perustyyl. napsautt.</a:t>
            </a:r>
            <a:endParaRPr lang="fi-FI" dirty="0"/>
          </a:p>
        </p:txBody>
      </p:sp>
    </p:spTree>
    <p:extLst>
      <p:ext uri="{BB962C8B-B14F-4D97-AF65-F5344CB8AC3E}">
        <p14:creationId xmlns:p14="http://schemas.microsoft.com/office/powerpoint/2010/main" val="30862750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DCD627D-4466-4DE2-8091-94568D497CF1}"/>
              </a:ext>
            </a:extLst>
          </p:cNvPr>
          <p:cNvSpPr>
            <a:spLocks noGrp="1"/>
          </p:cNvSpPr>
          <p:nvPr>
            <p:ph type="title"/>
          </p:nvPr>
        </p:nvSpPr>
        <p:spPr/>
        <p:txBody>
          <a:bodyPr/>
          <a:lstStyle/>
          <a:p>
            <a:r>
              <a:rPr lang="fi-FI" smtClean="0"/>
              <a:t>Muokkaa perustyyl. napsautt.</a:t>
            </a:r>
            <a:endParaRPr lang="fi-FI"/>
          </a:p>
        </p:txBody>
      </p:sp>
      <p:sp>
        <p:nvSpPr>
          <p:cNvPr id="3" name="Päivämäärän paikkamerkki 2">
            <a:extLst>
              <a:ext uri="{FF2B5EF4-FFF2-40B4-BE49-F238E27FC236}">
                <a16:creationId xmlns:a16="http://schemas.microsoft.com/office/drawing/2014/main" id="{ABE35A1F-6521-4E44-998D-229ECD633404}"/>
              </a:ext>
            </a:extLst>
          </p:cNvPr>
          <p:cNvSpPr>
            <a:spLocks noGrp="1"/>
          </p:cNvSpPr>
          <p:nvPr>
            <p:ph type="dt" sz="half" idx="10"/>
          </p:nvPr>
        </p:nvSpPr>
        <p:spPr/>
        <p:txBody>
          <a:bodyPr/>
          <a:lstStyle/>
          <a:p>
            <a:fld id="{60CA4C2C-262E-43D1-8813-DD572BF0E044}" type="datetime1">
              <a:rPr lang="fi-FI" smtClean="0"/>
              <a:t>23.4.2020</a:t>
            </a:fld>
            <a:endParaRPr lang="fi-FI"/>
          </a:p>
        </p:txBody>
      </p:sp>
      <p:sp>
        <p:nvSpPr>
          <p:cNvPr id="4" name="Alatunnisteen paikkamerkki 3">
            <a:extLst>
              <a:ext uri="{FF2B5EF4-FFF2-40B4-BE49-F238E27FC236}">
                <a16:creationId xmlns:a16="http://schemas.microsoft.com/office/drawing/2014/main" id="{45EFEB35-83D0-4510-BFBF-F0D2F5DB3229}"/>
              </a:ext>
            </a:extLst>
          </p:cNvPr>
          <p:cNvSpPr>
            <a:spLocks noGrp="1"/>
          </p:cNvSpPr>
          <p:nvPr>
            <p:ph type="ftr" sz="quarter" idx="11"/>
          </p:nvPr>
        </p:nvSpPr>
        <p:spPr/>
        <p:txBody>
          <a:bodyPr/>
          <a:lstStyle/>
          <a:p>
            <a:r>
              <a:rPr lang="fi-FI"/>
              <a:t>[Esityksen nimi]</a:t>
            </a:r>
          </a:p>
        </p:txBody>
      </p:sp>
      <p:sp>
        <p:nvSpPr>
          <p:cNvPr id="5" name="Dian numeron paikkamerkki 4">
            <a:extLst>
              <a:ext uri="{FF2B5EF4-FFF2-40B4-BE49-F238E27FC236}">
                <a16:creationId xmlns:a16="http://schemas.microsoft.com/office/drawing/2014/main" id="{4CB975A5-1EAF-412D-848B-6B048E991774}"/>
              </a:ext>
            </a:extLst>
          </p:cNvPr>
          <p:cNvSpPr>
            <a:spLocks noGrp="1"/>
          </p:cNvSpPr>
          <p:nvPr>
            <p:ph type="sldNum" sz="quarter" idx="12"/>
          </p:nvPr>
        </p:nvSpPr>
        <p:spPr/>
        <p:txBody>
          <a:bodyPr/>
          <a:lstStyle/>
          <a:p>
            <a:fld id="{E97DE6E4-DC77-456C-872A-552B509F49AF}" type="slidenum">
              <a:rPr lang="fi-FI" smtClean="0"/>
              <a:t>‹#›</a:t>
            </a:fld>
            <a:endParaRPr lang="fi-FI"/>
          </a:p>
        </p:txBody>
      </p:sp>
    </p:spTree>
    <p:extLst>
      <p:ext uri="{BB962C8B-B14F-4D97-AF65-F5344CB8AC3E}">
        <p14:creationId xmlns:p14="http://schemas.microsoft.com/office/powerpoint/2010/main" val="1002446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1A95E57C-C6EE-4ABF-A73C-A1599E421954}"/>
              </a:ext>
            </a:extLst>
          </p:cNvPr>
          <p:cNvSpPr>
            <a:spLocks noGrp="1"/>
          </p:cNvSpPr>
          <p:nvPr>
            <p:ph type="dt" sz="half" idx="10"/>
          </p:nvPr>
        </p:nvSpPr>
        <p:spPr/>
        <p:txBody>
          <a:bodyPr/>
          <a:lstStyle/>
          <a:p>
            <a:fld id="{1866C1C4-4240-412D-BC36-EEDFFD54AAC3}" type="datetime1">
              <a:rPr lang="fi-FI" smtClean="0"/>
              <a:t>23.4.2020</a:t>
            </a:fld>
            <a:endParaRPr lang="fi-FI"/>
          </a:p>
        </p:txBody>
      </p:sp>
      <p:sp>
        <p:nvSpPr>
          <p:cNvPr id="3" name="Alatunnisteen paikkamerkki 2">
            <a:extLst>
              <a:ext uri="{FF2B5EF4-FFF2-40B4-BE49-F238E27FC236}">
                <a16:creationId xmlns:a16="http://schemas.microsoft.com/office/drawing/2014/main" id="{AA5210F4-1AB0-4FEF-A1BD-E1D5F148DB51}"/>
              </a:ext>
            </a:extLst>
          </p:cNvPr>
          <p:cNvSpPr>
            <a:spLocks noGrp="1"/>
          </p:cNvSpPr>
          <p:nvPr>
            <p:ph type="ftr" sz="quarter" idx="11"/>
          </p:nvPr>
        </p:nvSpPr>
        <p:spPr/>
        <p:txBody>
          <a:bodyPr/>
          <a:lstStyle/>
          <a:p>
            <a:r>
              <a:rPr lang="fi-FI"/>
              <a:t>[Esityksen nimi]</a:t>
            </a:r>
          </a:p>
        </p:txBody>
      </p:sp>
      <p:sp>
        <p:nvSpPr>
          <p:cNvPr id="4" name="Dian numeron paikkamerkki 3">
            <a:extLst>
              <a:ext uri="{FF2B5EF4-FFF2-40B4-BE49-F238E27FC236}">
                <a16:creationId xmlns:a16="http://schemas.microsoft.com/office/drawing/2014/main" id="{7CE6992C-6D40-419E-BE16-EEDA7C497F82}"/>
              </a:ext>
            </a:extLst>
          </p:cNvPr>
          <p:cNvSpPr>
            <a:spLocks noGrp="1"/>
          </p:cNvSpPr>
          <p:nvPr>
            <p:ph type="sldNum" sz="quarter" idx="12"/>
          </p:nvPr>
        </p:nvSpPr>
        <p:spPr/>
        <p:txBody>
          <a:bodyPr/>
          <a:lstStyle/>
          <a:p>
            <a:fld id="{E97DE6E4-DC77-456C-872A-552B509F49AF}" type="slidenum">
              <a:rPr lang="fi-FI" smtClean="0"/>
              <a:t>‹#›</a:t>
            </a:fld>
            <a:endParaRPr lang="fi-FI"/>
          </a:p>
        </p:txBody>
      </p:sp>
    </p:spTree>
    <p:extLst>
      <p:ext uri="{BB962C8B-B14F-4D97-AF65-F5344CB8AC3E}">
        <p14:creationId xmlns:p14="http://schemas.microsoft.com/office/powerpoint/2010/main" val="13158005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Lopetusdia">
    <p:bg>
      <p:bgPr>
        <a:solidFill>
          <a:schemeClr val="bg1"/>
        </a:solidFill>
        <a:effectLst/>
      </p:bgPr>
    </p:bg>
    <p:spTree>
      <p:nvGrpSpPr>
        <p:cNvPr id="1" name=""/>
        <p:cNvGrpSpPr/>
        <p:nvPr/>
      </p:nvGrpSpPr>
      <p:grpSpPr>
        <a:xfrm>
          <a:off x="0" y="0"/>
          <a:ext cx="0" cy="0"/>
          <a:chOff x="0" y="0"/>
          <a:chExt cx="0" cy="0"/>
        </a:xfrm>
      </p:grpSpPr>
      <p:sp>
        <p:nvSpPr>
          <p:cNvPr id="9" name="Freeform 5">
            <a:extLst>
              <a:ext uri="{FF2B5EF4-FFF2-40B4-BE49-F238E27FC236}">
                <a16:creationId xmlns:a16="http://schemas.microsoft.com/office/drawing/2014/main" id="{9BF07D92-D3B1-4E5D-B9DB-D08A8026CA30}"/>
              </a:ext>
            </a:extLst>
          </p:cNvPr>
          <p:cNvSpPr>
            <a:spLocks/>
          </p:cNvSpPr>
          <p:nvPr/>
        </p:nvSpPr>
        <p:spPr bwMode="white">
          <a:xfrm>
            <a:off x="215900" y="215900"/>
            <a:ext cx="9167813" cy="6426200"/>
          </a:xfrm>
          <a:custGeom>
            <a:avLst/>
            <a:gdLst>
              <a:gd name="T0" fmla="*/ 2147483646 w 25436"/>
              <a:gd name="T1" fmla="*/ 2147483646 h 17850"/>
              <a:gd name="T2" fmla="*/ 0 w 25436"/>
              <a:gd name="T3" fmla="*/ 2147483646 h 17850"/>
              <a:gd name="T4" fmla="*/ 0 w 25436"/>
              <a:gd name="T5" fmla="*/ 0 h 17850"/>
              <a:gd name="T6" fmla="*/ 2147483646 w 25436"/>
              <a:gd name="T7" fmla="*/ 0 h 17850"/>
              <a:gd name="T8" fmla="*/ 2147483646 w 25436"/>
              <a:gd name="T9" fmla="*/ 2147483646 h 178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436" h="17850">
                <a:moveTo>
                  <a:pt x="25436" y="17850"/>
                </a:moveTo>
                <a:lnTo>
                  <a:pt x="0" y="17850"/>
                </a:lnTo>
                <a:lnTo>
                  <a:pt x="0" y="0"/>
                </a:lnTo>
                <a:lnTo>
                  <a:pt x="17985" y="0"/>
                </a:lnTo>
                <a:lnTo>
                  <a:pt x="25436" y="17850"/>
                </a:lnTo>
                <a:close/>
              </a:path>
            </a:pathLst>
          </a:custGeom>
          <a:solidFill>
            <a:srgbClr val="00AE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pic>
        <p:nvPicPr>
          <p:cNvPr id="10" name="Kuva 9">
            <a:extLst>
              <a:ext uri="{FF2B5EF4-FFF2-40B4-BE49-F238E27FC236}">
                <a16:creationId xmlns:a16="http://schemas.microsoft.com/office/drawing/2014/main" id="{9E71B6FA-641D-4AEA-82B6-22F19025D2C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40688" y="1163638"/>
            <a:ext cx="3387725"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p:cNvSpPr>
            <a:spLocks noGrp="1"/>
          </p:cNvSpPr>
          <p:nvPr>
            <p:ph type="title"/>
          </p:nvPr>
        </p:nvSpPr>
        <p:spPr>
          <a:xfrm>
            <a:off x="612000" y="2538000"/>
            <a:ext cx="6930000" cy="1800000"/>
          </a:xfrm>
        </p:spPr>
        <p:txBody>
          <a:bodyPr anchor="b">
            <a:noAutofit/>
          </a:bodyPr>
          <a:lstStyle>
            <a:lvl1pPr algn="l">
              <a:defRPr sz="5000" b="0" cap="none" baseline="0">
                <a:solidFill>
                  <a:schemeClr val="bg1"/>
                </a:solidFill>
              </a:defRPr>
            </a:lvl1pPr>
          </a:lstStyle>
          <a:p>
            <a:r>
              <a:rPr lang="fi-FI" smtClean="0"/>
              <a:t>Muokkaa perustyyl. napsautt.</a:t>
            </a:r>
            <a:endParaRPr lang="fi-FI" dirty="0"/>
          </a:p>
        </p:txBody>
      </p:sp>
      <p:sp>
        <p:nvSpPr>
          <p:cNvPr id="3" name="Tekstin paikkamerkki 2"/>
          <p:cNvSpPr>
            <a:spLocks noGrp="1"/>
          </p:cNvSpPr>
          <p:nvPr>
            <p:ph type="body" idx="1"/>
          </p:nvPr>
        </p:nvSpPr>
        <p:spPr>
          <a:xfrm>
            <a:off x="612000" y="4518000"/>
            <a:ext cx="6930000" cy="972000"/>
          </a:xfrm>
        </p:spPr>
        <p:txBody>
          <a:bodyPr anchor="t">
            <a:normAutofit/>
          </a:bodyPr>
          <a:lstStyle>
            <a:lvl1pPr marL="0" indent="0" algn="l">
              <a:buNone/>
              <a:defRPr sz="24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a:t>
            </a:r>
          </a:p>
        </p:txBody>
      </p:sp>
    </p:spTree>
    <p:extLst>
      <p:ext uri="{BB962C8B-B14F-4D97-AF65-F5344CB8AC3E}">
        <p14:creationId xmlns:p14="http://schemas.microsoft.com/office/powerpoint/2010/main" val="1631317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C1A5E9-D42C-4D43-8CA5-39B0F1DB52EC}"/>
              </a:ext>
            </a:extLst>
          </p:cNvPr>
          <p:cNvSpPr>
            <a:spLocks noGrp="1"/>
          </p:cNvSpPr>
          <p:nvPr>
            <p:ph type="title"/>
          </p:nvPr>
        </p:nvSpPr>
        <p:spPr/>
        <p:txBody>
          <a:bodyPr/>
          <a:lstStyle/>
          <a:p>
            <a:r>
              <a:rPr lang="fi-FI" smtClean="0"/>
              <a:t>Muokkaa perustyyl. napsautt.</a:t>
            </a:r>
            <a:endParaRPr lang="fi-FI"/>
          </a:p>
        </p:txBody>
      </p:sp>
      <p:sp>
        <p:nvSpPr>
          <p:cNvPr id="3" name="Sisällön paikkamerkki 2">
            <a:extLst>
              <a:ext uri="{FF2B5EF4-FFF2-40B4-BE49-F238E27FC236}">
                <a16:creationId xmlns:a16="http://schemas.microsoft.com/office/drawing/2014/main" id="{966746D6-3E70-49E1-8B41-0A34555554AF}"/>
              </a:ext>
            </a:extLst>
          </p:cNvPr>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a:extLst>
              <a:ext uri="{FF2B5EF4-FFF2-40B4-BE49-F238E27FC236}">
                <a16:creationId xmlns:a16="http://schemas.microsoft.com/office/drawing/2014/main" id="{C565B8CB-64D5-4936-8F86-950A5F8483F5}"/>
              </a:ext>
            </a:extLst>
          </p:cNvPr>
          <p:cNvSpPr>
            <a:spLocks noGrp="1"/>
          </p:cNvSpPr>
          <p:nvPr>
            <p:ph type="dt" sz="half" idx="10"/>
          </p:nvPr>
        </p:nvSpPr>
        <p:spPr/>
        <p:txBody>
          <a:bodyPr/>
          <a:lstStyle/>
          <a:p>
            <a:fld id="{0C26D35A-BCDD-4920-B85D-989E3CD3E912}" type="datetime1">
              <a:rPr lang="fi-FI" smtClean="0"/>
              <a:t>23.4.2020</a:t>
            </a:fld>
            <a:endParaRPr lang="fi-FI"/>
          </a:p>
        </p:txBody>
      </p:sp>
      <p:sp>
        <p:nvSpPr>
          <p:cNvPr id="5" name="Alatunnisteen paikkamerkki 4">
            <a:extLst>
              <a:ext uri="{FF2B5EF4-FFF2-40B4-BE49-F238E27FC236}">
                <a16:creationId xmlns:a16="http://schemas.microsoft.com/office/drawing/2014/main" id="{D00231BA-9E4C-454A-AA20-81787EFB2426}"/>
              </a:ext>
            </a:extLst>
          </p:cNvPr>
          <p:cNvSpPr>
            <a:spLocks noGrp="1"/>
          </p:cNvSpPr>
          <p:nvPr>
            <p:ph type="ftr" sz="quarter" idx="11"/>
          </p:nvPr>
        </p:nvSpPr>
        <p:spPr/>
        <p:txBody>
          <a:bodyPr/>
          <a:lstStyle/>
          <a:p>
            <a:r>
              <a:rPr lang="fi-FI"/>
              <a:t>[Esityksen nimi]</a:t>
            </a:r>
          </a:p>
        </p:txBody>
      </p:sp>
      <p:sp>
        <p:nvSpPr>
          <p:cNvPr id="6" name="Dian numeron paikkamerkki 5">
            <a:extLst>
              <a:ext uri="{FF2B5EF4-FFF2-40B4-BE49-F238E27FC236}">
                <a16:creationId xmlns:a16="http://schemas.microsoft.com/office/drawing/2014/main" id="{BE6DA02A-6C94-4B34-9C65-5F8A0BEE7B0C}"/>
              </a:ext>
            </a:extLst>
          </p:cNvPr>
          <p:cNvSpPr>
            <a:spLocks noGrp="1"/>
          </p:cNvSpPr>
          <p:nvPr>
            <p:ph type="sldNum" sz="quarter" idx="12"/>
          </p:nvPr>
        </p:nvSpPr>
        <p:spPr/>
        <p:txBody>
          <a:bodyPr/>
          <a:lstStyle/>
          <a:p>
            <a:fld id="{E97DE6E4-DC77-456C-872A-552B509F49AF}" type="slidenum">
              <a:rPr lang="fi-FI" smtClean="0"/>
              <a:t>‹#›</a:t>
            </a:fld>
            <a:endParaRPr lang="fi-FI"/>
          </a:p>
        </p:txBody>
      </p:sp>
    </p:spTree>
    <p:extLst>
      <p:ext uri="{BB962C8B-B14F-4D97-AF65-F5344CB8AC3E}">
        <p14:creationId xmlns:p14="http://schemas.microsoft.com/office/powerpoint/2010/main" val="1347534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EC69458-A717-4EAB-8ECB-6673B0D05E3F}"/>
              </a:ext>
            </a:extLst>
          </p:cNvPr>
          <p:cNvSpPr>
            <a:spLocks noGrp="1"/>
          </p:cNvSpPr>
          <p:nvPr>
            <p:ph type="title"/>
          </p:nvPr>
        </p:nvSpPr>
        <p:spPr/>
        <p:txBody>
          <a:bodyPr/>
          <a:lstStyle/>
          <a:p>
            <a:r>
              <a:rPr lang="fi-FI" smtClean="0"/>
              <a:t>Muokkaa perustyyl. napsautt.</a:t>
            </a:r>
            <a:endParaRPr lang="fi-FI"/>
          </a:p>
        </p:txBody>
      </p:sp>
      <p:sp>
        <p:nvSpPr>
          <p:cNvPr id="3" name="Sisällön paikkamerkki 2">
            <a:extLst>
              <a:ext uri="{FF2B5EF4-FFF2-40B4-BE49-F238E27FC236}">
                <a16:creationId xmlns:a16="http://schemas.microsoft.com/office/drawing/2014/main" id="{125FED6C-9254-4D0D-8417-0CC6FBB12FFC}"/>
              </a:ext>
            </a:extLst>
          </p:cNvPr>
          <p:cNvSpPr>
            <a:spLocks noGrp="1"/>
          </p:cNvSpPr>
          <p:nvPr>
            <p:ph sz="half" idx="1"/>
          </p:nvPr>
        </p:nvSpPr>
        <p:spPr>
          <a:xfrm>
            <a:off x="615180" y="1914833"/>
            <a:ext cx="5184000" cy="4266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Sisällön paikkamerkki 3">
            <a:extLst>
              <a:ext uri="{FF2B5EF4-FFF2-40B4-BE49-F238E27FC236}">
                <a16:creationId xmlns:a16="http://schemas.microsoft.com/office/drawing/2014/main" id="{CF52451D-462F-4324-819D-5AEBFCE90E47}"/>
              </a:ext>
            </a:extLst>
          </p:cNvPr>
          <p:cNvSpPr>
            <a:spLocks noGrp="1"/>
          </p:cNvSpPr>
          <p:nvPr>
            <p:ph sz="half" idx="2"/>
          </p:nvPr>
        </p:nvSpPr>
        <p:spPr>
          <a:xfrm>
            <a:off x="6183351" y="1914833"/>
            <a:ext cx="5184000" cy="4266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5" name="Päivämäärän paikkamerkki 4">
            <a:extLst>
              <a:ext uri="{FF2B5EF4-FFF2-40B4-BE49-F238E27FC236}">
                <a16:creationId xmlns:a16="http://schemas.microsoft.com/office/drawing/2014/main" id="{0B521478-3113-468F-B523-9E429EB096E6}"/>
              </a:ext>
            </a:extLst>
          </p:cNvPr>
          <p:cNvSpPr>
            <a:spLocks noGrp="1"/>
          </p:cNvSpPr>
          <p:nvPr>
            <p:ph type="dt" sz="half" idx="10"/>
          </p:nvPr>
        </p:nvSpPr>
        <p:spPr/>
        <p:txBody>
          <a:bodyPr/>
          <a:lstStyle/>
          <a:p>
            <a:fld id="{728292CA-8908-4E92-95B1-BBA875293B44}" type="datetime1">
              <a:rPr lang="fi-FI" smtClean="0"/>
              <a:t>23.4.2020</a:t>
            </a:fld>
            <a:endParaRPr lang="fi-FI"/>
          </a:p>
        </p:txBody>
      </p:sp>
      <p:sp>
        <p:nvSpPr>
          <p:cNvPr id="6" name="Alatunnisteen paikkamerkki 5">
            <a:extLst>
              <a:ext uri="{FF2B5EF4-FFF2-40B4-BE49-F238E27FC236}">
                <a16:creationId xmlns:a16="http://schemas.microsoft.com/office/drawing/2014/main" id="{65FF3B8A-CF93-4362-88E6-1E11BC2578B8}"/>
              </a:ext>
            </a:extLst>
          </p:cNvPr>
          <p:cNvSpPr>
            <a:spLocks noGrp="1"/>
          </p:cNvSpPr>
          <p:nvPr>
            <p:ph type="ftr" sz="quarter" idx="11"/>
          </p:nvPr>
        </p:nvSpPr>
        <p:spPr/>
        <p:txBody>
          <a:bodyPr/>
          <a:lstStyle/>
          <a:p>
            <a:r>
              <a:rPr lang="fi-FI"/>
              <a:t>[Esityksen nimi]</a:t>
            </a:r>
          </a:p>
        </p:txBody>
      </p:sp>
      <p:sp>
        <p:nvSpPr>
          <p:cNvPr id="7" name="Dian numeron paikkamerkki 6">
            <a:extLst>
              <a:ext uri="{FF2B5EF4-FFF2-40B4-BE49-F238E27FC236}">
                <a16:creationId xmlns:a16="http://schemas.microsoft.com/office/drawing/2014/main" id="{68D948DA-032C-488C-8CB9-2AC2027C6833}"/>
              </a:ext>
            </a:extLst>
          </p:cNvPr>
          <p:cNvSpPr>
            <a:spLocks noGrp="1"/>
          </p:cNvSpPr>
          <p:nvPr>
            <p:ph type="sldNum" sz="quarter" idx="12"/>
          </p:nvPr>
        </p:nvSpPr>
        <p:spPr/>
        <p:txBody>
          <a:bodyPr/>
          <a:lstStyle/>
          <a:p>
            <a:fld id="{E97DE6E4-DC77-456C-872A-552B509F49AF}" type="slidenum">
              <a:rPr lang="fi-FI" smtClean="0"/>
              <a:t>‹#›</a:t>
            </a:fld>
            <a:endParaRPr lang="fi-FI"/>
          </a:p>
        </p:txBody>
      </p:sp>
    </p:spTree>
    <p:extLst>
      <p:ext uri="{BB962C8B-B14F-4D97-AF65-F5344CB8AC3E}">
        <p14:creationId xmlns:p14="http://schemas.microsoft.com/office/powerpoint/2010/main" val="539253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Otsikkodia 2">
    <p:spTree>
      <p:nvGrpSpPr>
        <p:cNvPr id="1" name=""/>
        <p:cNvGrpSpPr/>
        <p:nvPr/>
      </p:nvGrpSpPr>
      <p:grpSpPr>
        <a:xfrm>
          <a:off x="0" y="0"/>
          <a:ext cx="0" cy="0"/>
          <a:chOff x="0" y="0"/>
          <a:chExt cx="0" cy="0"/>
        </a:xfrm>
      </p:grpSpPr>
      <p:pic>
        <p:nvPicPr>
          <p:cNvPr id="7" name="Kuva 9">
            <a:extLst>
              <a:ext uri="{FF2B5EF4-FFF2-40B4-BE49-F238E27FC236}">
                <a16:creationId xmlns:a16="http://schemas.microsoft.com/office/drawing/2014/main" id="{0700315B-21C2-4903-A3AB-D1CEE228BDF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40688" y="1163638"/>
            <a:ext cx="3387725"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a:extLst>
              <a:ext uri="{FF2B5EF4-FFF2-40B4-BE49-F238E27FC236}">
                <a16:creationId xmlns:a16="http://schemas.microsoft.com/office/drawing/2014/main" id="{91331965-5214-461C-BEB3-6F5370F8F963}"/>
              </a:ext>
            </a:extLst>
          </p:cNvPr>
          <p:cNvSpPr>
            <a:spLocks noGrp="1"/>
          </p:cNvSpPr>
          <p:nvPr>
            <p:ph type="ctrTitle"/>
          </p:nvPr>
        </p:nvSpPr>
        <p:spPr>
          <a:xfrm>
            <a:off x="4410000" y="2538000"/>
            <a:ext cx="6930000" cy="1800000"/>
          </a:xfrm>
        </p:spPr>
        <p:txBody>
          <a:bodyPr anchor="b"/>
          <a:lstStyle>
            <a:lvl1pPr algn="r">
              <a:defRPr sz="5000" b="0"/>
            </a:lvl1pPr>
          </a:lstStyle>
          <a:p>
            <a:r>
              <a:rPr lang="fi-FI" smtClean="0"/>
              <a:t>Muokkaa perustyyl. napsautt.</a:t>
            </a:r>
            <a:endParaRPr lang="fi-FI" dirty="0"/>
          </a:p>
        </p:txBody>
      </p:sp>
      <p:sp>
        <p:nvSpPr>
          <p:cNvPr id="3" name="Alaotsikko 2">
            <a:extLst>
              <a:ext uri="{FF2B5EF4-FFF2-40B4-BE49-F238E27FC236}">
                <a16:creationId xmlns:a16="http://schemas.microsoft.com/office/drawing/2014/main" id="{1B4C0696-1858-4EE1-8103-E344FB5960C6}"/>
              </a:ext>
            </a:extLst>
          </p:cNvPr>
          <p:cNvSpPr>
            <a:spLocks noGrp="1"/>
          </p:cNvSpPr>
          <p:nvPr>
            <p:ph type="subTitle" idx="1"/>
          </p:nvPr>
        </p:nvSpPr>
        <p:spPr>
          <a:xfrm>
            <a:off x="4410000" y="4518000"/>
            <a:ext cx="6930000" cy="972000"/>
          </a:xfrm>
        </p:spPr>
        <p:txBody>
          <a:bodyPr>
            <a:noAutofit/>
          </a:bodyPr>
          <a:lstStyle>
            <a:lvl1pPr marL="0" indent="0" algn="r">
              <a:spcBef>
                <a:spcPts val="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dirty="0"/>
          </a:p>
        </p:txBody>
      </p:sp>
      <p:sp>
        <p:nvSpPr>
          <p:cNvPr id="11" name="Kuvan paikkamerkki 7">
            <a:extLst>
              <a:ext uri="{FF2B5EF4-FFF2-40B4-BE49-F238E27FC236}">
                <a16:creationId xmlns:a16="http://schemas.microsoft.com/office/drawing/2014/main" id="{F46B695D-C2D4-4B0D-BD08-921E2077AFA5}"/>
              </a:ext>
            </a:extLst>
          </p:cNvPr>
          <p:cNvSpPr>
            <a:spLocks noGrp="1"/>
          </p:cNvSpPr>
          <p:nvPr>
            <p:ph type="pic" sz="quarter" idx="13"/>
          </p:nvPr>
        </p:nvSpPr>
        <p:spPr bwMode="gray">
          <a:xfrm>
            <a:off x="216000" y="215409"/>
            <a:ext cx="5056518" cy="6427181"/>
          </a:xfrm>
          <a:custGeom>
            <a:avLst/>
            <a:gdLst>
              <a:gd name="connsiteX0" fmla="*/ 0 w 5056518"/>
              <a:gd name="connsiteY0" fmla="*/ 0 h 6427181"/>
              <a:gd name="connsiteX1" fmla="*/ 5056518 w 5056518"/>
              <a:gd name="connsiteY1" fmla="*/ 0 h 6427181"/>
              <a:gd name="connsiteX2" fmla="*/ 5056518 w 5056518"/>
              <a:gd name="connsiteY2" fmla="*/ 6427181 h 6427181"/>
              <a:gd name="connsiteX3" fmla="*/ 0 w 5056518"/>
              <a:gd name="connsiteY3" fmla="*/ 6427181 h 6427181"/>
              <a:gd name="connsiteX4" fmla="*/ 0 w 5056518"/>
              <a:gd name="connsiteY4" fmla="*/ 0 h 6427181"/>
              <a:gd name="connsiteX0" fmla="*/ 0 w 5056518"/>
              <a:gd name="connsiteY0" fmla="*/ 0 h 6427181"/>
              <a:gd name="connsiteX1" fmla="*/ 5056518 w 5056518"/>
              <a:gd name="connsiteY1" fmla="*/ 0 h 6427181"/>
              <a:gd name="connsiteX2" fmla="*/ 5056518 w 5056518"/>
              <a:gd name="connsiteY2" fmla="*/ 6427181 h 6427181"/>
              <a:gd name="connsiteX3" fmla="*/ 2389518 w 5056518"/>
              <a:gd name="connsiteY3" fmla="*/ 6423516 h 6427181"/>
              <a:gd name="connsiteX4" fmla="*/ 0 w 5056518"/>
              <a:gd name="connsiteY4" fmla="*/ 6427181 h 6427181"/>
              <a:gd name="connsiteX5" fmla="*/ 0 w 5056518"/>
              <a:gd name="connsiteY5" fmla="*/ 0 h 6427181"/>
              <a:gd name="connsiteX0" fmla="*/ 0 w 5056518"/>
              <a:gd name="connsiteY0" fmla="*/ 0 h 6427181"/>
              <a:gd name="connsiteX1" fmla="*/ 5056518 w 5056518"/>
              <a:gd name="connsiteY1" fmla="*/ 0 h 6427181"/>
              <a:gd name="connsiteX2" fmla="*/ 2389518 w 5056518"/>
              <a:gd name="connsiteY2" fmla="*/ 6423516 h 6427181"/>
              <a:gd name="connsiteX3" fmla="*/ 0 w 5056518"/>
              <a:gd name="connsiteY3" fmla="*/ 6427181 h 6427181"/>
              <a:gd name="connsiteX4" fmla="*/ 0 w 5056518"/>
              <a:gd name="connsiteY4" fmla="*/ 0 h 64271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6518" h="6427181">
                <a:moveTo>
                  <a:pt x="0" y="0"/>
                </a:moveTo>
                <a:lnTo>
                  <a:pt x="5056518" y="0"/>
                </a:lnTo>
                <a:lnTo>
                  <a:pt x="2389518" y="6423516"/>
                </a:lnTo>
                <a:lnTo>
                  <a:pt x="0" y="6427181"/>
                </a:lnTo>
                <a:lnTo>
                  <a:pt x="0" y="0"/>
                </a:lnTo>
                <a:close/>
              </a:path>
            </a:pathLst>
          </a:custGeom>
          <a:solidFill>
            <a:schemeClr val="bg1">
              <a:lumMod val="95000"/>
            </a:schemeClr>
          </a:solidFill>
        </p:spPr>
        <p:txBody>
          <a:bodyPr rtlCol="0">
            <a:noAutofit/>
          </a:bodyPr>
          <a:lstStyle>
            <a:lvl1pPr marL="0" indent="0" algn="ctr">
              <a:buNone/>
              <a:defRPr b="1" i="1"/>
            </a:lvl1pPr>
          </a:lstStyle>
          <a:p>
            <a:pPr lvl="0"/>
            <a:r>
              <a:rPr lang="fi-FI" noProof="0" smtClean="0"/>
              <a:t>Lisää kuva napsauttamalla kuvaketta</a:t>
            </a:r>
            <a:endParaRPr lang="fi-FI" noProof="0" dirty="0"/>
          </a:p>
        </p:txBody>
      </p:sp>
      <p:sp>
        <p:nvSpPr>
          <p:cNvPr id="4" name="Päivämäärän paikkamerkki 3">
            <a:extLst>
              <a:ext uri="{FF2B5EF4-FFF2-40B4-BE49-F238E27FC236}">
                <a16:creationId xmlns:a16="http://schemas.microsoft.com/office/drawing/2014/main" id="{976A1017-A778-41AD-ABCA-374221F3297F}"/>
              </a:ext>
            </a:extLst>
          </p:cNvPr>
          <p:cNvSpPr>
            <a:spLocks noGrp="1"/>
          </p:cNvSpPr>
          <p:nvPr>
            <p:ph type="dt" sz="half" idx="14"/>
          </p:nvPr>
        </p:nvSpPr>
        <p:spPr/>
        <p:txBody>
          <a:bodyPr/>
          <a:lstStyle>
            <a:lvl1pPr>
              <a:defRPr>
                <a:noFill/>
              </a:defRPr>
            </a:lvl1pPr>
          </a:lstStyle>
          <a:p>
            <a:fld id="{0635C9C4-AEDD-4882-BA3C-7B4B753CF4C8}" type="datetime1">
              <a:rPr lang="fi-FI" smtClean="0"/>
              <a:t>23.4.2020</a:t>
            </a:fld>
            <a:endParaRPr lang="fi-FI"/>
          </a:p>
        </p:txBody>
      </p:sp>
      <p:sp>
        <p:nvSpPr>
          <p:cNvPr id="5" name="Alatunnisteen paikkamerkki 4">
            <a:extLst>
              <a:ext uri="{FF2B5EF4-FFF2-40B4-BE49-F238E27FC236}">
                <a16:creationId xmlns:a16="http://schemas.microsoft.com/office/drawing/2014/main" id="{2C36BF7B-82FB-47DE-BC6C-33D7E24DE463}"/>
              </a:ext>
            </a:extLst>
          </p:cNvPr>
          <p:cNvSpPr>
            <a:spLocks noGrp="1"/>
          </p:cNvSpPr>
          <p:nvPr>
            <p:ph type="ftr" sz="quarter" idx="15"/>
          </p:nvPr>
        </p:nvSpPr>
        <p:spPr/>
        <p:txBody>
          <a:bodyPr/>
          <a:lstStyle>
            <a:lvl1pPr>
              <a:defRPr>
                <a:noFill/>
              </a:defRPr>
            </a:lvl1pPr>
          </a:lstStyle>
          <a:p>
            <a:r>
              <a:rPr lang="fi-FI"/>
              <a:t>[Esityksen nimi]</a:t>
            </a:r>
          </a:p>
        </p:txBody>
      </p:sp>
      <p:sp>
        <p:nvSpPr>
          <p:cNvPr id="6" name="Dian numeron paikkamerkki 5">
            <a:extLst>
              <a:ext uri="{FF2B5EF4-FFF2-40B4-BE49-F238E27FC236}">
                <a16:creationId xmlns:a16="http://schemas.microsoft.com/office/drawing/2014/main" id="{D8357D08-F253-4894-A7BC-2A84ACA6939E}"/>
              </a:ext>
            </a:extLst>
          </p:cNvPr>
          <p:cNvSpPr>
            <a:spLocks noGrp="1"/>
          </p:cNvSpPr>
          <p:nvPr>
            <p:ph type="sldNum" sz="quarter" idx="16"/>
          </p:nvPr>
        </p:nvSpPr>
        <p:spPr/>
        <p:txBody>
          <a:bodyPr/>
          <a:lstStyle>
            <a:lvl1pPr>
              <a:defRPr>
                <a:noFill/>
              </a:defRPr>
            </a:lvl1pPr>
          </a:lstStyle>
          <a:p>
            <a:fld id="{E97DE6E4-DC77-456C-872A-552B509F49AF}" type="slidenum">
              <a:rPr lang="fi-FI" smtClean="0"/>
              <a:t>‹#›</a:t>
            </a:fld>
            <a:endParaRPr lang="fi-FI"/>
          </a:p>
        </p:txBody>
      </p:sp>
    </p:spTree>
    <p:extLst>
      <p:ext uri="{BB962C8B-B14F-4D97-AF65-F5344CB8AC3E}">
        <p14:creationId xmlns:p14="http://schemas.microsoft.com/office/powerpoint/2010/main" val="195186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Otsikkodia 3">
    <p:spTree>
      <p:nvGrpSpPr>
        <p:cNvPr id="1" name=""/>
        <p:cNvGrpSpPr/>
        <p:nvPr/>
      </p:nvGrpSpPr>
      <p:grpSpPr>
        <a:xfrm>
          <a:off x="0" y="0"/>
          <a:ext cx="0" cy="0"/>
          <a:chOff x="0" y="0"/>
          <a:chExt cx="0" cy="0"/>
        </a:xfrm>
      </p:grpSpPr>
      <p:sp>
        <p:nvSpPr>
          <p:cNvPr id="9" name="Kuvan paikkamerkki 7">
            <a:extLst>
              <a:ext uri="{FF2B5EF4-FFF2-40B4-BE49-F238E27FC236}">
                <a16:creationId xmlns:a16="http://schemas.microsoft.com/office/drawing/2014/main" id="{FA5BAD44-FF61-4F7E-BE4C-3B35658E78B4}"/>
              </a:ext>
            </a:extLst>
          </p:cNvPr>
          <p:cNvSpPr>
            <a:spLocks noGrp="1"/>
          </p:cNvSpPr>
          <p:nvPr>
            <p:ph type="pic" sz="quarter" idx="13"/>
          </p:nvPr>
        </p:nvSpPr>
        <p:spPr>
          <a:xfrm>
            <a:off x="220332" y="215409"/>
            <a:ext cx="5056518" cy="6427181"/>
          </a:xfrm>
          <a:custGeom>
            <a:avLst/>
            <a:gdLst>
              <a:gd name="connsiteX0" fmla="*/ 0 w 5056518"/>
              <a:gd name="connsiteY0" fmla="*/ 0 h 6427181"/>
              <a:gd name="connsiteX1" fmla="*/ 5056518 w 5056518"/>
              <a:gd name="connsiteY1" fmla="*/ 0 h 6427181"/>
              <a:gd name="connsiteX2" fmla="*/ 5056518 w 5056518"/>
              <a:gd name="connsiteY2" fmla="*/ 6427181 h 6427181"/>
              <a:gd name="connsiteX3" fmla="*/ 0 w 5056518"/>
              <a:gd name="connsiteY3" fmla="*/ 6427181 h 6427181"/>
              <a:gd name="connsiteX4" fmla="*/ 0 w 5056518"/>
              <a:gd name="connsiteY4" fmla="*/ 0 h 6427181"/>
              <a:gd name="connsiteX0" fmla="*/ 0 w 5056518"/>
              <a:gd name="connsiteY0" fmla="*/ 0 h 6427181"/>
              <a:gd name="connsiteX1" fmla="*/ 2379993 w 5056518"/>
              <a:gd name="connsiteY1" fmla="*/ 3666 h 6427181"/>
              <a:gd name="connsiteX2" fmla="*/ 5056518 w 5056518"/>
              <a:gd name="connsiteY2" fmla="*/ 0 h 6427181"/>
              <a:gd name="connsiteX3" fmla="*/ 5056518 w 5056518"/>
              <a:gd name="connsiteY3" fmla="*/ 6427181 h 6427181"/>
              <a:gd name="connsiteX4" fmla="*/ 0 w 5056518"/>
              <a:gd name="connsiteY4" fmla="*/ 6427181 h 6427181"/>
              <a:gd name="connsiteX5" fmla="*/ 0 w 5056518"/>
              <a:gd name="connsiteY5" fmla="*/ 0 h 6427181"/>
              <a:gd name="connsiteX0" fmla="*/ 0 w 5056518"/>
              <a:gd name="connsiteY0" fmla="*/ 0 h 6427181"/>
              <a:gd name="connsiteX1" fmla="*/ 2379993 w 5056518"/>
              <a:gd name="connsiteY1" fmla="*/ 3666 h 6427181"/>
              <a:gd name="connsiteX2" fmla="*/ 5056518 w 5056518"/>
              <a:gd name="connsiteY2" fmla="*/ 6427181 h 6427181"/>
              <a:gd name="connsiteX3" fmla="*/ 0 w 5056518"/>
              <a:gd name="connsiteY3" fmla="*/ 6427181 h 6427181"/>
              <a:gd name="connsiteX4" fmla="*/ 0 w 5056518"/>
              <a:gd name="connsiteY4" fmla="*/ 0 h 64271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6518" h="6427181">
                <a:moveTo>
                  <a:pt x="0" y="0"/>
                </a:moveTo>
                <a:lnTo>
                  <a:pt x="2379993" y="3666"/>
                </a:lnTo>
                <a:lnTo>
                  <a:pt x="5056518" y="6427181"/>
                </a:lnTo>
                <a:lnTo>
                  <a:pt x="0" y="6427181"/>
                </a:lnTo>
                <a:lnTo>
                  <a:pt x="0" y="0"/>
                </a:lnTo>
                <a:close/>
              </a:path>
            </a:pathLst>
          </a:custGeom>
          <a:solidFill>
            <a:schemeClr val="bg1">
              <a:lumMod val="95000"/>
            </a:schemeClr>
          </a:solidFill>
        </p:spPr>
        <p:txBody>
          <a:bodyPr rtlCol="0" anchor="ctr">
            <a:noAutofit/>
          </a:bodyPr>
          <a:lstStyle>
            <a:lvl1pPr marL="0" indent="0" algn="l">
              <a:buNone/>
              <a:defRPr b="1" i="1"/>
            </a:lvl1pPr>
          </a:lstStyle>
          <a:p>
            <a:pPr lvl="0"/>
            <a:r>
              <a:rPr lang="fi-FI" noProof="0" smtClean="0"/>
              <a:t>Lisää kuva napsauttamalla kuvaketta</a:t>
            </a:r>
            <a:endParaRPr lang="fi-FI" noProof="0"/>
          </a:p>
        </p:txBody>
      </p:sp>
      <p:pic>
        <p:nvPicPr>
          <p:cNvPr id="7" name="Kuva 9">
            <a:extLst>
              <a:ext uri="{FF2B5EF4-FFF2-40B4-BE49-F238E27FC236}">
                <a16:creationId xmlns:a16="http://schemas.microsoft.com/office/drawing/2014/main" id="{0700315B-21C2-4903-A3AB-D1CEE228BDF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40688" y="1163638"/>
            <a:ext cx="3387725"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a:extLst>
              <a:ext uri="{FF2B5EF4-FFF2-40B4-BE49-F238E27FC236}">
                <a16:creationId xmlns:a16="http://schemas.microsoft.com/office/drawing/2014/main" id="{91331965-5214-461C-BEB3-6F5370F8F963}"/>
              </a:ext>
            </a:extLst>
          </p:cNvPr>
          <p:cNvSpPr>
            <a:spLocks noGrp="1"/>
          </p:cNvSpPr>
          <p:nvPr>
            <p:ph type="ctrTitle"/>
          </p:nvPr>
        </p:nvSpPr>
        <p:spPr>
          <a:xfrm>
            <a:off x="4410000" y="2538000"/>
            <a:ext cx="6930000" cy="1800000"/>
          </a:xfrm>
        </p:spPr>
        <p:txBody>
          <a:bodyPr anchor="b"/>
          <a:lstStyle>
            <a:lvl1pPr algn="r">
              <a:defRPr sz="5000" b="0"/>
            </a:lvl1pPr>
          </a:lstStyle>
          <a:p>
            <a:r>
              <a:rPr lang="fi-FI" smtClean="0"/>
              <a:t>Muokkaa perustyyl. napsautt.</a:t>
            </a:r>
            <a:endParaRPr lang="fi-FI" dirty="0"/>
          </a:p>
        </p:txBody>
      </p:sp>
      <p:sp>
        <p:nvSpPr>
          <p:cNvPr id="3" name="Alaotsikko 2">
            <a:extLst>
              <a:ext uri="{FF2B5EF4-FFF2-40B4-BE49-F238E27FC236}">
                <a16:creationId xmlns:a16="http://schemas.microsoft.com/office/drawing/2014/main" id="{1B4C0696-1858-4EE1-8103-E344FB5960C6}"/>
              </a:ext>
            </a:extLst>
          </p:cNvPr>
          <p:cNvSpPr>
            <a:spLocks noGrp="1"/>
          </p:cNvSpPr>
          <p:nvPr>
            <p:ph type="subTitle" idx="1"/>
          </p:nvPr>
        </p:nvSpPr>
        <p:spPr>
          <a:xfrm>
            <a:off x="4410000" y="4518000"/>
            <a:ext cx="6930000" cy="972000"/>
          </a:xfrm>
        </p:spPr>
        <p:txBody>
          <a:bodyPr>
            <a:noAutofit/>
          </a:bodyPr>
          <a:lstStyle>
            <a:lvl1pPr marL="0" indent="0" algn="r">
              <a:spcBef>
                <a:spcPts val="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dirty="0"/>
          </a:p>
        </p:txBody>
      </p:sp>
      <p:sp>
        <p:nvSpPr>
          <p:cNvPr id="18" name="Tekstin paikkamerkki 17">
            <a:extLst>
              <a:ext uri="{FF2B5EF4-FFF2-40B4-BE49-F238E27FC236}">
                <a16:creationId xmlns:a16="http://schemas.microsoft.com/office/drawing/2014/main" id="{B6283D44-332F-4D14-98C4-07FB68CBB84C}"/>
              </a:ext>
            </a:extLst>
          </p:cNvPr>
          <p:cNvSpPr>
            <a:spLocks noGrp="1"/>
          </p:cNvSpPr>
          <p:nvPr>
            <p:ph type="body" sz="quarter" idx="17" hasCustomPrompt="1"/>
          </p:nvPr>
        </p:nvSpPr>
        <p:spPr>
          <a:xfrm flipV="1">
            <a:off x="215897" y="215900"/>
            <a:ext cx="5060950" cy="2098675"/>
          </a:xfrm>
          <a:prstGeom prst="rtTriangle">
            <a:avLst/>
          </a:prstGeom>
          <a:solidFill>
            <a:srgbClr val="00AEB2">
              <a:alpha val="80000"/>
            </a:srgbClr>
          </a:solidFill>
        </p:spPr>
        <p:txBody>
          <a:bodyPr/>
          <a:lstStyle>
            <a:lvl1pPr marL="0" indent="0" algn="ctr">
              <a:buNone/>
              <a:defRPr>
                <a:noFill/>
              </a:defRPr>
            </a:lvl1pPr>
          </a:lstStyle>
          <a:p>
            <a:pPr lvl="0"/>
            <a:r>
              <a:rPr lang="fi-FI" dirty="0"/>
              <a:t>ei tekstiä tähän2</a:t>
            </a:r>
          </a:p>
        </p:txBody>
      </p:sp>
      <p:sp>
        <p:nvSpPr>
          <p:cNvPr id="4" name="Päivämäärän paikkamerkki 3">
            <a:extLst>
              <a:ext uri="{FF2B5EF4-FFF2-40B4-BE49-F238E27FC236}">
                <a16:creationId xmlns:a16="http://schemas.microsoft.com/office/drawing/2014/main" id="{E8EFFF2B-828E-457A-9813-732B73E0EA3F}"/>
              </a:ext>
            </a:extLst>
          </p:cNvPr>
          <p:cNvSpPr>
            <a:spLocks noGrp="1"/>
          </p:cNvSpPr>
          <p:nvPr>
            <p:ph type="dt" sz="half" idx="18"/>
          </p:nvPr>
        </p:nvSpPr>
        <p:spPr/>
        <p:txBody>
          <a:bodyPr/>
          <a:lstStyle>
            <a:lvl1pPr>
              <a:defRPr>
                <a:noFill/>
              </a:defRPr>
            </a:lvl1pPr>
          </a:lstStyle>
          <a:p>
            <a:fld id="{EA2BEEB5-9D84-46DB-A0BD-DDDA4216B3E7}" type="datetime1">
              <a:rPr lang="fi-FI" smtClean="0"/>
              <a:t>23.4.2020</a:t>
            </a:fld>
            <a:endParaRPr lang="fi-FI"/>
          </a:p>
        </p:txBody>
      </p:sp>
      <p:sp>
        <p:nvSpPr>
          <p:cNvPr id="5" name="Alatunnisteen paikkamerkki 4">
            <a:extLst>
              <a:ext uri="{FF2B5EF4-FFF2-40B4-BE49-F238E27FC236}">
                <a16:creationId xmlns:a16="http://schemas.microsoft.com/office/drawing/2014/main" id="{704D34CC-D392-47E9-A07B-4238215DCC26}"/>
              </a:ext>
            </a:extLst>
          </p:cNvPr>
          <p:cNvSpPr>
            <a:spLocks noGrp="1"/>
          </p:cNvSpPr>
          <p:nvPr>
            <p:ph type="ftr" sz="quarter" idx="19"/>
          </p:nvPr>
        </p:nvSpPr>
        <p:spPr/>
        <p:txBody>
          <a:bodyPr/>
          <a:lstStyle>
            <a:lvl1pPr>
              <a:defRPr>
                <a:noFill/>
              </a:defRPr>
            </a:lvl1pPr>
          </a:lstStyle>
          <a:p>
            <a:r>
              <a:rPr lang="fi-FI"/>
              <a:t>[Esityksen nimi]</a:t>
            </a:r>
          </a:p>
        </p:txBody>
      </p:sp>
      <p:sp>
        <p:nvSpPr>
          <p:cNvPr id="6" name="Dian numeron paikkamerkki 5">
            <a:extLst>
              <a:ext uri="{FF2B5EF4-FFF2-40B4-BE49-F238E27FC236}">
                <a16:creationId xmlns:a16="http://schemas.microsoft.com/office/drawing/2014/main" id="{006B3E82-5D99-4A81-BC1E-1FFD59BDE289}"/>
              </a:ext>
            </a:extLst>
          </p:cNvPr>
          <p:cNvSpPr>
            <a:spLocks noGrp="1"/>
          </p:cNvSpPr>
          <p:nvPr>
            <p:ph type="sldNum" sz="quarter" idx="20"/>
          </p:nvPr>
        </p:nvSpPr>
        <p:spPr/>
        <p:txBody>
          <a:bodyPr/>
          <a:lstStyle>
            <a:lvl1pPr>
              <a:defRPr>
                <a:noFill/>
              </a:defRPr>
            </a:lvl1pPr>
          </a:lstStyle>
          <a:p>
            <a:fld id="{E97DE6E4-DC77-456C-872A-552B509F49AF}" type="slidenum">
              <a:rPr lang="fi-FI" smtClean="0"/>
              <a:t>‹#›</a:t>
            </a:fld>
            <a:endParaRPr lang="fi-FI"/>
          </a:p>
        </p:txBody>
      </p:sp>
    </p:spTree>
    <p:extLst>
      <p:ext uri="{BB962C8B-B14F-4D97-AF65-F5344CB8AC3E}">
        <p14:creationId xmlns:p14="http://schemas.microsoft.com/office/powerpoint/2010/main" val="1949498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Vertailu">
    <p:spTree>
      <p:nvGrpSpPr>
        <p:cNvPr id="1" name=""/>
        <p:cNvGrpSpPr/>
        <p:nvPr/>
      </p:nvGrpSpPr>
      <p:grpSpPr>
        <a:xfrm>
          <a:off x="0" y="0"/>
          <a:ext cx="0" cy="0"/>
          <a:chOff x="0" y="0"/>
          <a:chExt cx="0" cy="0"/>
        </a:xfrm>
      </p:grpSpPr>
      <p:sp>
        <p:nvSpPr>
          <p:cNvPr id="3" name="Tekstin paikkamerkki 2">
            <a:extLst>
              <a:ext uri="{FF2B5EF4-FFF2-40B4-BE49-F238E27FC236}">
                <a16:creationId xmlns:a16="http://schemas.microsoft.com/office/drawing/2014/main" id="{E181FD25-2BF1-4554-900A-0BB0B0481F36}"/>
              </a:ext>
            </a:extLst>
          </p:cNvPr>
          <p:cNvSpPr>
            <a:spLocks noGrp="1"/>
          </p:cNvSpPr>
          <p:nvPr>
            <p:ph type="body" idx="1" hasCustomPrompt="1"/>
          </p:nvPr>
        </p:nvSpPr>
        <p:spPr>
          <a:xfrm>
            <a:off x="616767" y="1915334"/>
            <a:ext cx="5184000" cy="432000"/>
          </a:xfrm>
        </p:spPr>
        <p:txBody>
          <a:bodyPr anchor="t">
            <a:no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Lisää otsikko</a:t>
            </a:r>
          </a:p>
        </p:txBody>
      </p:sp>
      <p:sp>
        <p:nvSpPr>
          <p:cNvPr id="4" name="Sisällön paikkamerkki 3">
            <a:extLst>
              <a:ext uri="{FF2B5EF4-FFF2-40B4-BE49-F238E27FC236}">
                <a16:creationId xmlns:a16="http://schemas.microsoft.com/office/drawing/2014/main" id="{444F9D91-A551-4850-8459-2412B2CD7B84}"/>
              </a:ext>
            </a:extLst>
          </p:cNvPr>
          <p:cNvSpPr>
            <a:spLocks noGrp="1"/>
          </p:cNvSpPr>
          <p:nvPr>
            <p:ph sz="half" idx="2"/>
          </p:nvPr>
        </p:nvSpPr>
        <p:spPr>
          <a:xfrm>
            <a:off x="616767" y="2347333"/>
            <a:ext cx="5184000" cy="3816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5" name="Tekstin paikkamerkki 4">
            <a:extLst>
              <a:ext uri="{FF2B5EF4-FFF2-40B4-BE49-F238E27FC236}">
                <a16:creationId xmlns:a16="http://schemas.microsoft.com/office/drawing/2014/main" id="{2F0E0C8E-87A3-4998-A6FB-C3FBD1686784}"/>
              </a:ext>
            </a:extLst>
          </p:cNvPr>
          <p:cNvSpPr>
            <a:spLocks noGrp="1"/>
          </p:cNvSpPr>
          <p:nvPr>
            <p:ph type="body" sz="quarter" idx="3" hasCustomPrompt="1"/>
          </p:nvPr>
        </p:nvSpPr>
        <p:spPr>
          <a:xfrm>
            <a:off x="6172200" y="1915334"/>
            <a:ext cx="5184000" cy="432000"/>
          </a:xfrm>
        </p:spPr>
        <p:txBody>
          <a:bodyPr anchor="t">
            <a:no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Lisää otsikko</a:t>
            </a:r>
          </a:p>
        </p:txBody>
      </p:sp>
      <p:sp>
        <p:nvSpPr>
          <p:cNvPr id="6" name="Sisällön paikkamerkki 5">
            <a:extLst>
              <a:ext uri="{FF2B5EF4-FFF2-40B4-BE49-F238E27FC236}">
                <a16:creationId xmlns:a16="http://schemas.microsoft.com/office/drawing/2014/main" id="{783105CA-AD84-4C63-A3F9-E238BA49B8C0}"/>
              </a:ext>
            </a:extLst>
          </p:cNvPr>
          <p:cNvSpPr>
            <a:spLocks noGrp="1"/>
          </p:cNvSpPr>
          <p:nvPr>
            <p:ph sz="quarter" idx="4"/>
          </p:nvPr>
        </p:nvSpPr>
        <p:spPr>
          <a:xfrm>
            <a:off x="6172200" y="2347333"/>
            <a:ext cx="5184000" cy="3816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7" name="Päivämäärän paikkamerkki 6">
            <a:extLst>
              <a:ext uri="{FF2B5EF4-FFF2-40B4-BE49-F238E27FC236}">
                <a16:creationId xmlns:a16="http://schemas.microsoft.com/office/drawing/2014/main" id="{07BA898F-CCE9-4DB1-A3B5-4988E385386C}"/>
              </a:ext>
            </a:extLst>
          </p:cNvPr>
          <p:cNvSpPr>
            <a:spLocks noGrp="1"/>
          </p:cNvSpPr>
          <p:nvPr>
            <p:ph type="dt" sz="half" idx="10"/>
          </p:nvPr>
        </p:nvSpPr>
        <p:spPr/>
        <p:txBody>
          <a:bodyPr/>
          <a:lstStyle/>
          <a:p>
            <a:fld id="{2BFA8ED9-DBBA-40F0-839E-27B4764970F6}" type="datetime1">
              <a:rPr lang="fi-FI" smtClean="0"/>
              <a:t>23.4.2020</a:t>
            </a:fld>
            <a:endParaRPr lang="fi-FI"/>
          </a:p>
        </p:txBody>
      </p:sp>
      <p:sp>
        <p:nvSpPr>
          <p:cNvPr id="8" name="Alatunnisteen paikkamerkki 7">
            <a:extLst>
              <a:ext uri="{FF2B5EF4-FFF2-40B4-BE49-F238E27FC236}">
                <a16:creationId xmlns:a16="http://schemas.microsoft.com/office/drawing/2014/main" id="{6165415A-CD5D-4B23-8B7D-5794B6970175}"/>
              </a:ext>
            </a:extLst>
          </p:cNvPr>
          <p:cNvSpPr>
            <a:spLocks noGrp="1"/>
          </p:cNvSpPr>
          <p:nvPr>
            <p:ph type="ftr" sz="quarter" idx="11"/>
          </p:nvPr>
        </p:nvSpPr>
        <p:spPr/>
        <p:txBody>
          <a:bodyPr/>
          <a:lstStyle/>
          <a:p>
            <a:r>
              <a:rPr lang="fi-FI"/>
              <a:t>[Esityksen nimi]</a:t>
            </a:r>
          </a:p>
        </p:txBody>
      </p:sp>
      <p:sp>
        <p:nvSpPr>
          <p:cNvPr id="9" name="Dian numeron paikkamerkki 8">
            <a:extLst>
              <a:ext uri="{FF2B5EF4-FFF2-40B4-BE49-F238E27FC236}">
                <a16:creationId xmlns:a16="http://schemas.microsoft.com/office/drawing/2014/main" id="{F968FC8D-1ECB-4BA6-BDB9-52373ECFF12A}"/>
              </a:ext>
            </a:extLst>
          </p:cNvPr>
          <p:cNvSpPr>
            <a:spLocks noGrp="1"/>
          </p:cNvSpPr>
          <p:nvPr>
            <p:ph type="sldNum" sz="quarter" idx="12"/>
          </p:nvPr>
        </p:nvSpPr>
        <p:spPr/>
        <p:txBody>
          <a:bodyPr/>
          <a:lstStyle/>
          <a:p>
            <a:fld id="{E97DE6E4-DC77-456C-872A-552B509F49AF}" type="slidenum">
              <a:rPr lang="fi-FI" smtClean="0"/>
              <a:t>‹#›</a:t>
            </a:fld>
            <a:endParaRPr lang="fi-FI"/>
          </a:p>
        </p:txBody>
      </p:sp>
      <p:sp>
        <p:nvSpPr>
          <p:cNvPr id="10" name="Otsikko 9">
            <a:extLst>
              <a:ext uri="{FF2B5EF4-FFF2-40B4-BE49-F238E27FC236}">
                <a16:creationId xmlns:a16="http://schemas.microsoft.com/office/drawing/2014/main" id="{EF542232-B672-4C32-A8F2-74DBFBABB00B}"/>
              </a:ext>
            </a:extLst>
          </p:cNvPr>
          <p:cNvSpPr>
            <a:spLocks noGrp="1"/>
          </p:cNvSpPr>
          <p:nvPr>
            <p:ph type="title"/>
          </p:nvPr>
        </p:nvSpPr>
        <p:spPr/>
        <p:txBody>
          <a:bodyPr/>
          <a:lstStyle/>
          <a:p>
            <a:r>
              <a:rPr lang="fi-FI" smtClean="0"/>
              <a:t>Muokkaa perustyyl. napsautt.</a:t>
            </a:r>
            <a:endParaRPr lang="fi-FI"/>
          </a:p>
        </p:txBody>
      </p:sp>
    </p:spTree>
    <p:extLst>
      <p:ext uri="{BB962C8B-B14F-4D97-AF65-F5344CB8AC3E}">
        <p14:creationId xmlns:p14="http://schemas.microsoft.com/office/powerpoint/2010/main" val="382912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Väliotsikkodia">
    <p:bg>
      <p:bgPr>
        <a:solidFill>
          <a:srgbClr val="00AEB2"/>
        </a:solidFill>
        <a:effectLst/>
      </p:bgPr>
    </p:bg>
    <p:spTree>
      <p:nvGrpSpPr>
        <p:cNvPr id="1" name=""/>
        <p:cNvGrpSpPr/>
        <p:nvPr/>
      </p:nvGrpSpPr>
      <p:grpSpPr>
        <a:xfrm>
          <a:off x="0" y="0"/>
          <a:ext cx="0" cy="0"/>
          <a:chOff x="0" y="0"/>
          <a:chExt cx="0" cy="0"/>
        </a:xfrm>
      </p:grpSpPr>
      <p:sp>
        <p:nvSpPr>
          <p:cNvPr id="2" name="Otsikko 1"/>
          <p:cNvSpPr>
            <a:spLocks noGrp="1"/>
          </p:cNvSpPr>
          <p:nvPr>
            <p:ph type="title"/>
          </p:nvPr>
        </p:nvSpPr>
        <p:spPr>
          <a:xfrm>
            <a:off x="4392000" y="2538000"/>
            <a:ext cx="6930000" cy="1800000"/>
          </a:xfrm>
        </p:spPr>
        <p:txBody>
          <a:bodyPr anchor="b">
            <a:noAutofit/>
          </a:bodyPr>
          <a:lstStyle>
            <a:lvl1pPr algn="r">
              <a:defRPr sz="5000" b="0" cap="none" baseline="0">
                <a:solidFill>
                  <a:schemeClr val="bg1"/>
                </a:solidFill>
              </a:defRPr>
            </a:lvl1pPr>
          </a:lstStyle>
          <a:p>
            <a:r>
              <a:rPr lang="fi-FI" smtClean="0"/>
              <a:t>Muokkaa perustyyl. napsautt.</a:t>
            </a:r>
            <a:endParaRPr lang="fi-FI" dirty="0"/>
          </a:p>
        </p:txBody>
      </p:sp>
      <p:sp>
        <p:nvSpPr>
          <p:cNvPr id="3" name="Tekstin paikkamerkki 2"/>
          <p:cNvSpPr>
            <a:spLocks noGrp="1"/>
          </p:cNvSpPr>
          <p:nvPr>
            <p:ph type="body" idx="1"/>
          </p:nvPr>
        </p:nvSpPr>
        <p:spPr>
          <a:xfrm>
            <a:off x="4392000" y="4518000"/>
            <a:ext cx="6930000" cy="972000"/>
          </a:xfrm>
        </p:spPr>
        <p:txBody>
          <a:bodyPr anchor="t">
            <a:normAutofit/>
          </a:bodyPr>
          <a:lstStyle>
            <a:lvl1pPr marL="0" indent="0" algn="r">
              <a:buNone/>
              <a:defRPr sz="24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a:t>
            </a:r>
          </a:p>
        </p:txBody>
      </p:sp>
      <p:sp>
        <p:nvSpPr>
          <p:cNvPr id="12" name="Freeform 5">
            <a:extLst>
              <a:ext uri="{FF2B5EF4-FFF2-40B4-BE49-F238E27FC236}">
                <a16:creationId xmlns:a16="http://schemas.microsoft.com/office/drawing/2014/main" id="{662BE981-6785-4A7C-82B1-ACDBE1F3E645}"/>
              </a:ext>
            </a:extLst>
          </p:cNvPr>
          <p:cNvSpPr>
            <a:spLocks noEditPoints="1"/>
          </p:cNvSpPr>
          <p:nvPr/>
        </p:nvSpPr>
        <p:spPr bwMode="white">
          <a:xfrm>
            <a:off x="0" y="0"/>
            <a:ext cx="12193588" cy="6858000"/>
          </a:xfrm>
          <a:custGeom>
            <a:avLst/>
            <a:gdLst>
              <a:gd name="T0" fmla="*/ 0 w 33867"/>
              <a:gd name="T1" fmla="*/ 0 h 19050"/>
              <a:gd name="T2" fmla="*/ 2147483646 w 33867"/>
              <a:gd name="T3" fmla="*/ 0 h 19050"/>
              <a:gd name="T4" fmla="*/ 2147483646 w 33867"/>
              <a:gd name="T5" fmla="*/ 2147483646 h 19050"/>
              <a:gd name="T6" fmla="*/ 0 w 33867"/>
              <a:gd name="T7" fmla="*/ 2147483646 h 19050"/>
              <a:gd name="T8" fmla="*/ 0 w 33867"/>
              <a:gd name="T9" fmla="*/ 0 h 19050"/>
              <a:gd name="T10" fmla="*/ 2147483646 w 33867"/>
              <a:gd name="T11" fmla="*/ 2147483646 h 19050"/>
              <a:gd name="T12" fmla="*/ 2147483646 w 33867"/>
              <a:gd name="T13" fmla="*/ 2147483646 h 19050"/>
              <a:gd name="T14" fmla="*/ 2147483646 w 33867"/>
              <a:gd name="T15" fmla="*/ 2147483646 h 19050"/>
              <a:gd name="T16" fmla="*/ 2147483646 w 33867"/>
              <a:gd name="T17" fmla="*/ 2147483646 h 19050"/>
              <a:gd name="T18" fmla="*/ 2147483646 w 33867"/>
              <a:gd name="T19" fmla="*/ 2147483646 h 19050"/>
              <a:gd name="T20" fmla="*/ 2147483646 w 33867"/>
              <a:gd name="T21" fmla="*/ 2147483646 h 1905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867" h="19050">
                <a:moveTo>
                  <a:pt x="0" y="0"/>
                </a:moveTo>
                <a:lnTo>
                  <a:pt x="33867" y="0"/>
                </a:lnTo>
                <a:lnTo>
                  <a:pt x="33867" y="19050"/>
                </a:lnTo>
                <a:lnTo>
                  <a:pt x="0" y="19050"/>
                </a:lnTo>
                <a:lnTo>
                  <a:pt x="0" y="0"/>
                </a:lnTo>
                <a:close/>
                <a:moveTo>
                  <a:pt x="33270" y="18450"/>
                </a:moveTo>
                <a:lnTo>
                  <a:pt x="5861" y="18450"/>
                </a:lnTo>
                <a:lnTo>
                  <a:pt x="600" y="16257"/>
                </a:lnTo>
                <a:lnTo>
                  <a:pt x="600" y="600"/>
                </a:lnTo>
                <a:lnTo>
                  <a:pt x="33270" y="600"/>
                </a:lnTo>
                <a:lnTo>
                  <a:pt x="33270" y="1845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pic>
        <p:nvPicPr>
          <p:cNvPr id="13" name="Kuva 11">
            <a:extLst>
              <a:ext uri="{FF2B5EF4-FFF2-40B4-BE49-F238E27FC236}">
                <a16:creationId xmlns:a16="http://schemas.microsoft.com/office/drawing/2014/main" id="{65B3D21D-D2FF-4E63-ACEC-CAD99301560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1138" y="6478588"/>
            <a:ext cx="117316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äivämäärän paikkamerkki 3">
            <a:extLst>
              <a:ext uri="{FF2B5EF4-FFF2-40B4-BE49-F238E27FC236}">
                <a16:creationId xmlns:a16="http://schemas.microsoft.com/office/drawing/2014/main" id="{1E7466B7-5E51-46C7-81ED-A537C82FEB63}"/>
              </a:ext>
            </a:extLst>
          </p:cNvPr>
          <p:cNvSpPr>
            <a:spLocks noGrp="1"/>
          </p:cNvSpPr>
          <p:nvPr>
            <p:ph type="dt" sz="half" idx="10"/>
          </p:nvPr>
        </p:nvSpPr>
        <p:spPr>
          <a:xfrm>
            <a:off x="9360000" y="6435396"/>
            <a:ext cx="1872000" cy="252000"/>
          </a:xfrm>
        </p:spPr>
        <p:txBody>
          <a:bodyPr/>
          <a:lstStyle>
            <a:lvl1pPr>
              <a:defRPr>
                <a:solidFill>
                  <a:schemeClr val="bg1"/>
                </a:solidFill>
              </a:defRPr>
            </a:lvl1pPr>
          </a:lstStyle>
          <a:p>
            <a:fld id="{C95783E8-B650-4327-A4B5-8ABECB7C6396}" type="datetime1">
              <a:rPr lang="fi-FI" smtClean="0"/>
              <a:t>23.4.2020</a:t>
            </a:fld>
            <a:endParaRPr lang="fi-FI"/>
          </a:p>
        </p:txBody>
      </p:sp>
      <p:sp>
        <p:nvSpPr>
          <p:cNvPr id="5" name="Alatunnisteen paikkamerkki 4">
            <a:extLst>
              <a:ext uri="{FF2B5EF4-FFF2-40B4-BE49-F238E27FC236}">
                <a16:creationId xmlns:a16="http://schemas.microsoft.com/office/drawing/2014/main" id="{A3BFE950-CC6B-4093-8BCF-D2FD28F8EA7A}"/>
              </a:ext>
            </a:extLst>
          </p:cNvPr>
          <p:cNvSpPr>
            <a:spLocks noGrp="1"/>
          </p:cNvSpPr>
          <p:nvPr>
            <p:ph type="ftr" sz="quarter" idx="11"/>
          </p:nvPr>
        </p:nvSpPr>
        <p:spPr>
          <a:xfrm>
            <a:off x="2664000" y="6435396"/>
            <a:ext cx="4114800" cy="252000"/>
          </a:xfrm>
        </p:spPr>
        <p:txBody>
          <a:bodyPr/>
          <a:lstStyle>
            <a:lvl1pPr>
              <a:defRPr>
                <a:solidFill>
                  <a:schemeClr val="bg1"/>
                </a:solidFill>
              </a:defRPr>
            </a:lvl1pPr>
          </a:lstStyle>
          <a:p>
            <a:r>
              <a:rPr lang="fi-FI"/>
              <a:t>[Esityksen nimi]</a:t>
            </a:r>
          </a:p>
        </p:txBody>
      </p:sp>
      <p:sp>
        <p:nvSpPr>
          <p:cNvPr id="6" name="Dian numeron paikkamerkki 5">
            <a:extLst>
              <a:ext uri="{FF2B5EF4-FFF2-40B4-BE49-F238E27FC236}">
                <a16:creationId xmlns:a16="http://schemas.microsoft.com/office/drawing/2014/main" id="{3D728AFC-E181-4ACB-83B0-B2ADA427B93C}"/>
              </a:ext>
            </a:extLst>
          </p:cNvPr>
          <p:cNvSpPr>
            <a:spLocks noGrp="1"/>
          </p:cNvSpPr>
          <p:nvPr>
            <p:ph type="sldNum" sz="quarter" idx="12"/>
          </p:nvPr>
        </p:nvSpPr>
        <p:spPr>
          <a:xfrm>
            <a:off x="11304000" y="6435396"/>
            <a:ext cx="684000" cy="252000"/>
          </a:xfrm>
        </p:spPr>
        <p:txBody>
          <a:bodyPr/>
          <a:lstStyle>
            <a:lvl1pPr>
              <a:defRPr>
                <a:solidFill>
                  <a:schemeClr val="bg1"/>
                </a:solidFill>
              </a:defRPr>
            </a:lvl1pPr>
          </a:lstStyle>
          <a:p>
            <a:fld id="{E97DE6E4-DC77-456C-872A-552B509F49AF}" type="slidenum">
              <a:rPr lang="fi-FI" smtClean="0"/>
              <a:t>‹#›</a:t>
            </a:fld>
            <a:endParaRPr lang="fi-FI"/>
          </a:p>
        </p:txBody>
      </p:sp>
    </p:spTree>
    <p:extLst>
      <p:ext uri="{BB962C8B-B14F-4D97-AF65-F5344CB8AC3E}">
        <p14:creationId xmlns:p14="http://schemas.microsoft.com/office/powerpoint/2010/main" val="4248547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Väliotsikkodia 2">
    <p:spTree>
      <p:nvGrpSpPr>
        <p:cNvPr id="1" name=""/>
        <p:cNvGrpSpPr/>
        <p:nvPr/>
      </p:nvGrpSpPr>
      <p:grpSpPr>
        <a:xfrm>
          <a:off x="0" y="0"/>
          <a:ext cx="0" cy="0"/>
          <a:chOff x="0" y="0"/>
          <a:chExt cx="0" cy="0"/>
        </a:xfrm>
      </p:grpSpPr>
      <p:sp>
        <p:nvSpPr>
          <p:cNvPr id="10" name="Kuvan paikkamerkki 7">
            <a:extLst>
              <a:ext uri="{FF2B5EF4-FFF2-40B4-BE49-F238E27FC236}">
                <a16:creationId xmlns:a16="http://schemas.microsoft.com/office/drawing/2014/main" id="{E2CE5E2D-B787-49DF-83D8-31DBA26301D9}"/>
              </a:ext>
            </a:extLst>
          </p:cNvPr>
          <p:cNvSpPr>
            <a:spLocks noGrp="1"/>
          </p:cNvSpPr>
          <p:nvPr>
            <p:ph type="pic" sz="quarter" idx="13"/>
          </p:nvPr>
        </p:nvSpPr>
        <p:spPr bwMode="gray">
          <a:xfrm>
            <a:off x="219075" y="215409"/>
            <a:ext cx="11765027" cy="6427181"/>
          </a:xfrm>
          <a:custGeom>
            <a:avLst/>
            <a:gdLst>
              <a:gd name="connsiteX0" fmla="*/ 0 w 11763771"/>
              <a:gd name="connsiteY0" fmla="*/ 0 h 6427181"/>
              <a:gd name="connsiteX1" fmla="*/ 11763771 w 11763771"/>
              <a:gd name="connsiteY1" fmla="*/ 0 h 6427181"/>
              <a:gd name="connsiteX2" fmla="*/ 11763771 w 11763771"/>
              <a:gd name="connsiteY2" fmla="*/ 6427181 h 6427181"/>
              <a:gd name="connsiteX3" fmla="*/ 0 w 11763771"/>
              <a:gd name="connsiteY3" fmla="*/ 6427181 h 6427181"/>
              <a:gd name="connsiteX4" fmla="*/ 0 w 11763771"/>
              <a:gd name="connsiteY4"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256 w 11765027"/>
              <a:gd name="connsiteY3" fmla="*/ 6427181 h 6427181"/>
              <a:gd name="connsiteX4" fmla="*/ 0 w 11765027"/>
              <a:gd name="connsiteY4" fmla="*/ 5604366 h 6427181"/>
              <a:gd name="connsiteX5" fmla="*/ 1256 w 11765027"/>
              <a:gd name="connsiteY5"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981200 w 11765027"/>
              <a:gd name="connsiteY3" fmla="*/ 6423516 h 6427181"/>
              <a:gd name="connsiteX4" fmla="*/ 1256 w 11765027"/>
              <a:gd name="connsiteY4" fmla="*/ 6427181 h 6427181"/>
              <a:gd name="connsiteX5" fmla="*/ 0 w 11765027"/>
              <a:gd name="connsiteY5" fmla="*/ 5604366 h 6427181"/>
              <a:gd name="connsiteX6" fmla="*/ 1256 w 11765027"/>
              <a:gd name="connsiteY6"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981200 w 11765027"/>
              <a:gd name="connsiteY3" fmla="*/ 6423516 h 6427181"/>
              <a:gd name="connsiteX4" fmla="*/ 0 w 11765027"/>
              <a:gd name="connsiteY4" fmla="*/ 5604366 h 6427181"/>
              <a:gd name="connsiteX5" fmla="*/ 1256 w 11765027"/>
              <a:gd name="connsiteY5" fmla="*/ 0 h 6427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765027" h="6427181">
                <a:moveTo>
                  <a:pt x="1256" y="0"/>
                </a:moveTo>
                <a:lnTo>
                  <a:pt x="11765027" y="0"/>
                </a:lnTo>
                <a:lnTo>
                  <a:pt x="11765027" y="6427181"/>
                </a:lnTo>
                <a:lnTo>
                  <a:pt x="1981200" y="6423516"/>
                </a:lnTo>
                <a:lnTo>
                  <a:pt x="0" y="5604366"/>
                </a:lnTo>
                <a:cubicBezTo>
                  <a:pt x="419" y="3736244"/>
                  <a:pt x="837" y="1868122"/>
                  <a:pt x="1256" y="0"/>
                </a:cubicBezTo>
                <a:close/>
              </a:path>
            </a:pathLst>
          </a:custGeom>
          <a:solidFill>
            <a:schemeClr val="bg1">
              <a:lumMod val="95000"/>
            </a:schemeClr>
          </a:solidFill>
        </p:spPr>
        <p:txBody>
          <a:bodyPr rtlCol="0">
            <a:noAutofit/>
          </a:bodyPr>
          <a:lstStyle>
            <a:lvl1pPr marL="0" indent="0" algn="ctr">
              <a:buNone/>
              <a:defRPr b="1" i="1"/>
            </a:lvl1pPr>
          </a:lstStyle>
          <a:p>
            <a:pPr lvl="0"/>
            <a:r>
              <a:rPr lang="fi-FI" noProof="0" smtClean="0"/>
              <a:t>Lisää kuva napsauttamalla kuvaketta</a:t>
            </a:r>
            <a:endParaRPr lang="fi-FI" noProof="0"/>
          </a:p>
        </p:txBody>
      </p:sp>
      <p:sp>
        <p:nvSpPr>
          <p:cNvPr id="2" name="Otsikko 1">
            <a:extLst>
              <a:ext uri="{FF2B5EF4-FFF2-40B4-BE49-F238E27FC236}">
                <a16:creationId xmlns:a16="http://schemas.microsoft.com/office/drawing/2014/main" id="{91331965-5214-461C-BEB3-6F5370F8F963}"/>
              </a:ext>
            </a:extLst>
          </p:cNvPr>
          <p:cNvSpPr>
            <a:spLocks noGrp="1"/>
          </p:cNvSpPr>
          <p:nvPr>
            <p:ph type="ctrTitle"/>
          </p:nvPr>
        </p:nvSpPr>
        <p:spPr>
          <a:xfrm>
            <a:off x="4410000" y="2538000"/>
            <a:ext cx="6930000" cy="1800000"/>
          </a:xfrm>
        </p:spPr>
        <p:txBody>
          <a:bodyPr anchor="b"/>
          <a:lstStyle>
            <a:lvl1pPr algn="r">
              <a:defRPr sz="5000" b="0">
                <a:solidFill>
                  <a:schemeClr val="bg1"/>
                </a:solidFill>
              </a:defRPr>
            </a:lvl1pPr>
          </a:lstStyle>
          <a:p>
            <a:r>
              <a:rPr lang="fi-FI" smtClean="0"/>
              <a:t>Muokkaa perustyyl. napsautt.</a:t>
            </a:r>
            <a:endParaRPr lang="fi-FI" dirty="0"/>
          </a:p>
        </p:txBody>
      </p:sp>
      <p:sp>
        <p:nvSpPr>
          <p:cNvPr id="3" name="Alaotsikko 2">
            <a:extLst>
              <a:ext uri="{FF2B5EF4-FFF2-40B4-BE49-F238E27FC236}">
                <a16:creationId xmlns:a16="http://schemas.microsoft.com/office/drawing/2014/main" id="{1B4C0696-1858-4EE1-8103-E344FB5960C6}"/>
              </a:ext>
            </a:extLst>
          </p:cNvPr>
          <p:cNvSpPr>
            <a:spLocks noGrp="1"/>
          </p:cNvSpPr>
          <p:nvPr>
            <p:ph type="subTitle" idx="1"/>
          </p:nvPr>
        </p:nvSpPr>
        <p:spPr>
          <a:xfrm>
            <a:off x="4410000" y="4518000"/>
            <a:ext cx="6930000" cy="972000"/>
          </a:xfrm>
        </p:spPr>
        <p:txBody>
          <a:bodyPr>
            <a:noAutofit/>
          </a:bodyPr>
          <a:lstStyle>
            <a:lvl1pPr marL="0" indent="0" algn="r">
              <a:spcBef>
                <a:spcPts val="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dirty="0"/>
          </a:p>
        </p:txBody>
      </p:sp>
      <p:sp>
        <p:nvSpPr>
          <p:cNvPr id="8" name="Päivämäärän paikkamerkki 7">
            <a:extLst>
              <a:ext uri="{FF2B5EF4-FFF2-40B4-BE49-F238E27FC236}">
                <a16:creationId xmlns:a16="http://schemas.microsoft.com/office/drawing/2014/main" id="{9169D6F5-1440-4AD1-BFD2-06029438D076}"/>
              </a:ext>
            </a:extLst>
          </p:cNvPr>
          <p:cNvSpPr>
            <a:spLocks noGrp="1"/>
          </p:cNvSpPr>
          <p:nvPr>
            <p:ph type="dt" sz="half" idx="14"/>
          </p:nvPr>
        </p:nvSpPr>
        <p:spPr/>
        <p:txBody>
          <a:bodyPr/>
          <a:lstStyle>
            <a:lvl1pPr>
              <a:defRPr>
                <a:solidFill>
                  <a:schemeClr val="bg1"/>
                </a:solidFill>
              </a:defRPr>
            </a:lvl1pPr>
          </a:lstStyle>
          <a:p>
            <a:fld id="{388A7885-D544-4AC4-A984-A3873C5A686E}" type="datetime1">
              <a:rPr lang="fi-FI" smtClean="0"/>
              <a:t>23.4.2020</a:t>
            </a:fld>
            <a:endParaRPr lang="fi-FI"/>
          </a:p>
        </p:txBody>
      </p:sp>
      <p:sp>
        <p:nvSpPr>
          <p:cNvPr id="11" name="Alatunnisteen paikkamerkki 10">
            <a:extLst>
              <a:ext uri="{FF2B5EF4-FFF2-40B4-BE49-F238E27FC236}">
                <a16:creationId xmlns:a16="http://schemas.microsoft.com/office/drawing/2014/main" id="{4363EDDE-ADD3-4504-8A94-8E34C40C8414}"/>
              </a:ext>
            </a:extLst>
          </p:cNvPr>
          <p:cNvSpPr>
            <a:spLocks noGrp="1"/>
          </p:cNvSpPr>
          <p:nvPr>
            <p:ph type="ftr" sz="quarter" idx="15"/>
          </p:nvPr>
        </p:nvSpPr>
        <p:spPr/>
        <p:txBody>
          <a:bodyPr/>
          <a:lstStyle>
            <a:lvl1pPr>
              <a:defRPr>
                <a:solidFill>
                  <a:schemeClr val="bg1"/>
                </a:solidFill>
              </a:defRPr>
            </a:lvl1pPr>
          </a:lstStyle>
          <a:p>
            <a:r>
              <a:rPr lang="fi-FI"/>
              <a:t>[Esityksen nimi]</a:t>
            </a:r>
          </a:p>
        </p:txBody>
      </p:sp>
      <p:sp>
        <p:nvSpPr>
          <p:cNvPr id="12" name="Dian numeron paikkamerkki 11">
            <a:extLst>
              <a:ext uri="{FF2B5EF4-FFF2-40B4-BE49-F238E27FC236}">
                <a16:creationId xmlns:a16="http://schemas.microsoft.com/office/drawing/2014/main" id="{62C44236-A5A3-44F0-A1ED-F788F96664E5}"/>
              </a:ext>
            </a:extLst>
          </p:cNvPr>
          <p:cNvSpPr>
            <a:spLocks noGrp="1"/>
          </p:cNvSpPr>
          <p:nvPr>
            <p:ph type="sldNum" sz="quarter" idx="16"/>
          </p:nvPr>
        </p:nvSpPr>
        <p:spPr/>
        <p:txBody>
          <a:bodyPr/>
          <a:lstStyle>
            <a:lvl1pPr>
              <a:defRPr>
                <a:solidFill>
                  <a:schemeClr val="bg1"/>
                </a:solidFill>
              </a:defRPr>
            </a:lvl1pPr>
          </a:lstStyle>
          <a:p>
            <a:fld id="{E97DE6E4-DC77-456C-872A-552B509F49AF}" type="slidenum">
              <a:rPr lang="fi-FI" smtClean="0"/>
              <a:t>‹#›</a:t>
            </a:fld>
            <a:endParaRPr lang="fi-FI"/>
          </a:p>
        </p:txBody>
      </p:sp>
    </p:spTree>
    <p:extLst>
      <p:ext uri="{BB962C8B-B14F-4D97-AF65-F5344CB8AC3E}">
        <p14:creationId xmlns:p14="http://schemas.microsoft.com/office/powerpoint/2010/main" val="4195147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äliotsikkodia 3">
    <p:spTree>
      <p:nvGrpSpPr>
        <p:cNvPr id="1" name=""/>
        <p:cNvGrpSpPr/>
        <p:nvPr/>
      </p:nvGrpSpPr>
      <p:grpSpPr>
        <a:xfrm>
          <a:off x="0" y="0"/>
          <a:ext cx="0" cy="0"/>
          <a:chOff x="0" y="0"/>
          <a:chExt cx="0" cy="0"/>
        </a:xfrm>
      </p:grpSpPr>
      <p:sp>
        <p:nvSpPr>
          <p:cNvPr id="9" name="Kuvan paikkamerkki 7">
            <a:extLst>
              <a:ext uri="{FF2B5EF4-FFF2-40B4-BE49-F238E27FC236}">
                <a16:creationId xmlns:a16="http://schemas.microsoft.com/office/drawing/2014/main" id="{2F752B8B-F8DD-4994-9268-4B71BF1A1C34}"/>
              </a:ext>
            </a:extLst>
          </p:cNvPr>
          <p:cNvSpPr>
            <a:spLocks noGrp="1"/>
          </p:cNvSpPr>
          <p:nvPr>
            <p:ph type="pic" sz="quarter" idx="13"/>
          </p:nvPr>
        </p:nvSpPr>
        <p:spPr bwMode="gray">
          <a:xfrm>
            <a:off x="219075" y="215409"/>
            <a:ext cx="11765027" cy="5566266"/>
          </a:xfrm>
          <a:custGeom>
            <a:avLst/>
            <a:gdLst>
              <a:gd name="connsiteX0" fmla="*/ 0 w 11763771"/>
              <a:gd name="connsiteY0" fmla="*/ 0 h 6427181"/>
              <a:gd name="connsiteX1" fmla="*/ 11763771 w 11763771"/>
              <a:gd name="connsiteY1" fmla="*/ 0 h 6427181"/>
              <a:gd name="connsiteX2" fmla="*/ 11763771 w 11763771"/>
              <a:gd name="connsiteY2" fmla="*/ 6427181 h 6427181"/>
              <a:gd name="connsiteX3" fmla="*/ 0 w 11763771"/>
              <a:gd name="connsiteY3" fmla="*/ 6427181 h 6427181"/>
              <a:gd name="connsiteX4" fmla="*/ 0 w 11763771"/>
              <a:gd name="connsiteY4"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256 w 11765027"/>
              <a:gd name="connsiteY3" fmla="*/ 6427181 h 6427181"/>
              <a:gd name="connsiteX4" fmla="*/ 0 w 11765027"/>
              <a:gd name="connsiteY4" fmla="*/ 5566266 h 6427181"/>
              <a:gd name="connsiteX5" fmla="*/ 1256 w 11765027"/>
              <a:gd name="connsiteY5" fmla="*/ 0 h 6427181"/>
              <a:gd name="connsiteX0" fmla="*/ 1256 w 11765027"/>
              <a:gd name="connsiteY0" fmla="*/ 0 h 6427181"/>
              <a:gd name="connsiteX1" fmla="*/ 11765027 w 11765027"/>
              <a:gd name="connsiteY1" fmla="*/ 0 h 6427181"/>
              <a:gd name="connsiteX2" fmla="*/ 11763375 w 11765027"/>
              <a:gd name="connsiteY2" fmla="*/ 670416 h 6427181"/>
              <a:gd name="connsiteX3" fmla="*/ 11765027 w 11765027"/>
              <a:gd name="connsiteY3" fmla="*/ 6427181 h 6427181"/>
              <a:gd name="connsiteX4" fmla="*/ 1256 w 11765027"/>
              <a:gd name="connsiteY4" fmla="*/ 6427181 h 6427181"/>
              <a:gd name="connsiteX5" fmla="*/ 0 w 11765027"/>
              <a:gd name="connsiteY5" fmla="*/ 5566266 h 6427181"/>
              <a:gd name="connsiteX6" fmla="*/ 1256 w 11765027"/>
              <a:gd name="connsiteY6" fmla="*/ 0 h 6427181"/>
              <a:gd name="connsiteX0" fmla="*/ 1256 w 11765027"/>
              <a:gd name="connsiteY0" fmla="*/ 0 h 6427181"/>
              <a:gd name="connsiteX1" fmla="*/ 11765027 w 11765027"/>
              <a:gd name="connsiteY1" fmla="*/ 0 h 6427181"/>
              <a:gd name="connsiteX2" fmla="*/ 11763375 w 11765027"/>
              <a:gd name="connsiteY2" fmla="*/ 670416 h 6427181"/>
              <a:gd name="connsiteX3" fmla="*/ 1256 w 11765027"/>
              <a:gd name="connsiteY3" fmla="*/ 6427181 h 6427181"/>
              <a:gd name="connsiteX4" fmla="*/ 0 w 11765027"/>
              <a:gd name="connsiteY4" fmla="*/ 5566266 h 6427181"/>
              <a:gd name="connsiteX5" fmla="*/ 1256 w 11765027"/>
              <a:gd name="connsiteY5" fmla="*/ 0 h 6427181"/>
              <a:gd name="connsiteX0" fmla="*/ 1256 w 11765027"/>
              <a:gd name="connsiteY0" fmla="*/ 0 h 5568517"/>
              <a:gd name="connsiteX1" fmla="*/ 11765027 w 11765027"/>
              <a:gd name="connsiteY1" fmla="*/ 0 h 5568517"/>
              <a:gd name="connsiteX2" fmla="*/ 11763375 w 11765027"/>
              <a:gd name="connsiteY2" fmla="*/ 670416 h 5568517"/>
              <a:gd name="connsiteX3" fmla="*/ 0 w 11765027"/>
              <a:gd name="connsiteY3" fmla="*/ 5566266 h 5568517"/>
              <a:gd name="connsiteX4" fmla="*/ 1256 w 11765027"/>
              <a:gd name="connsiteY4" fmla="*/ 0 h 5568517"/>
              <a:gd name="connsiteX0" fmla="*/ 1256 w 11765027"/>
              <a:gd name="connsiteY0" fmla="*/ 0 h 5566266"/>
              <a:gd name="connsiteX1" fmla="*/ 11765027 w 11765027"/>
              <a:gd name="connsiteY1" fmla="*/ 0 h 5566266"/>
              <a:gd name="connsiteX2" fmla="*/ 11763375 w 11765027"/>
              <a:gd name="connsiteY2" fmla="*/ 670416 h 5566266"/>
              <a:gd name="connsiteX3" fmla="*/ 0 w 11765027"/>
              <a:gd name="connsiteY3" fmla="*/ 5566266 h 5566266"/>
              <a:gd name="connsiteX4" fmla="*/ 1256 w 11765027"/>
              <a:gd name="connsiteY4" fmla="*/ 0 h 5566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65027" h="5566266">
                <a:moveTo>
                  <a:pt x="1256" y="0"/>
                </a:moveTo>
                <a:lnTo>
                  <a:pt x="11765027" y="0"/>
                </a:lnTo>
                <a:cubicBezTo>
                  <a:pt x="11764476" y="223472"/>
                  <a:pt x="11763926" y="446944"/>
                  <a:pt x="11763375" y="670416"/>
                </a:cubicBezTo>
                <a:lnTo>
                  <a:pt x="0" y="5566266"/>
                </a:lnTo>
                <a:cubicBezTo>
                  <a:pt x="419" y="3710844"/>
                  <a:pt x="837" y="1855422"/>
                  <a:pt x="1256" y="0"/>
                </a:cubicBezTo>
                <a:close/>
              </a:path>
            </a:pathLst>
          </a:custGeom>
          <a:solidFill>
            <a:schemeClr val="bg1">
              <a:lumMod val="95000"/>
            </a:schemeClr>
          </a:solidFill>
        </p:spPr>
        <p:txBody>
          <a:bodyPr rtlCol="0">
            <a:noAutofit/>
          </a:bodyPr>
          <a:lstStyle>
            <a:lvl1pPr marL="0" indent="0" algn="ctr">
              <a:buNone/>
              <a:defRPr b="1" i="1"/>
            </a:lvl1pPr>
          </a:lstStyle>
          <a:p>
            <a:pPr lvl="0"/>
            <a:r>
              <a:rPr lang="fi-FI" noProof="0" smtClean="0"/>
              <a:t>Lisää kuva napsauttamalla kuvaketta</a:t>
            </a:r>
            <a:endParaRPr lang="fi-FI" noProof="0"/>
          </a:p>
        </p:txBody>
      </p:sp>
      <p:sp>
        <p:nvSpPr>
          <p:cNvPr id="2" name="Otsikko 1">
            <a:extLst>
              <a:ext uri="{FF2B5EF4-FFF2-40B4-BE49-F238E27FC236}">
                <a16:creationId xmlns:a16="http://schemas.microsoft.com/office/drawing/2014/main" id="{91331965-5214-461C-BEB3-6F5370F8F963}"/>
              </a:ext>
            </a:extLst>
          </p:cNvPr>
          <p:cNvSpPr>
            <a:spLocks noGrp="1"/>
          </p:cNvSpPr>
          <p:nvPr>
            <p:ph type="ctrTitle"/>
          </p:nvPr>
        </p:nvSpPr>
        <p:spPr>
          <a:xfrm>
            <a:off x="4410000" y="2538000"/>
            <a:ext cx="6930000" cy="1800000"/>
          </a:xfrm>
        </p:spPr>
        <p:txBody>
          <a:bodyPr anchor="b"/>
          <a:lstStyle>
            <a:lvl1pPr algn="r">
              <a:defRPr sz="5000" b="0">
                <a:solidFill>
                  <a:srgbClr val="018285"/>
                </a:solidFill>
              </a:defRPr>
            </a:lvl1pPr>
          </a:lstStyle>
          <a:p>
            <a:r>
              <a:rPr lang="fi-FI" smtClean="0"/>
              <a:t>Muokkaa perustyyl. napsautt.</a:t>
            </a:r>
            <a:endParaRPr lang="fi-FI" dirty="0"/>
          </a:p>
        </p:txBody>
      </p:sp>
      <p:sp>
        <p:nvSpPr>
          <p:cNvPr id="3" name="Alaotsikko 2">
            <a:extLst>
              <a:ext uri="{FF2B5EF4-FFF2-40B4-BE49-F238E27FC236}">
                <a16:creationId xmlns:a16="http://schemas.microsoft.com/office/drawing/2014/main" id="{1B4C0696-1858-4EE1-8103-E344FB5960C6}"/>
              </a:ext>
            </a:extLst>
          </p:cNvPr>
          <p:cNvSpPr>
            <a:spLocks noGrp="1"/>
          </p:cNvSpPr>
          <p:nvPr>
            <p:ph type="subTitle" idx="1"/>
          </p:nvPr>
        </p:nvSpPr>
        <p:spPr>
          <a:xfrm>
            <a:off x="4410000" y="4518000"/>
            <a:ext cx="6930000" cy="972000"/>
          </a:xfrm>
        </p:spPr>
        <p:txBody>
          <a:bodyPr>
            <a:noAutofit/>
          </a:bodyPr>
          <a:lstStyle>
            <a:lvl1pPr marL="0" indent="0" algn="r">
              <a:spcBef>
                <a:spcPts val="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dirty="0"/>
          </a:p>
        </p:txBody>
      </p:sp>
      <p:sp>
        <p:nvSpPr>
          <p:cNvPr id="4" name="Päivämäärän paikkamerkki 3">
            <a:extLst>
              <a:ext uri="{FF2B5EF4-FFF2-40B4-BE49-F238E27FC236}">
                <a16:creationId xmlns:a16="http://schemas.microsoft.com/office/drawing/2014/main" id="{9C38B32D-C7A5-4162-B6B4-7DC8E1487CFA}"/>
              </a:ext>
            </a:extLst>
          </p:cNvPr>
          <p:cNvSpPr>
            <a:spLocks noGrp="1"/>
          </p:cNvSpPr>
          <p:nvPr>
            <p:ph type="dt" sz="half" idx="14"/>
          </p:nvPr>
        </p:nvSpPr>
        <p:spPr/>
        <p:txBody>
          <a:bodyPr/>
          <a:lstStyle/>
          <a:p>
            <a:fld id="{A7D39575-4620-4F13-B62A-0807DA9457D5}" type="datetime1">
              <a:rPr lang="fi-FI" smtClean="0"/>
              <a:t>23.4.2020</a:t>
            </a:fld>
            <a:endParaRPr lang="fi-FI"/>
          </a:p>
        </p:txBody>
      </p:sp>
      <p:sp>
        <p:nvSpPr>
          <p:cNvPr id="5" name="Alatunnisteen paikkamerkki 4">
            <a:extLst>
              <a:ext uri="{FF2B5EF4-FFF2-40B4-BE49-F238E27FC236}">
                <a16:creationId xmlns:a16="http://schemas.microsoft.com/office/drawing/2014/main" id="{581E6807-8ABE-4EA4-A52C-2C7FFAFA2223}"/>
              </a:ext>
            </a:extLst>
          </p:cNvPr>
          <p:cNvSpPr>
            <a:spLocks noGrp="1"/>
          </p:cNvSpPr>
          <p:nvPr>
            <p:ph type="ftr" sz="quarter" idx="15"/>
          </p:nvPr>
        </p:nvSpPr>
        <p:spPr/>
        <p:txBody>
          <a:bodyPr/>
          <a:lstStyle/>
          <a:p>
            <a:r>
              <a:rPr lang="fi-FI"/>
              <a:t>[Esityksen nimi]</a:t>
            </a:r>
          </a:p>
        </p:txBody>
      </p:sp>
      <p:sp>
        <p:nvSpPr>
          <p:cNvPr id="6" name="Dian numeron paikkamerkki 5">
            <a:extLst>
              <a:ext uri="{FF2B5EF4-FFF2-40B4-BE49-F238E27FC236}">
                <a16:creationId xmlns:a16="http://schemas.microsoft.com/office/drawing/2014/main" id="{44E2A3C5-3133-4EF7-9D6E-5D4F2A8DCFC6}"/>
              </a:ext>
            </a:extLst>
          </p:cNvPr>
          <p:cNvSpPr>
            <a:spLocks noGrp="1"/>
          </p:cNvSpPr>
          <p:nvPr>
            <p:ph type="sldNum" sz="quarter" idx="16"/>
          </p:nvPr>
        </p:nvSpPr>
        <p:spPr/>
        <p:txBody>
          <a:bodyPr/>
          <a:lstStyle/>
          <a:p>
            <a:fld id="{E97DE6E4-DC77-456C-872A-552B509F49AF}" type="slidenum">
              <a:rPr lang="fi-FI" smtClean="0"/>
              <a:t>‹#›</a:t>
            </a:fld>
            <a:endParaRPr lang="fi-FI"/>
          </a:p>
        </p:txBody>
      </p:sp>
    </p:spTree>
    <p:extLst>
      <p:ext uri="{BB962C8B-B14F-4D97-AF65-F5344CB8AC3E}">
        <p14:creationId xmlns:p14="http://schemas.microsoft.com/office/powerpoint/2010/main" val="3786110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E0C829BA-2C9F-4C7E-8A47-3D9F9CC8D606}"/>
              </a:ext>
            </a:extLst>
          </p:cNvPr>
          <p:cNvSpPr>
            <a:spLocks noGrp="1"/>
          </p:cNvSpPr>
          <p:nvPr>
            <p:ph type="title"/>
          </p:nvPr>
        </p:nvSpPr>
        <p:spPr>
          <a:xfrm>
            <a:off x="612000" y="612000"/>
            <a:ext cx="10746000" cy="1108800"/>
          </a:xfrm>
          <a:prstGeom prst="rect">
            <a:avLst/>
          </a:prstGeom>
        </p:spPr>
        <p:txBody>
          <a:bodyPr vert="horz" lIns="91440" tIns="45720" rIns="91440" bIns="45720" rtlCol="0" anchor="t">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4F62209A-AF68-492D-AC06-25DBD3C0CCD7}"/>
              </a:ext>
            </a:extLst>
          </p:cNvPr>
          <p:cNvSpPr>
            <a:spLocks noGrp="1"/>
          </p:cNvSpPr>
          <p:nvPr>
            <p:ph type="body" idx="1"/>
          </p:nvPr>
        </p:nvSpPr>
        <p:spPr>
          <a:xfrm>
            <a:off x="612000" y="1908000"/>
            <a:ext cx="10746000" cy="4266000"/>
          </a:xfrm>
          <a:prstGeom prst="rect">
            <a:avLst/>
          </a:prstGeom>
        </p:spPr>
        <p:txBody>
          <a:bodyPr vert="horz" lIns="91440" tIns="45720" rIns="91440" bIns="4572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CE94F4B6-6E26-4DFB-852C-F2285979FAC8}"/>
              </a:ext>
            </a:extLst>
          </p:cNvPr>
          <p:cNvSpPr>
            <a:spLocks noGrp="1"/>
          </p:cNvSpPr>
          <p:nvPr>
            <p:ph type="dt" sz="half" idx="2"/>
          </p:nvPr>
        </p:nvSpPr>
        <p:spPr>
          <a:xfrm>
            <a:off x="9360000" y="6435396"/>
            <a:ext cx="1872000" cy="252000"/>
          </a:xfrm>
          <a:prstGeom prst="rect">
            <a:avLst/>
          </a:prstGeom>
        </p:spPr>
        <p:txBody>
          <a:bodyPr vert="horz" lIns="91440" tIns="45720" rIns="91440" bIns="45720" rtlCol="0" anchor="ctr"/>
          <a:lstStyle>
            <a:lvl1pPr algn="ctr">
              <a:defRPr sz="1200">
                <a:solidFill>
                  <a:schemeClr val="tx1"/>
                </a:solidFill>
              </a:defRPr>
            </a:lvl1pPr>
          </a:lstStyle>
          <a:p>
            <a:fld id="{A97F2834-576A-4879-B121-278DED0A9D90}" type="datetime1">
              <a:rPr lang="fi-FI" smtClean="0"/>
              <a:t>23.4.2020</a:t>
            </a:fld>
            <a:endParaRPr lang="fi-FI" dirty="0"/>
          </a:p>
        </p:txBody>
      </p:sp>
      <p:sp>
        <p:nvSpPr>
          <p:cNvPr id="5" name="Alatunnisteen paikkamerkki 4">
            <a:extLst>
              <a:ext uri="{FF2B5EF4-FFF2-40B4-BE49-F238E27FC236}">
                <a16:creationId xmlns:a16="http://schemas.microsoft.com/office/drawing/2014/main" id="{657077C5-42E2-4285-A08A-7508B463534F}"/>
              </a:ext>
            </a:extLst>
          </p:cNvPr>
          <p:cNvSpPr>
            <a:spLocks noGrp="1"/>
          </p:cNvSpPr>
          <p:nvPr>
            <p:ph type="ftr" sz="quarter" idx="3"/>
          </p:nvPr>
        </p:nvSpPr>
        <p:spPr>
          <a:xfrm>
            <a:off x="2664000" y="6435396"/>
            <a:ext cx="4114800" cy="252000"/>
          </a:xfrm>
          <a:prstGeom prst="rect">
            <a:avLst/>
          </a:prstGeom>
        </p:spPr>
        <p:txBody>
          <a:bodyPr vert="horz" lIns="91440" tIns="45720" rIns="91440" bIns="45720" rtlCol="0" anchor="ctr"/>
          <a:lstStyle>
            <a:lvl1pPr algn="l">
              <a:defRPr sz="1200">
                <a:solidFill>
                  <a:schemeClr val="tx1"/>
                </a:solidFill>
              </a:defRPr>
            </a:lvl1pPr>
          </a:lstStyle>
          <a:p>
            <a:r>
              <a:rPr lang="fi-FI" dirty="0" smtClean="0"/>
              <a:t>[Esityksen nimi]</a:t>
            </a:r>
            <a:endParaRPr lang="fi-FI" dirty="0"/>
          </a:p>
        </p:txBody>
      </p:sp>
      <p:sp>
        <p:nvSpPr>
          <p:cNvPr id="6" name="Dian numeron paikkamerkki 5">
            <a:extLst>
              <a:ext uri="{FF2B5EF4-FFF2-40B4-BE49-F238E27FC236}">
                <a16:creationId xmlns:a16="http://schemas.microsoft.com/office/drawing/2014/main" id="{1EE4E371-AE67-45EA-BF47-9E71271783D0}"/>
              </a:ext>
            </a:extLst>
          </p:cNvPr>
          <p:cNvSpPr>
            <a:spLocks noGrp="1"/>
          </p:cNvSpPr>
          <p:nvPr>
            <p:ph type="sldNum" sz="quarter" idx="4"/>
          </p:nvPr>
        </p:nvSpPr>
        <p:spPr>
          <a:xfrm>
            <a:off x="11304000" y="6435396"/>
            <a:ext cx="684000" cy="252000"/>
          </a:xfrm>
          <a:prstGeom prst="rect">
            <a:avLst/>
          </a:prstGeom>
        </p:spPr>
        <p:txBody>
          <a:bodyPr vert="horz" lIns="91440" tIns="45720" rIns="91440" bIns="45720" rtlCol="0" anchor="ctr"/>
          <a:lstStyle>
            <a:lvl1pPr algn="r">
              <a:defRPr sz="1200">
                <a:solidFill>
                  <a:schemeClr val="tx1"/>
                </a:solidFill>
              </a:defRPr>
            </a:lvl1pPr>
          </a:lstStyle>
          <a:p>
            <a:fld id="{E97DE6E4-DC77-456C-872A-552B509F49AF}" type="slidenum">
              <a:rPr lang="fi-FI" smtClean="0"/>
              <a:pPr/>
              <a:t>‹#›</a:t>
            </a:fld>
            <a:endParaRPr lang="fi-FI" dirty="0"/>
          </a:p>
        </p:txBody>
      </p:sp>
      <p:pic>
        <p:nvPicPr>
          <p:cNvPr id="7" name="Kuva 11">
            <a:extLst>
              <a:ext uri="{FF2B5EF4-FFF2-40B4-BE49-F238E27FC236}">
                <a16:creationId xmlns:a16="http://schemas.microsoft.com/office/drawing/2014/main" id="{FF450953-E86B-4CE1-A3E6-114DAF0494AD}"/>
              </a:ext>
            </a:extLst>
          </p:cNvPr>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211138" y="6478588"/>
            <a:ext cx="117316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2116405"/>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Lst>
  <p:hf hdr="0" ftr="0"/>
  <p:txStyles>
    <p:titleStyle>
      <a:lvl1pPr algn="l" defTabSz="914400" rtl="0" eaLnBrk="1" latinLnBrk="0" hangingPunct="1">
        <a:lnSpc>
          <a:spcPct val="90000"/>
        </a:lnSpc>
        <a:spcBef>
          <a:spcPct val="0"/>
        </a:spcBef>
        <a:buNone/>
        <a:defRPr sz="2800" b="1" kern="1200">
          <a:solidFill>
            <a:srgbClr val="018285"/>
          </a:solidFill>
          <a:latin typeface="+mj-lt"/>
          <a:ea typeface="+mj-ea"/>
          <a:cs typeface="+mj-cs"/>
        </a:defRPr>
      </a:lvl1pPr>
    </p:titleStyle>
    <p:bodyStyle>
      <a:lvl1pPr marL="270000" indent="-270000" algn="l" defTabSz="914400" rtl="0" eaLnBrk="1" latinLnBrk="0" hangingPunct="1">
        <a:lnSpc>
          <a:spcPct val="90000"/>
        </a:lnSpc>
        <a:spcBef>
          <a:spcPts val="1200"/>
        </a:spcBef>
        <a:buClr>
          <a:srgbClr val="018285"/>
        </a:buClr>
        <a:buFont typeface="Wingdings 3" panose="05040102010807070707" pitchFamily="18" charset="2"/>
        <a:buChar char=""/>
        <a:defRPr sz="2200" kern="1200">
          <a:solidFill>
            <a:schemeClr val="tx1"/>
          </a:solidFill>
          <a:latin typeface="+mn-lt"/>
          <a:ea typeface="+mn-ea"/>
          <a:cs typeface="+mn-cs"/>
        </a:defRPr>
      </a:lvl1pPr>
      <a:lvl2pPr marL="540000" indent="-270000" algn="l" defTabSz="914400" rtl="0" eaLnBrk="1" latinLnBrk="0" hangingPunct="1">
        <a:lnSpc>
          <a:spcPct val="90000"/>
        </a:lnSpc>
        <a:spcBef>
          <a:spcPts val="1200"/>
        </a:spcBef>
        <a:buClr>
          <a:srgbClr val="018285"/>
        </a:buClr>
        <a:buFont typeface="Wingdings 3" panose="05040102010807070707" pitchFamily="18" charset="2"/>
        <a:buChar char=""/>
        <a:defRPr sz="2000" kern="1200">
          <a:solidFill>
            <a:schemeClr val="tx1"/>
          </a:solidFill>
          <a:latin typeface="+mn-lt"/>
          <a:ea typeface="+mn-ea"/>
          <a:cs typeface="+mn-cs"/>
        </a:defRPr>
      </a:lvl2pPr>
      <a:lvl3pPr marL="828000" indent="-270000" algn="l" defTabSz="914400" rtl="0" eaLnBrk="1" latinLnBrk="0" hangingPunct="1">
        <a:lnSpc>
          <a:spcPct val="90000"/>
        </a:lnSpc>
        <a:spcBef>
          <a:spcPts val="1200"/>
        </a:spcBef>
        <a:buClr>
          <a:srgbClr val="018285"/>
        </a:buClr>
        <a:buFont typeface="Wingdings 3" panose="05040102010807070707" pitchFamily="18" charset="2"/>
        <a:buChar char=""/>
        <a:defRPr sz="1800" kern="1200">
          <a:solidFill>
            <a:schemeClr val="tx1"/>
          </a:solidFill>
          <a:latin typeface="+mn-lt"/>
          <a:ea typeface="+mn-ea"/>
          <a:cs typeface="+mn-cs"/>
        </a:defRPr>
      </a:lvl3pPr>
      <a:lvl4pPr marL="1080000" indent="-270000" algn="l" defTabSz="914400" rtl="0" eaLnBrk="1" latinLnBrk="0" hangingPunct="1">
        <a:lnSpc>
          <a:spcPct val="90000"/>
        </a:lnSpc>
        <a:spcBef>
          <a:spcPts val="1200"/>
        </a:spcBef>
        <a:buClr>
          <a:srgbClr val="018285"/>
        </a:buClr>
        <a:buFont typeface="Wingdings 3" panose="05040102010807070707" pitchFamily="18" charset="2"/>
        <a:buChar char=""/>
        <a:defRPr sz="1600" kern="1200">
          <a:solidFill>
            <a:schemeClr val="tx1"/>
          </a:solidFill>
          <a:latin typeface="+mn-lt"/>
          <a:ea typeface="+mn-ea"/>
          <a:cs typeface="+mn-cs"/>
        </a:defRPr>
      </a:lvl4pPr>
      <a:lvl5pPr marL="1368000" indent="-270000" algn="l" defTabSz="914400" rtl="0" eaLnBrk="1" latinLnBrk="0" hangingPunct="1">
        <a:lnSpc>
          <a:spcPct val="90000"/>
        </a:lnSpc>
        <a:spcBef>
          <a:spcPts val="1200"/>
        </a:spcBef>
        <a:buClr>
          <a:srgbClr val="018285"/>
        </a:buClr>
        <a:buFont typeface="Wingdings 3" panose="05040102010807070707" pitchFamily="18" charset="2"/>
        <a:buChar char=""/>
        <a:defRPr sz="1600" kern="1200">
          <a:solidFill>
            <a:schemeClr val="tx1"/>
          </a:solidFill>
          <a:latin typeface="+mn-lt"/>
          <a:ea typeface="+mn-ea"/>
          <a:cs typeface="+mn-cs"/>
        </a:defRPr>
      </a:lvl5pPr>
      <a:lvl6pPr marL="1656000" indent="-270000" algn="l" defTabSz="914400" rtl="0" eaLnBrk="1" latinLnBrk="0" hangingPunct="1">
        <a:lnSpc>
          <a:spcPct val="90000"/>
        </a:lnSpc>
        <a:spcBef>
          <a:spcPts val="600"/>
        </a:spcBef>
        <a:buClr>
          <a:srgbClr val="018285"/>
        </a:buClr>
        <a:buFont typeface="Wingdings 3" panose="05040102010807070707" pitchFamily="18" charset="2"/>
        <a:buChar char=""/>
        <a:defRPr sz="1600" kern="1200">
          <a:solidFill>
            <a:schemeClr val="tx1"/>
          </a:solidFill>
          <a:latin typeface="+mn-lt"/>
          <a:ea typeface="+mn-ea"/>
          <a:cs typeface="+mn-cs"/>
        </a:defRPr>
      </a:lvl6pPr>
      <a:lvl7pPr marL="1944000" indent="-270000" algn="l" defTabSz="914400" rtl="0" eaLnBrk="1" latinLnBrk="0" hangingPunct="1">
        <a:lnSpc>
          <a:spcPct val="90000"/>
        </a:lnSpc>
        <a:spcBef>
          <a:spcPts val="600"/>
        </a:spcBef>
        <a:buClr>
          <a:srgbClr val="018285"/>
        </a:buClr>
        <a:buFont typeface="Wingdings 3" panose="05040102010807070707" pitchFamily="18" charset="2"/>
        <a:buChar char=""/>
        <a:defRPr sz="1600" kern="1200">
          <a:solidFill>
            <a:schemeClr val="tx1"/>
          </a:solidFill>
          <a:latin typeface="+mn-lt"/>
          <a:ea typeface="+mn-ea"/>
          <a:cs typeface="+mn-cs"/>
        </a:defRPr>
      </a:lvl7pPr>
      <a:lvl8pPr marL="2268000" indent="-270000" algn="l" defTabSz="914400" rtl="0" eaLnBrk="1" latinLnBrk="0" hangingPunct="1">
        <a:lnSpc>
          <a:spcPct val="90000"/>
        </a:lnSpc>
        <a:spcBef>
          <a:spcPts val="600"/>
        </a:spcBef>
        <a:buClr>
          <a:srgbClr val="018285"/>
        </a:buClr>
        <a:buFont typeface="Wingdings 3" panose="05040102010807070707" pitchFamily="18" charset="2"/>
        <a:buChar char=""/>
        <a:defRPr sz="1600" kern="1200">
          <a:solidFill>
            <a:schemeClr val="tx1"/>
          </a:solidFill>
          <a:latin typeface="+mn-lt"/>
          <a:ea typeface="+mn-ea"/>
          <a:cs typeface="+mn-cs"/>
        </a:defRPr>
      </a:lvl8pPr>
      <a:lvl9pPr marL="2520000" indent="-270000" algn="l" defTabSz="914400" rtl="0" eaLnBrk="1" latinLnBrk="0" hangingPunct="1">
        <a:lnSpc>
          <a:spcPct val="90000"/>
        </a:lnSpc>
        <a:spcBef>
          <a:spcPts val="600"/>
        </a:spcBef>
        <a:buClr>
          <a:srgbClr val="018285"/>
        </a:buClr>
        <a:buFont typeface="Wingdings 3" panose="05040102010807070707" pitchFamily="18"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79">
          <p15:clr>
            <a:srgbClr val="F26B43"/>
          </p15:clr>
        </p15:guide>
        <p15:guide id="3" pos="7158">
          <p15:clr>
            <a:srgbClr val="F26B43"/>
          </p15:clr>
        </p15:guide>
        <p15:guide id="4" orient="horz" pos="1089">
          <p15:clr>
            <a:srgbClr val="F26B43"/>
          </p15:clr>
        </p15:guide>
        <p15:guide id="5" orient="horz" pos="1201">
          <p15:clr>
            <a:srgbClr val="F26B43"/>
          </p15:clr>
        </p15:guide>
        <p15:guide id="6" orient="horz" pos="3892">
          <p15:clr>
            <a:srgbClr val="F26B43"/>
          </p15:clr>
        </p15:guide>
        <p15:guide id="7" orient="horz" pos="379">
          <p15:clr>
            <a:srgbClr val="F26B43"/>
          </p15:clr>
        </p15:guide>
        <p15:guide id="8" orient="horz" pos="4187">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tsikko 8">
            <a:extLst>
              <a:ext uri="{FF2B5EF4-FFF2-40B4-BE49-F238E27FC236}">
                <a16:creationId xmlns:a16="http://schemas.microsoft.com/office/drawing/2014/main" id="{E36961EE-DECA-4B02-BE40-2886B187B342}"/>
              </a:ext>
            </a:extLst>
          </p:cNvPr>
          <p:cNvSpPr>
            <a:spLocks noGrp="1"/>
          </p:cNvSpPr>
          <p:nvPr>
            <p:ph type="ctrTitle"/>
          </p:nvPr>
        </p:nvSpPr>
        <p:spPr/>
        <p:txBody>
          <a:bodyPr/>
          <a:lstStyle/>
          <a:p>
            <a:r>
              <a:rPr lang="fi-FI" dirty="0"/>
              <a:t>Vesiväylänpidon uusi ylläpitoluokitus</a:t>
            </a:r>
          </a:p>
        </p:txBody>
      </p:sp>
      <p:sp>
        <p:nvSpPr>
          <p:cNvPr id="10" name="Alaotsikko 9">
            <a:extLst>
              <a:ext uri="{FF2B5EF4-FFF2-40B4-BE49-F238E27FC236}">
                <a16:creationId xmlns:a16="http://schemas.microsoft.com/office/drawing/2014/main" id="{3E79B920-5296-4EDE-939D-98A068B5AFE0}"/>
              </a:ext>
            </a:extLst>
          </p:cNvPr>
          <p:cNvSpPr>
            <a:spLocks noGrp="1"/>
          </p:cNvSpPr>
          <p:nvPr>
            <p:ph type="subTitle" idx="1"/>
          </p:nvPr>
        </p:nvSpPr>
        <p:spPr>
          <a:xfrm>
            <a:off x="5058000" y="6201396"/>
            <a:ext cx="6930000" cy="972000"/>
          </a:xfrm>
        </p:spPr>
        <p:txBody>
          <a:bodyPr/>
          <a:lstStyle/>
          <a:p>
            <a:r>
              <a:rPr lang="fi-FI" dirty="0" smtClean="0"/>
              <a:t>Sami Saarela</a:t>
            </a:r>
            <a:endParaRPr lang="fi-FI" dirty="0"/>
          </a:p>
        </p:txBody>
      </p:sp>
      <p:sp>
        <p:nvSpPr>
          <p:cNvPr id="5" name="Päivämäärän paikkamerkki 4">
            <a:extLst>
              <a:ext uri="{FF2B5EF4-FFF2-40B4-BE49-F238E27FC236}">
                <a16:creationId xmlns:a16="http://schemas.microsoft.com/office/drawing/2014/main" id="{2C79B699-623B-4745-8EFD-D0DE1869D73E}"/>
              </a:ext>
            </a:extLst>
          </p:cNvPr>
          <p:cNvSpPr>
            <a:spLocks noGrp="1"/>
          </p:cNvSpPr>
          <p:nvPr>
            <p:ph type="dt" sz="half" idx="10"/>
          </p:nvPr>
        </p:nvSpPr>
        <p:spPr/>
        <p:txBody>
          <a:bodyPr/>
          <a:lstStyle/>
          <a:p>
            <a:fld id="{E88E43E2-2E21-4503-AE67-C659D7D32748}" type="datetime1">
              <a:rPr lang="fi-FI" smtClean="0"/>
              <a:t>23.4.2020</a:t>
            </a:fld>
            <a:endParaRPr lang="fi-FI"/>
          </a:p>
        </p:txBody>
      </p:sp>
      <p:sp>
        <p:nvSpPr>
          <p:cNvPr id="7" name="Dian numeron paikkamerkki 6">
            <a:extLst>
              <a:ext uri="{FF2B5EF4-FFF2-40B4-BE49-F238E27FC236}">
                <a16:creationId xmlns:a16="http://schemas.microsoft.com/office/drawing/2014/main" id="{57E411B0-F7CF-40BE-BFBB-378AA22923C4}"/>
              </a:ext>
            </a:extLst>
          </p:cNvPr>
          <p:cNvSpPr>
            <a:spLocks noGrp="1"/>
          </p:cNvSpPr>
          <p:nvPr>
            <p:ph type="sldNum" sz="quarter" idx="12"/>
          </p:nvPr>
        </p:nvSpPr>
        <p:spPr/>
        <p:txBody>
          <a:bodyPr/>
          <a:lstStyle/>
          <a:p>
            <a:fld id="{6FE56A51-8810-4865-8945-16E6E50C8EFD}" type="slidenum">
              <a:rPr lang="fi-FI" smtClean="0"/>
              <a:t>1</a:t>
            </a:fld>
            <a:endParaRPr lang="fi-FI"/>
          </a:p>
        </p:txBody>
      </p:sp>
    </p:spTree>
    <p:extLst>
      <p:ext uri="{BB962C8B-B14F-4D97-AF65-F5344CB8AC3E}">
        <p14:creationId xmlns:p14="http://schemas.microsoft.com/office/powerpoint/2010/main" val="18488360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AFC2631-D676-4CDC-ADE7-1820D9476869}"/>
              </a:ext>
            </a:extLst>
          </p:cNvPr>
          <p:cNvSpPr>
            <a:spLocks noGrp="1"/>
          </p:cNvSpPr>
          <p:nvPr>
            <p:ph type="title"/>
          </p:nvPr>
        </p:nvSpPr>
        <p:spPr/>
        <p:txBody>
          <a:bodyPr/>
          <a:lstStyle/>
          <a:p>
            <a:r>
              <a:rPr lang="fi-FI" dirty="0"/>
              <a:t>Kiitos</a:t>
            </a:r>
          </a:p>
        </p:txBody>
      </p:sp>
      <p:sp>
        <p:nvSpPr>
          <p:cNvPr id="4" name="Tekstin paikkamerkki 3">
            <a:extLst>
              <a:ext uri="{FF2B5EF4-FFF2-40B4-BE49-F238E27FC236}">
                <a16:creationId xmlns:a16="http://schemas.microsoft.com/office/drawing/2014/main" id="{8C2BCC34-1B2A-424E-B201-12AD445DF92A}"/>
              </a:ext>
            </a:extLst>
          </p:cNvPr>
          <p:cNvSpPr>
            <a:spLocks noGrp="1"/>
          </p:cNvSpPr>
          <p:nvPr>
            <p:ph type="body" idx="1"/>
          </p:nvPr>
        </p:nvSpPr>
        <p:spPr/>
        <p:txBody>
          <a:bodyPr/>
          <a:lstStyle/>
          <a:p>
            <a:r>
              <a:rPr lang="fi-FI" dirty="0" smtClean="0"/>
              <a:t>Sami Saarela</a:t>
            </a:r>
          </a:p>
          <a:p>
            <a:r>
              <a:rPr lang="fi-FI" sz="1200" dirty="0" smtClean="0"/>
              <a:t>Sami.saarela@traficom.fi</a:t>
            </a:r>
            <a:endParaRPr lang="fi-FI" sz="1200" dirty="0"/>
          </a:p>
        </p:txBody>
      </p:sp>
    </p:spTree>
    <p:extLst>
      <p:ext uri="{BB962C8B-B14F-4D97-AF65-F5344CB8AC3E}">
        <p14:creationId xmlns:p14="http://schemas.microsoft.com/office/powerpoint/2010/main" val="156879353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D6A3F2-3176-400B-9F7B-F7A1CC1CEAAB}"/>
              </a:ext>
            </a:extLst>
          </p:cNvPr>
          <p:cNvSpPr>
            <a:spLocks noGrp="1"/>
          </p:cNvSpPr>
          <p:nvPr>
            <p:ph type="title"/>
          </p:nvPr>
        </p:nvSpPr>
        <p:spPr>
          <a:xfrm>
            <a:off x="548999" y="152145"/>
            <a:ext cx="5554355" cy="1108800"/>
          </a:xfrm>
        </p:spPr>
        <p:txBody>
          <a:bodyPr/>
          <a:lstStyle/>
          <a:p>
            <a:r>
              <a:rPr lang="fi-FI" dirty="0"/>
              <a:t>VESIVÄYLÄSTÖN LUOKITUKSET</a:t>
            </a:r>
            <a:br>
              <a:rPr lang="fi-FI" dirty="0"/>
            </a:br>
            <a:r>
              <a:rPr lang="fi-FI" dirty="0"/>
              <a:t/>
            </a:r>
            <a:br>
              <a:rPr lang="fi-FI" dirty="0"/>
            </a:br>
            <a:endParaRPr lang="fi-FI" dirty="0"/>
          </a:p>
        </p:txBody>
      </p:sp>
      <p:sp>
        <p:nvSpPr>
          <p:cNvPr id="3" name="Sisällön paikkamerkki 2">
            <a:extLst>
              <a:ext uri="{FF2B5EF4-FFF2-40B4-BE49-F238E27FC236}">
                <a16:creationId xmlns:a16="http://schemas.microsoft.com/office/drawing/2014/main" id="{926E8E13-0DA2-4679-9F49-E2E83705D037}"/>
              </a:ext>
            </a:extLst>
          </p:cNvPr>
          <p:cNvSpPr>
            <a:spLocks noGrp="1"/>
          </p:cNvSpPr>
          <p:nvPr>
            <p:ph idx="1"/>
          </p:nvPr>
        </p:nvSpPr>
        <p:spPr>
          <a:xfrm>
            <a:off x="486000" y="1268760"/>
            <a:ext cx="5680355" cy="5166636"/>
          </a:xfrm>
        </p:spPr>
        <p:txBody>
          <a:bodyPr/>
          <a:lstStyle/>
          <a:p>
            <a:pPr lvl="1"/>
            <a:r>
              <a:rPr lang="fi-FI" b="1" dirty="0" smtClean="0"/>
              <a:t>Vesiväyläluokitus (Perusluokitus)</a:t>
            </a:r>
          </a:p>
          <a:p>
            <a:pPr lvl="1"/>
            <a:r>
              <a:rPr lang="fi-FI" b="1" dirty="0"/>
              <a:t>Ylläpitoluokitus (Turvalaitteiden toimivuusluokitus</a:t>
            </a:r>
            <a:r>
              <a:rPr lang="fi-FI" b="1" dirty="0" smtClean="0"/>
              <a:t>)</a:t>
            </a:r>
          </a:p>
          <a:p>
            <a:pPr lvl="1"/>
            <a:r>
              <a:rPr lang="fi-FI" b="1" dirty="0" smtClean="0"/>
              <a:t>Tarkoituksena varmistaa väylien turvallisuus niiden käyttäjille</a:t>
            </a:r>
          </a:p>
          <a:p>
            <a:pPr lvl="1"/>
            <a:r>
              <a:rPr lang="fi-FI" b="1" dirty="0" smtClean="0"/>
              <a:t>Selkeyttää väylänpitäjien velvollisuuksia ja tehtäviä</a:t>
            </a:r>
            <a:endParaRPr lang="fi-FI" dirty="0"/>
          </a:p>
          <a:p>
            <a:pPr marL="270000" lvl="1" indent="0">
              <a:buNone/>
            </a:pPr>
            <a:endParaRPr lang="fi-FI" sz="1600" dirty="0"/>
          </a:p>
        </p:txBody>
      </p:sp>
      <p:sp>
        <p:nvSpPr>
          <p:cNvPr id="4" name="Päivämäärän paikkamerkki 3">
            <a:extLst>
              <a:ext uri="{FF2B5EF4-FFF2-40B4-BE49-F238E27FC236}">
                <a16:creationId xmlns:a16="http://schemas.microsoft.com/office/drawing/2014/main" id="{CEF18D2D-060C-4A0A-91DB-B52662F87708}"/>
              </a:ext>
            </a:extLst>
          </p:cNvPr>
          <p:cNvSpPr>
            <a:spLocks noGrp="1"/>
          </p:cNvSpPr>
          <p:nvPr>
            <p:ph type="dt" sz="half" idx="10"/>
          </p:nvPr>
        </p:nvSpPr>
        <p:spPr/>
        <p:txBody>
          <a:bodyPr/>
          <a:lstStyle/>
          <a:p>
            <a:fld id="{B31360C8-4D5B-40DA-A460-BC47B3706E97}" type="datetime1">
              <a:rPr lang="fi-FI" smtClean="0"/>
              <a:t>23.4.2020</a:t>
            </a:fld>
            <a:endParaRPr lang="fi-FI" dirty="0"/>
          </a:p>
        </p:txBody>
      </p:sp>
      <p:sp>
        <p:nvSpPr>
          <p:cNvPr id="6" name="Dian numeron paikkamerkki 5">
            <a:extLst>
              <a:ext uri="{FF2B5EF4-FFF2-40B4-BE49-F238E27FC236}">
                <a16:creationId xmlns:a16="http://schemas.microsoft.com/office/drawing/2014/main" id="{B03B12C2-BC49-41DD-9DAC-6AF1471E040E}"/>
              </a:ext>
            </a:extLst>
          </p:cNvPr>
          <p:cNvSpPr>
            <a:spLocks noGrp="1"/>
          </p:cNvSpPr>
          <p:nvPr>
            <p:ph type="sldNum" sz="quarter" idx="12"/>
          </p:nvPr>
        </p:nvSpPr>
        <p:spPr/>
        <p:txBody>
          <a:bodyPr/>
          <a:lstStyle/>
          <a:p>
            <a:fld id="{E97DE6E4-DC77-456C-872A-552B509F49AF}" type="slidenum">
              <a:rPr lang="fi-FI" smtClean="0"/>
              <a:t>2</a:t>
            </a:fld>
            <a:endParaRPr lang="fi-FI"/>
          </a:p>
        </p:txBody>
      </p:sp>
    </p:spTree>
    <p:extLst>
      <p:ext uri="{BB962C8B-B14F-4D97-AF65-F5344CB8AC3E}">
        <p14:creationId xmlns:p14="http://schemas.microsoft.com/office/powerpoint/2010/main" val="26302676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D6A3F2-3176-400B-9F7B-F7A1CC1CEAAB}"/>
              </a:ext>
            </a:extLst>
          </p:cNvPr>
          <p:cNvSpPr>
            <a:spLocks noGrp="1"/>
          </p:cNvSpPr>
          <p:nvPr>
            <p:ph type="title"/>
          </p:nvPr>
        </p:nvSpPr>
        <p:spPr>
          <a:xfrm>
            <a:off x="548999" y="152145"/>
            <a:ext cx="5554355" cy="1108800"/>
          </a:xfrm>
        </p:spPr>
        <p:txBody>
          <a:bodyPr/>
          <a:lstStyle/>
          <a:p>
            <a:r>
              <a:rPr lang="fi-FI" dirty="0"/>
              <a:t>Vesiväyläluokitus (Perusluokitus)</a:t>
            </a:r>
            <a:r>
              <a:rPr lang="fi-FI" sz="2000" dirty="0"/>
              <a:t/>
            </a:r>
            <a:br>
              <a:rPr lang="fi-FI" sz="2000" dirty="0"/>
            </a:br>
            <a:r>
              <a:rPr lang="fi-FI" dirty="0"/>
              <a:t/>
            </a:r>
            <a:br>
              <a:rPr lang="fi-FI" dirty="0"/>
            </a:br>
            <a:r>
              <a:rPr lang="fi-FI" dirty="0"/>
              <a:t/>
            </a:r>
            <a:br>
              <a:rPr lang="fi-FI" dirty="0"/>
            </a:br>
            <a:endParaRPr lang="fi-FI" dirty="0"/>
          </a:p>
        </p:txBody>
      </p:sp>
      <p:sp>
        <p:nvSpPr>
          <p:cNvPr id="3" name="Sisällön paikkamerkki 2">
            <a:extLst>
              <a:ext uri="{FF2B5EF4-FFF2-40B4-BE49-F238E27FC236}">
                <a16:creationId xmlns:a16="http://schemas.microsoft.com/office/drawing/2014/main" id="{926E8E13-0DA2-4679-9F49-E2E83705D037}"/>
              </a:ext>
            </a:extLst>
          </p:cNvPr>
          <p:cNvSpPr>
            <a:spLocks noGrp="1"/>
          </p:cNvSpPr>
          <p:nvPr>
            <p:ph idx="1"/>
          </p:nvPr>
        </p:nvSpPr>
        <p:spPr>
          <a:xfrm>
            <a:off x="486000" y="1268760"/>
            <a:ext cx="5680355" cy="5166636"/>
          </a:xfrm>
        </p:spPr>
        <p:txBody>
          <a:bodyPr/>
          <a:lstStyle/>
          <a:p>
            <a:r>
              <a:rPr lang="fi-FI" sz="2400" dirty="0" smtClean="0"/>
              <a:t>Kaikki </a:t>
            </a:r>
            <a:r>
              <a:rPr lang="fi-FI" sz="2400" dirty="0"/>
              <a:t>yleiset kulkuväylät on luokiteltu vesiväyläluokituksen mukaisiin väyläluokkiin VL1–VL6. </a:t>
            </a:r>
            <a:endParaRPr lang="fi-FI" sz="2400" dirty="0" smtClean="0"/>
          </a:p>
          <a:p>
            <a:r>
              <a:rPr lang="fi-FI" sz="2400" dirty="0" smtClean="0"/>
              <a:t>Väyläluokka </a:t>
            </a:r>
            <a:r>
              <a:rPr lang="fi-FI" sz="2400" dirty="0"/>
              <a:t>määrittelee liikenteen merkittävyyttä ja tätä kautta väylänhoidollista tärkeyttä. </a:t>
            </a:r>
            <a:endParaRPr lang="fi-FI" sz="2400" dirty="0" smtClean="0"/>
          </a:p>
          <a:p>
            <a:r>
              <a:rPr lang="fi-FI" sz="2400" dirty="0" smtClean="0"/>
              <a:t>Näistä </a:t>
            </a:r>
            <a:r>
              <a:rPr lang="fi-FI" sz="2400" dirty="0"/>
              <a:t>kauppamerenkulun väyliin kuuluvat väyläluokat VL1 ja VL2. Muihin vesiliikenteen väyliin (matalaväylät) kuuluvat väyläluokat VL3–VL6.</a:t>
            </a:r>
            <a:endParaRPr lang="fi-FI" dirty="0"/>
          </a:p>
        </p:txBody>
      </p:sp>
      <p:sp>
        <p:nvSpPr>
          <p:cNvPr id="4" name="Päivämäärän paikkamerkki 3">
            <a:extLst>
              <a:ext uri="{FF2B5EF4-FFF2-40B4-BE49-F238E27FC236}">
                <a16:creationId xmlns:a16="http://schemas.microsoft.com/office/drawing/2014/main" id="{CEF18D2D-060C-4A0A-91DB-B52662F87708}"/>
              </a:ext>
            </a:extLst>
          </p:cNvPr>
          <p:cNvSpPr>
            <a:spLocks noGrp="1"/>
          </p:cNvSpPr>
          <p:nvPr>
            <p:ph type="dt" sz="half" idx="10"/>
          </p:nvPr>
        </p:nvSpPr>
        <p:spPr/>
        <p:txBody>
          <a:bodyPr/>
          <a:lstStyle/>
          <a:p>
            <a:fld id="{B31360C8-4D5B-40DA-A460-BC47B3706E97}" type="datetime1">
              <a:rPr lang="fi-FI" smtClean="0"/>
              <a:t>23.4.2020</a:t>
            </a:fld>
            <a:endParaRPr lang="fi-FI"/>
          </a:p>
        </p:txBody>
      </p:sp>
      <p:sp>
        <p:nvSpPr>
          <p:cNvPr id="6" name="Dian numeron paikkamerkki 5">
            <a:extLst>
              <a:ext uri="{FF2B5EF4-FFF2-40B4-BE49-F238E27FC236}">
                <a16:creationId xmlns:a16="http://schemas.microsoft.com/office/drawing/2014/main" id="{B03B12C2-BC49-41DD-9DAC-6AF1471E040E}"/>
              </a:ext>
            </a:extLst>
          </p:cNvPr>
          <p:cNvSpPr>
            <a:spLocks noGrp="1"/>
          </p:cNvSpPr>
          <p:nvPr>
            <p:ph type="sldNum" sz="quarter" idx="12"/>
          </p:nvPr>
        </p:nvSpPr>
        <p:spPr/>
        <p:txBody>
          <a:bodyPr/>
          <a:lstStyle/>
          <a:p>
            <a:fld id="{E97DE6E4-DC77-456C-872A-552B509F49AF}" type="slidenum">
              <a:rPr lang="fi-FI" smtClean="0"/>
              <a:t>3</a:t>
            </a:fld>
            <a:endParaRPr lang="fi-FI"/>
          </a:p>
        </p:txBody>
      </p:sp>
      <p:graphicFrame>
        <p:nvGraphicFramePr>
          <p:cNvPr id="5" name="Taulukko 4"/>
          <p:cNvGraphicFramePr>
            <a:graphicFrameLocks noGrp="1"/>
          </p:cNvGraphicFramePr>
          <p:nvPr>
            <p:extLst>
              <p:ext uri="{D42A27DB-BD31-4B8C-83A1-F6EECF244321}">
                <p14:modId xmlns:p14="http://schemas.microsoft.com/office/powerpoint/2010/main" val="1275431118"/>
              </p:ext>
            </p:extLst>
          </p:nvPr>
        </p:nvGraphicFramePr>
        <p:xfrm>
          <a:off x="6166355" y="188640"/>
          <a:ext cx="5618278" cy="6246758"/>
        </p:xfrm>
        <a:graphic>
          <a:graphicData uri="http://schemas.openxmlformats.org/drawingml/2006/table">
            <a:tbl>
              <a:tblPr>
                <a:tableStyleId>{5C22544A-7EE6-4342-B048-85BDC9FD1C3A}</a:tableStyleId>
              </a:tblPr>
              <a:tblGrid>
                <a:gridCol w="288023">
                  <a:extLst>
                    <a:ext uri="{9D8B030D-6E8A-4147-A177-3AD203B41FA5}">
                      <a16:colId xmlns:a16="http://schemas.microsoft.com/office/drawing/2014/main" val="2177338161"/>
                    </a:ext>
                  </a:extLst>
                </a:gridCol>
                <a:gridCol w="518360">
                  <a:extLst>
                    <a:ext uri="{9D8B030D-6E8A-4147-A177-3AD203B41FA5}">
                      <a16:colId xmlns:a16="http://schemas.microsoft.com/office/drawing/2014/main" val="1007113189"/>
                    </a:ext>
                  </a:extLst>
                </a:gridCol>
                <a:gridCol w="1267058">
                  <a:extLst>
                    <a:ext uri="{9D8B030D-6E8A-4147-A177-3AD203B41FA5}">
                      <a16:colId xmlns:a16="http://schemas.microsoft.com/office/drawing/2014/main" val="3947534367"/>
                    </a:ext>
                  </a:extLst>
                </a:gridCol>
                <a:gridCol w="863663">
                  <a:extLst>
                    <a:ext uri="{9D8B030D-6E8A-4147-A177-3AD203B41FA5}">
                      <a16:colId xmlns:a16="http://schemas.microsoft.com/office/drawing/2014/main" val="59291024"/>
                    </a:ext>
                  </a:extLst>
                </a:gridCol>
                <a:gridCol w="1340587">
                  <a:extLst>
                    <a:ext uri="{9D8B030D-6E8A-4147-A177-3AD203B41FA5}">
                      <a16:colId xmlns:a16="http://schemas.microsoft.com/office/drawing/2014/main" val="1751616702"/>
                    </a:ext>
                  </a:extLst>
                </a:gridCol>
                <a:gridCol w="1340587">
                  <a:extLst>
                    <a:ext uri="{9D8B030D-6E8A-4147-A177-3AD203B41FA5}">
                      <a16:colId xmlns:a16="http://schemas.microsoft.com/office/drawing/2014/main" val="3450864822"/>
                    </a:ext>
                  </a:extLst>
                </a:gridCol>
              </a:tblGrid>
              <a:tr h="297464">
                <a:tc gridSpan="3">
                  <a:txBody>
                    <a:bodyPr/>
                    <a:lstStyle/>
                    <a:p>
                      <a:pPr marL="228600">
                        <a:lnSpc>
                          <a:spcPct val="107000"/>
                        </a:lnSpc>
                        <a:spcAft>
                          <a:spcPts val="0"/>
                        </a:spcAft>
                      </a:pPr>
                      <a:r>
                        <a:rPr lang="fi-FI" sz="600" u="sng" dirty="0">
                          <a:effectLst/>
                        </a:rPr>
                        <a:t>PÄÄLUOKKA</a:t>
                      </a:r>
                      <a:endParaRPr lang="fi-FI" sz="600" dirty="0">
                        <a:effectLst/>
                      </a:endParaRPr>
                    </a:p>
                    <a:p>
                      <a:pPr>
                        <a:lnSpc>
                          <a:spcPct val="107000"/>
                        </a:lnSpc>
                        <a:spcAft>
                          <a:spcPts val="0"/>
                        </a:spcAft>
                        <a:tabLst>
                          <a:tab pos="822960" algn="l"/>
                          <a:tab pos="1645920" algn="l"/>
                          <a:tab pos="2468880" algn="l"/>
                          <a:tab pos="3291840" algn="l"/>
                          <a:tab pos="4114800" algn="l"/>
                          <a:tab pos="4937760" algn="l"/>
                        </a:tabLst>
                      </a:pPr>
                      <a:r>
                        <a:rPr lang="fi-FI" sz="600" dirty="0">
                          <a:effectLst/>
                        </a:rPr>
                        <a:t> </a:t>
                      </a:r>
                      <a:endParaRPr lang="fi-FI" sz="600" dirty="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hMerge="1">
                  <a:txBody>
                    <a:bodyPr/>
                    <a:lstStyle/>
                    <a:p>
                      <a:endParaRPr lang="fi-FI"/>
                    </a:p>
                  </a:txBody>
                  <a:tcPr/>
                </a:tc>
                <a:tc hMerge="1">
                  <a:txBody>
                    <a:bodyPr/>
                    <a:lstStyle/>
                    <a:p>
                      <a:endParaRPr lang="fi-FI"/>
                    </a:p>
                  </a:txBody>
                  <a:tcPr/>
                </a:tc>
                <a:tc gridSpan="3">
                  <a:txBody>
                    <a:bodyPr/>
                    <a:lstStyle/>
                    <a:p>
                      <a:pPr marL="228600">
                        <a:lnSpc>
                          <a:spcPct val="107000"/>
                        </a:lnSpc>
                        <a:spcAft>
                          <a:spcPts val="0"/>
                        </a:spcAft>
                      </a:pPr>
                      <a:r>
                        <a:rPr lang="fi-FI" sz="600" u="sng" dirty="0">
                          <a:effectLst/>
                        </a:rPr>
                        <a:t>VÄYLÄLUOKKA  </a:t>
                      </a:r>
                      <a:endParaRPr lang="fi-FI" sz="600" dirty="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hMerge="1">
                  <a:txBody>
                    <a:bodyPr/>
                    <a:lstStyle/>
                    <a:p>
                      <a:endParaRPr lang="fi-FI"/>
                    </a:p>
                  </a:txBody>
                  <a:tcPr/>
                </a:tc>
                <a:tc hMerge="1">
                  <a:txBody>
                    <a:bodyPr/>
                    <a:lstStyle/>
                    <a:p>
                      <a:endParaRPr lang="fi-FI"/>
                    </a:p>
                  </a:txBody>
                  <a:tcPr/>
                </a:tc>
                <a:extLst>
                  <a:ext uri="{0D108BD9-81ED-4DB2-BD59-A6C34878D82A}">
                    <a16:rowId xmlns:a16="http://schemas.microsoft.com/office/drawing/2014/main" val="960856226"/>
                  </a:ext>
                </a:extLst>
              </a:tr>
              <a:tr h="1487323">
                <a:tc rowSpan="2">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 </a:t>
                      </a:r>
                    </a:p>
                    <a:p>
                      <a:pPr>
                        <a:lnSpc>
                          <a:spcPct val="107000"/>
                        </a:lnSpc>
                        <a:spcAft>
                          <a:spcPts val="0"/>
                        </a:spcAft>
                        <a:tabLst>
                          <a:tab pos="822960" algn="l"/>
                          <a:tab pos="1645920" algn="l"/>
                          <a:tab pos="2468880" algn="l"/>
                          <a:tab pos="3291840" algn="l"/>
                          <a:tab pos="4114800" algn="l"/>
                          <a:tab pos="4937760" algn="l"/>
                        </a:tabLst>
                      </a:pPr>
                      <a:r>
                        <a:rPr lang="fi-FI" sz="600">
                          <a:effectLst/>
                        </a:rPr>
                        <a:t>1</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rowSpan="2">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 </a:t>
                      </a:r>
                    </a:p>
                    <a:p>
                      <a:pPr>
                        <a:lnSpc>
                          <a:spcPct val="107000"/>
                        </a:lnSpc>
                        <a:spcAft>
                          <a:spcPts val="0"/>
                        </a:spcAft>
                        <a:tabLst>
                          <a:tab pos="822960" algn="l"/>
                          <a:tab pos="1645920" algn="l"/>
                          <a:tab pos="2468880" algn="l"/>
                          <a:tab pos="3291840" algn="l"/>
                          <a:tab pos="4114800" algn="l"/>
                          <a:tab pos="4937760" algn="l"/>
                        </a:tabLst>
                      </a:pPr>
                      <a:r>
                        <a:rPr lang="fi-FI" sz="600">
                          <a:effectLst/>
                        </a:rPr>
                        <a:t>Kauppa-  merenkulun </a:t>
                      </a:r>
                    </a:p>
                    <a:p>
                      <a:pPr>
                        <a:lnSpc>
                          <a:spcPct val="107000"/>
                        </a:lnSpc>
                        <a:spcAft>
                          <a:spcPts val="0"/>
                        </a:spcAft>
                        <a:tabLst>
                          <a:tab pos="822960" algn="l"/>
                          <a:tab pos="1645920" algn="l"/>
                          <a:tab pos="2468880" algn="l"/>
                          <a:tab pos="3291840" algn="l"/>
                          <a:tab pos="4114800" algn="l"/>
                          <a:tab pos="4937760" algn="l"/>
                        </a:tabLst>
                      </a:pPr>
                      <a:r>
                        <a:rPr lang="fi-FI" sz="600">
                          <a:effectLst/>
                        </a:rPr>
                        <a:t>väylät</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rowSpan="2">
                  <a:txBody>
                    <a:bodyPr/>
                    <a:lstStyle/>
                    <a:p>
                      <a:pPr>
                        <a:lnSpc>
                          <a:spcPct val="107000"/>
                        </a:lnSpc>
                        <a:spcAft>
                          <a:spcPts val="0"/>
                        </a:spcAft>
                        <a:tabLst>
                          <a:tab pos="822960" algn="l"/>
                          <a:tab pos="1645920" algn="l"/>
                          <a:tab pos="2468880" algn="l"/>
                          <a:tab pos="3291840" algn="l"/>
                          <a:tab pos="4114800" algn="l"/>
                          <a:tab pos="4937760" algn="l"/>
                        </a:tabLst>
                      </a:pPr>
                      <a:r>
                        <a:rPr lang="fi-FI" sz="600" dirty="0">
                          <a:effectLst/>
                        </a:rPr>
                        <a:t>Ensisijaisesti kauppamerenkulun käyttöön rakennettu ja kauppamerenkulkua varten ylläpidettävä väylä. Kauppamerenkululla tarkoitetaan tässä yhteydessä sellaista rannikon alusliikennettä, joka maksaa väylämaksuja. Sisävesillä kauppamerenkulun väyläksi luetaan Saimaan syväväylästö.</a:t>
                      </a:r>
                    </a:p>
                    <a:p>
                      <a:pPr>
                        <a:lnSpc>
                          <a:spcPct val="107000"/>
                        </a:lnSpc>
                        <a:spcAft>
                          <a:spcPts val="0"/>
                        </a:spcAft>
                        <a:tabLst>
                          <a:tab pos="822960" algn="l"/>
                          <a:tab pos="1645920" algn="l"/>
                          <a:tab pos="2468880" algn="l"/>
                          <a:tab pos="3291840" algn="l"/>
                          <a:tab pos="4114800" algn="l"/>
                          <a:tab pos="4937760" algn="l"/>
                        </a:tabLst>
                      </a:pPr>
                      <a:r>
                        <a:rPr lang="fi-FI" sz="600" dirty="0">
                          <a:effectLst/>
                        </a:rPr>
                        <a:t> </a:t>
                      </a:r>
                      <a:endParaRPr lang="fi-FI" sz="600" dirty="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a:txBody>
                    <a:bodyPr/>
                    <a:lstStyle/>
                    <a:p>
                      <a:pPr>
                        <a:lnSpc>
                          <a:spcPct val="107000"/>
                        </a:lnSpc>
                        <a:spcAft>
                          <a:spcPts val="0"/>
                        </a:spcAft>
                      </a:pPr>
                      <a:r>
                        <a:rPr lang="fi-FI" sz="600" dirty="0">
                          <a:effectLst/>
                        </a:rPr>
                        <a:t>VL1</a:t>
                      </a:r>
                      <a:endParaRPr lang="fi-FI" sz="600" dirty="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Kauppamerenkulun </a:t>
                      </a:r>
                    </a:p>
                    <a:p>
                      <a:pPr>
                        <a:lnSpc>
                          <a:spcPct val="107000"/>
                        </a:lnSpc>
                        <a:spcAft>
                          <a:spcPts val="0"/>
                        </a:spcAft>
                        <a:tabLst>
                          <a:tab pos="822960" algn="l"/>
                          <a:tab pos="1645920" algn="l"/>
                          <a:tab pos="2468880" algn="l"/>
                          <a:tab pos="3291840" algn="l"/>
                          <a:tab pos="4114800" algn="l"/>
                          <a:tab pos="4937760" algn="l"/>
                        </a:tabLst>
                      </a:pPr>
                      <a:r>
                        <a:rPr lang="fi-FI" sz="600">
                          <a:effectLst/>
                        </a:rPr>
                        <a:t>1-lk väylät (pääväylät)</a:t>
                      </a:r>
                    </a:p>
                    <a:p>
                      <a:pPr>
                        <a:lnSpc>
                          <a:spcPct val="107000"/>
                        </a:lnSpc>
                        <a:spcAft>
                          <a:spcPts val="0"/>
                        </a:spcAft>
                        <a:tabLst>
                          <a:tab pos="822960" algn="l"/>
                          <a:tab pos="1645920" algn="l"/>
                          <a:tab pos="2468880" algn="l"/>
                          <a:tab pos="3291840" algn="l"/>
                          <a:tab pos="4114800" algn="l"/>
                          <a:tab pos="4937760" algn="l"/>
                        </a:tabLst>
                      </a:pPr>
                      <a:r>
                        <a:rPr lang="fi-FI" sz="600">
                          <a:effectLst/>
                        </a:rPr>
                        <a:t> </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Valtakunnallisesti tai alueellisesti merkittävät kauppamerenkulun pääväylät, joilla kulkee valtaosa vesiliikenteen tavaravirroista.</a:t>
                      </a:r>
                    </a:p>
                    <a:p>
                      <a:pPr>
                        <a:lnSpc>
                          <a:spcPct val="107000"/>
                        </a:lnSpc>
                        <a:spcAft>
                          <a:spcPts val="0"/>
                        </a:spcAft>
                        <a:tabLst>
                          <a:tab pos="822960" algn="l"/>
                          <a:tab pos="1645920" algn="l"/>
                          <a:tab pos="2468880" algn="l"/>
                          <a:tab pos="3291840" algn="l"/>
                          <a:tab pos="4114800" algn="l"/>
                          <a:tab pos="4937760" algn="l"/>
                        </a:tabLst>
                      </a:pPr>
                      <a:r>
                        <a:rPr lang="fi-FI" sz="600">
                          <a:effectLst/>
                        </a:rPr>
                        <a:t>Liikennöinti mahdollista ympärivuotisesti kaikissa näkyvyysolosuhteissa. </a:t>
                      </a:r>
                    </a:p>
                    <a:p>
                      <a:pPr>
                        <a:lnSpc>
                          <a:spcPct val="107000"/>
                        </a:lnSpc>
                        <a:spcAft>
                          <a:spcPts val="0"/>
                        </a:spcAft>
                        <a:tabLst>
                          <a:tab pos="822960" algn="l"/>
                          <a:tab pos="1645920" algn="l"/>
                          <a:tab pos="2468880" algn="l"/>
                          <a:tab pos="3291840" algn="l"/>
                          <a:tab pos="4114800" algn="l"/>
                          <a:tab pos="4937760" algn="l"/>
                        </a:tabLst>
                      </a:pPr>
                      <a:r>
                        <a:rPr lang="fi-FI" sz="600">
                          <a:effectLst/>
                        </a:rPr>
                        <a:t> </a:t>
                      </a:r>
                    </a:p>
                    <a:p>
                      <a:pPr>
                        <a:lnSpc>
                          <a:spcPct val="107000"/>
                        </a:lnSpc>
                        <a:spcAft>
                          <a:spcPts val="0"/>
                        </a:spcAft>
                        <a:tabLst>
                          <a:tab pos="822960" algn="l"/>
                          <a:tab pos="1645920" algn="l"/>
                          <a:tab pos="2468880" algn="l"/>
                          <a:tab pos="3291840" algn="l"/>
                          <a:tab pos="4114800" algn="l"/>
                          <a:tab pos="4937760" algn="l"/>
                        </a:tabLst>
                      </a:pPr>
                      <a:r>
                        <a:rPr lang="fi-FI" sz="600">
                          <a:effectLst/>
                        </a:rPr>
                        <a:t> </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extLst>
                  <a:ext uri="{0D108BD9-81ED-4DB2-BD59-A6C34878D82A}">
                    <a16:rowId xmlns:a16="http://schemas.microsoft.com/office/drawing/2014/main" val="3182613630"/>
                  </a:ext>
                </a:extLst>
              </a:tr>
              <a:tr h="743662">
                <a:tc vMerge="1">
                  <a:txBody>
                    <a:bodyPr/>
                    <a:lstStyle/>
                    <a:p>
                      <a:endParaRPr lang="fi-FI"/>
                    </a:p>
                  </a:txBody>
                  <a:tcPr/>
                </a:tc>
                <a:tc vMerge="1">
                  <a:txBody>
                    <a:bodyPr/>
                    <a:lstStyle/>
                    <a:p>
                      <a:endParaRPr lang="fi-FI"/>
                    </a:p>
                  </a:txBody>
                  <a:tcPr/>
                </a:tc>
                <a:tc vMerge="1">
                  <a:txBody>
                    <a:bodyPr/>
                    <a:lstStyle/>
                    <a:p>
                      <a:endParaRPr lang="fi-FI"/>
                    </a:p>
                  </a:txBody>
                  <a:tcPr/>
                </a:tc>
                <a:tc>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VL2</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Kauppamerenkulun </a:t>
                      </a:r>
                    </a:p>
                    <a:p>
                      <a:pPr>
                        <a:lnSpc>
                          <a:spcPct val="107000"/>
                        </a:lnSpc>
                        <a:spcAft>
                          <a:spcPts val="0"/>
                        </a:spcAft>
                        <a:tabLst>
                          <a:tab pos="822960" algn="l"/>
                          <a:tab pos="1645920" algn="l"/>
                          <a:tab pos="2468880" algn="l"/>
                          <a:tab pos="3291840" algn="l"/>
                          <a:tab pos="4114800" algn="l"/>
                          <a:tab pos="4937760" algn="l"/>
                        </a:tabLst>
                      </a:pPr>
                      <a:r>
                        <a:rPr lang="fi-FI" sz="600">
                          <a:effectLst/>
                        </a:rPr>
                        <a:t>2-lk väylät</a:t>
                      </a:r>
                    </a:p>
                    <a:p>
                      <a:pPr>
                        <a:lnSpc>
                          <a:spcPct val="107000"/>
                        </a:lnSpc>
                        <a:spcAft>
                          <a:spcPts val="0"/>
                        </a:spcAft>
                        <a:tabLst>
                          <a:tab pos="822960" algn="l"/>
                          <a:tab pos="1645920" algn="l"/>
                          <a:tab pos="2468880" algn="l"/>
                          <a:tab pos="3291840" algn="l"/>
                          <a:tab pos="4114800" algn="l"/>
                          <a:tab pos="4937760" algn="l"/>
                        </a:tabLst>
                      </a:pPr>
                      <a:r>
                        <a:rPr lang="fi-FI" sz="600">
                          <a:effectLst/>
                        </a:rPr>
                        <a:t> </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Lähinnä paikallista merkitystä omaava kauppamerenkulun väylä, tai pääväylään liittyvä rinnakkais- tai yhdysväylä.</a:t>
                      </a:r>
                    </a:p>
                    <a:p>
                      <a:pPr>
                        <a:lnSpc>
                          <a:spcPct val="107000"/>
                        </a:lnSpc>
                        <a:spcAft>
                          <a:spcPts val="0"/>
                        </a:spcAft>
                        <a:tabLst>
                          <a:tab pos="822960" algn="l"/>
                          <a:tab pos="1645920" algn="l"/>
                          <a:tab pos="2468880" algn="l"/>
                          <a:tab pos="3291840" algn="l"/>
                          <a:tab pos="4114800" algn="l"/>
                          <a:tab pos="4937760" algn="l"/>
                        </a:tabLst>
                      </a:pPr>
                      <a:r>
                        <a:rPr lang="fi-FI" sz="600">
                          <a:effectLst/>
                        </a:rPr>
                        <a:t> </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extLst>
                  <a:ext uri="{0D108BD9-81ED-4DB2-BD59-A6C34878D82A}">
                    <a16:rowId xmlns:a16="http://schemas.microsoft.com/office/drawing/2014/main" val="1006710134"/>
                  </a:ext>
                </a:extLst>
              </a:tr>
              <a:tr h="1189859">
                <a:tc rowSpan="4">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 </a:t>
                      </a:r>
                    </a:p>
                    <a:p>
                      <a:pPr>
                        <a:lnSpc>
                          <a:spcPct val="107000"/>
                        </a:lnSpc>
                        <a:spcAft>
                          <a:spcPts val="0"/>
                        </a:spcAft>
                        <a:tabLst>
                          <a:tab pos="822960" algn="l"/>
                          <a:tab pos="1645920" algn="l"/>
                          <a:tab pos="2468880" algn="l"/>
                          <a:tab pos="3291840" algn="l"/>
                          <a:tab pos="4114800" algn="l"/>
                          <a:tab pos="4937760" algn="l"/>
                        </a:tabLst>
                      </a:pPr>
                      <a:r>
                        <a:rPr lang="fi-FI" sz="600">
                          <a:effectLst/>
                        </a:rPr>
                        <a:t>2</a:t>
                      </a:r>
                    </a:p>
                    <a:p>
                      <a:pPr>
                        <a:lnSpc>
                          <a:spcPct val="107000"/>
                        </a:lnSpc>
                        <a:spcAft>
                          <a:spcPts val="0"/>
                        </a:spcAft>
                        <a:tabLst>
                          <a:tab pos="822960" algn="l"/>
                          <a:tab pos="1645920" algn="l"/>
                          <a:tab pos="2468880" algn="l"/>
                          <a:tab pos="3291840" algn="l"/>
                          <a:tab pos="4114800" algn="l"/>
                          <a:tab pos="4937760" algn="l"/>
                        </a:tabLst>
                      </a:pPr>
                      <a:r>
                        <a:rPr lang="fi-FI" sz="600">
                          <a:effectLst/>
                        </a:rPr>
                        <a:t> </a:t>
                      </a:r>
                    </a:p>
                    <a:p>
                      <a:pPr>
                        <a:lnSpc>
                          <a:spcPct val="107000"/>
                        </a:lnSpc>
                        <a:spcAft>
                          <a:spcPts val="0"/>
                        </a:spcAft>
                        <a:tabLst>
                          <a:tab pos="822960" algn="l"/>
                          <a:tab pos="1645920" algn="l"/>
                          <a:tab pos="2468880" algn="l"/>
                          <a:tab pos="3291840" algn="l"/>
                          <a:tab pos="4114800" algn="l"/>
                          <a:tab pos="4937760" algn="l"/>
                        </a:tabLst>
                      </a:pPr>
                      <a:r>
                        <a:rPr lang="fi-FI" sz="600">
                          <a:effectLst/>
                        </a:rPr>
                        <a:t> </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rowSpan="4">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 </a:t>
                      </a:r>
                    </a:p>
                    <a:p>
                      <a:pPr>
                        <a:lnSpc>
                          <a:spcPct val="107000"/>
                        </a:lnSpc>
                        <a:spcAft>
                          <a:spcPts val="0"/>
                        </a:spcAft>
                        <a:tabLst>
                          <a:tab pos="822960" algn="l"/>
                          <a:tab pos="1645920" algn="l"/>
                          <a:tab pos="2468880" algn="l"/>
                          <a:tab pos="3291840" algn="l"/>
                          <a:tab pos="4114800" algn="l"/>
                          <a:tab pos="4937760" algn="l"/>
                        </a:tabLst>
                      </a:pPr>
                      <a:r>
                        <a:rPr lang="fi-FI" sz="600">
                          <a:effectLst/>
                        </a:rPr>
                        <a:t>Matalaväylät</a:t>
                      </a:r>
                    </a:p>
                    <a:p>
                      <a:pPr>
                        <a:lnSpc>
                          <a:spcPct val="107000"/>
                        </a:lnSpc>
                        <a:spcAft>
                          <a:spcPts val="0"/>
                        </a:spcAft>
                        <a:tabLst>
                          <a:tab pos="822960" algn="l"/>
                          <a:tab pos="1645920" algn="l"/>
                          <a:tab pos="2468880" algn="l"/>
                          <a:tab pos="3291840" algn="l"/>
                          <a:tab pos="4114800" algn="l"/>
                          <a:tab pos="4937760" algn="l"/>
                        </a:tabLst>
                      </a:pPr>
                      <a:r>
                        <a:rPr lang="fi-FI" sz="600">
                          <a:effectLst/>
                        </a:rPr>
                        <a:t> </a:t>
                      </a:r>
                    </a:p>
                    <a:p>
                      <a:pPr>
                        <a:lnSpc>
                          <a:spcPct val="107000"/>
                        </a:lnSpc>
                        <a:spcAft>
                          <a:spcPts val="0"/>
                        </a:spcAft>
                        <a:tabLst>
                          <a:tab pos="822960" algn="l"/>
                          <a:tab pos="1645920" algn="l"/>
                          <a:tab pos="2468880" algn="l"/>
                          <a:tab pos="3291840" algn="l"/>
                          <a:tab pos="4114800" algn="l"/>
                          <a:tab pos="4937760" algn="l"/>
                        </a:tabLst>
                      </a:pPr>
                      <a:r>
                        <a:rPr lang="fi-FI" sz="600">
                          <a:effectLst/>
                        </a:rPr>
                        <a:t>(Muun vesiliikenteen väylät)</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rowSpan="4">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Ensisijaisesti veneliikenteen tai muun hyötyliikenteen kuin kauppamerenkulun käyttöön  rakennetut ja ylläpidettävät väylät </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VL3</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Hyötyliikenteen matalaväylät</a:t>
                      </a:r>
                    </a:p>
                    <a:p>
                      <a:pPr>
                        <a:lnSpc>
                          <a:spcPct val="107000"/>
                        </a:lnSpc>
                        <a:spcAft>
                          <a:spcPts val="0"/>
                        </a:spcAft>
                        <a:tabLst>
                          <a:tab pos="822960" algn="l"/>
                          <a:tab pos="1645920" algn="l"/>
                          <a:tab pos="2468880" algn="l"/>
                          <a:tab pos="3291840" algn="l"/>
                          <a:tab pos="4114800" algn="l"/>
                          <a:tab pos="4937760" algn="l"/>
                        </a:tabLst>
                      </a:pPr>
                      <a:r>
                        <a:rPr lang="fi-FI" sz="600">
                          <a:effectLst/>
                        </a:rPr>
                        <a:t> </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Mm. yhteysliikennettä, kalastusaluksia, proomuliikennettä, uittoa ja alueellisesti merkittävää matkustajaliikennettä palvelevat väylät.</a:t>
                      </a:r>
                    </a:p>
                    <a:p>
                      <a:pPr>
                        <a:lnSpc>
                          <a:spcPct val="107000"/>
                        </a:lnSpc>
                        <a:spcAft>
                          <a:spcPts val="0"/>
                        </a:spcAft>
                        <a:tabLst>
                          <a:tab pos="822960" algn="l"/>
                          <a:tab pos="1645920" algn="l"/>
                          <a:tab pos="2468880" algn="l"/>
                          <a:tab pos="3291840" algn="l"/>
                          <a:tab pos="4114800" algn="l"/>
                          <a:tab pos="4937760" algn="l"/>
                        </a:tabLst>
                      </a:pPr>
                      <a:r>
                        <a:rPr lang="fi-FI" sz="600">
                          <a:effectLst/>
                        </a:rPr>
                        <a:t> </a:t>
                      </a:r>
                    </a:p>
                    <a:p>
                      <a:pPr>
                        <a:lnSpc>
                          <a:spcPct val="107000"/>
                        </a:lnSpc>
                        <a:spcAft>
                          <a:spcPts val="0"/>
                        </a:spcAft>
                        <a:tabLst>
                          <a:tab pos="822960" algn="l"/>
                          <a:tab pos="1645920" algn="l"/>
                          <a:tab pos="2468880" algn="l"/>
                          <a:tab pos="3291840" algn="l"/>
                          <a:tab pos="4114800" algn="l"/>
                          <a:tab pos="4937760" algn="l"/>
                        </a:tabLst>
                      </a:pPr>
                      <a:r>
                        <a:rPr lang="fi-FI" sz="600">
                          <a:effectLst/>
                        </a:rPr>
                        <a:t> </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extLst>
                  <a:ext uri="{0D108BD9-81ED-4DB2-BD59-A6C34878D82A}">
                    <a16:rowId xmlns:a16="http://schemas.microsoft.com/office/drawing/2014/main" val="304165219"/>
                  </a:ext>
                </a:extLst>
              </a:tr>
              <a:tr h="892394">
                <a:tc vMerge="1">
                  <a:txBody>
                    <a:bodyPr/>
                    <a:lstStyle/>
                    <a:p>
                      <a:endParaRPr lang="fi-FI"/>
                    </a:p>
                  </a:txBody>
                  <a:tcPr/>
                </a:tc>
                <a:tc vMerge="1">
                  <a:txBody>
                    <a:bodyPr/>
                    <a:lstStyle/>
                    <a:p>
                      <a:endParaRPr lang="fi-FI"/>
                    </a:p>
                  </a:txBody>
                  <a:tcPr/>
                </a:tc>
                <a:tc vMerge="1">
                  <a:txBody>
                    <a:bodyPr/>
                    <a:lstStyle/>
                    <a:p>
                      <a:endParaRPr lang="fi-FI"/>
                    </a:p>
                  </a:txBody>
                  <a:tcPr/>
                </a:tc>
                <a:tc>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VL4</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Veneilyn runkoväylät</a:t>
                      </a:r>
                    </a:p>
                    <a:p>
                      <a:pPr>
                        <a:lnSpc>
                          <a:spcPct val="107000"/>
                        </a:lnSpc>
                        <a:spcAft>
                          <a:spcPts val="0"/>
                        </a:spcAft>
                        <a:tabLst>
                          <a:tab pos="822960" algn="l"/>
                          <a:tab pos="1645920" algn="l"/>
                          <a:tab pos="2468880" algn="l"/>
                          <a:tab pos="3291840" algn="l"/>
                          <a:tab pos="4114800" algn="l"/>
                          <a:tab pos="4937760" algn="l"/>
                        </a:tabLst>
                      </a:pPr>
                      <a:r>
                        <a:rPr lang="fi-FI" sz="600">
                          <a:effectLst/>
                        </a:rPr>
                        <a:t> </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Veneilyn pääväylä, joka muodostaa yhtenäisen pidempijaksoisen reitin rannikolla tai sisävesillä kahden alueen välille.</a:t>
                      </a:r>
                    </a:p>
                    <a:p>
                      <a:pPr>
                        <a:lnSpc>
                          <a:spcPct val="107000"/>
                        </a:lnSpc>
                        <a:spcAft>
                          <a:spcPts val="0"/>
                        </a:spcAft>
                        <a:tabLst>
                          <a:tab pos="822960" algn="l"/>
                          <a:tab pos="1645920" algn="l"/>
                          <a:tab pos="2468880" algn="l"/>
                          <a:tab pos="3291840" algn="l"/>
                          <a:tab pos="4114800" algn="l"/>
                          <a:tab pos="4937760" algn="l"/>
                        </a:tabLst>
                      </a:pPr>
                      <a:r>
                        <a:rPr lang="fi-FI" sz="600">
                          <a:effectLst/>
                        </a:rPr>
                        <a:t> </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extLst>
                  <a:ext uri="{0D108BD9-81ED-4DB2-BD59-A6C34878D82A}">
                    <a16:rowId xmlns:a16="http://schemas.microsoft.com/office/drawing/2014/main" val="2440422922"/>
                  </a:ext>
                </a:extLst>
              </a:tr>
              <a:tr h="892394">
                <a:tc vMerge="1">
                  <a:txBody>
                    <a:bodyPr/>
                    <a:lstStyle/>
                    <a:p>
                      <a:endParaRPr lang="fi-FI"/>
                    </a:p>
                  </a:txBody>
                  <a:tcPr/>
                </a:tc>
                <a:tc vMerge="1">
                  <a:txBody>
                    <a:bodyPr/>
                    <a:lstStyle/>
                    <a:p>
                      <a:endParaRPr lang="fi-FI"/>
                    </a:p>
                  </a:txBody>
                  <a:tcPr/>
                </a:tc>
                <a:tc vMerge="1">
                  <a:txBody>
                    <a:bodyPr/>
                    <a:lstStyle/>
                    <a:p>
                      <a:endParaRPr lang="fi-FI"/>
                    </a:p>
                  </a:txBody>
                  <a:tcPr/>
                </a:tc>
                <a:tc>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VL5</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Paikallisveneväylät</a:t>
                      </a:r>
                    </a:p>
                    <a:p>
                      <a:pPr>
                        <a:lnSpc>
                          <a:spcPct val="107000"/>
                        </a:lnSpc>
                        <a:spcAft>
                          <a:spcPts val="0"/>
                        </a:spcAft>
                        <a:tabLst>
                          <a:tab pos="822960" algn="l"/>
                          <a:tab pos="1645920" algn="l"/>
                          <a:tab pos="2468880" algn="l"/>
                          <a:tab pos="3291840" algn="l"/>
                          <a:tab pos="4114800" algn="l"/>
                          <a:tab pos="4937760" algn="l"/>
                        </a:tabLst>
                      </a:pPr>
                      <a:r>
                        <a:rPr lang="fi-FI" sz="600">
                          <a:effectLst/>
                        </a:rPr>
                        <a:t> </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Paikallinen veneväylä, esim. pistoväylä pääväylältä satamaan tai yhdysväylä kahden muun väylän välillä.</a:t>
                      </a:r>
                    </a:p>
                    <a:p>
                      <a:pPr>
                        <a:lnSpc>
                          <a:spcPct val="107000"/>
                        </a:lnSpc>
                        <a:spcAft>
                          <a:spcPts val="0"/>
                        </a:spcAft>
                        <a:tabLst>
                          <a:tab pos="822960" algn="l"/>
                          <a:tab pos="1645920" algn="l"/>
                          <a:tab pos="2468880" algn="l"/>
                          <a:tab pos="3291840" algn="l"/>
                          <a:tab pos="4114800" algn="l"/>
                          <a:tab pos="4937760" algn="l"/>
                        </a:tabLst>
                      </a:pPr>
                      <a:r>
                        <a:rPr lang="fi-FI" sz="600">
                          <a:effectLst/>
                        </a:rPr>
                        <a:t>Kulkusyvyys 1,0 … 2,5 m.</a:t>
                      </a:r>
                    </a:p>
                    <a:p>
                      <a:pPr>
                        <a:lnSpc>
                          <a:spcPct val="107000"/>
                        </a:lnSpc>
                        <a:spcAft>
                          <a:spcPts val="0"/>
                        </a:spcAft>
                        <a:tabLst>
                          <a:tab pos="822960" algn="l"/>
                          <a:tab pos="1645920" algn="l"/>
                          <a:tab pos="2468880" algn="l"/>
                          <a:tab pos="3291840" algn="l"/>
                          <a:tab pos="4114800" algn="l"/>
                          <a:tab pos="4937760" algn="l"/>
                        </a:tabLst>
                      </a:pPr>
                      <a:r>
                        <a:rPr lang="fi-FI" sz="600">
                          <a:effectLst/>
                        </a:rPr>
                        <a:t> </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extLst>
                  <a:ext uri="{0D108BD9-81ED-4DB2-BD59-A6C34878D82A}">
                    <a16:rowId xmlns:a16="http://schemas.microsoft.com/office/drawing/2014/main" val="3729700076"/>
                  </a:ext>
                </a:extLst>
              </a:tr>
              <a:tr h="743662">
                <a:tc vMerge="1">
                  <a:txBody>
                    <a:bodyPr/>
                    <a:lstStyle/>
                    <a:p>
                      <a:endParaRPr lang="fi-FI"/>
                    </a:p>
                  </a:txBody>
                  <a:tcPr/>
                </a:tc>
                <a:tc vMerge="1">
                  <a:txBody>
                    <a:bodyPr/>
                    <a:lstStyle/>
                    <a:p>
                      <a:endParaRPr lang="fi-FI"/>
                    </a:p>
                  </a:txBody>
                  <a:tcPr/>
                </a:tc>
                <a:tc vMerge="1">
                  <a:txBody>
                    <a:bodyPr/>
                    <a:lstStyle/>
                    <a:p>
                      <a:endParaRPr lang="fi-FI"/>
                    </a:p>
                  </a:txBody>
                  <a:tcPr/>
                </a:tc>
                <a:tc>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VL6</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fi-FI" sz="600">
                          <a:effectLst/>
                        </a:rPr>
                        <a:t>Venereitit</a:t>
                      </a:r>
                    </a:p>
                    <a:p>
                      <a:pPr>
                        <a:lnSpc>
                          <a:spcPct val="107000"/>
                        </a:lnSpc>
                        <a:spcAft>
                          <a:spcPts val="0"/>
                        </a:spcAft>
                        <a:tabLst>
                          <a:tab pos="822960" algn="l"/>
                          <a:tab pos="1645920" algn="l"/>
                          <a:tab pos="2468880" algn="l"/>
                          <a:tab pos="3291840" algn="l"/>
                          <a:tab pos="4114800" algn="l"/>
                          <a:tab pos="4937760" algn="l"/>
                        </a:tabLst>
                      </a:pPr>
                      <a:r>
                        <a:rPr lang="fi-FI" sz="600">
                          <a:effectLst/>
                        </a:rPr>
                        <a:t> </a:t>
                      </a:r>
                      <a:endParaRPr lang="fi-FI" sz="60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fi-FI" sz="600" dirty="0">
                          <a:effectLst/>
                        </a:rPr>
                        <a:t>Reittitasoinen matalaväylä</a:t>
                      </a:r>
                    </a:p>
                    <a:p>
                      <a:pPr>
                        <a:lnSpc>
                          <a:spcPct val="107000"/>
                        </a:lnSpc>
                        <a:spcAft>
                          <a:spcPts val="0"/>
                        </a:spcAft>
                        <a:tabLst>
                          <a:tab pos="822960" algn="l"/>
                          <a:tab pos="1645920" algn="l"/>
                          <a:tab pos="2468880" algn="l"/>
                          <a:tab pos="3291840" algn="l"/>
                          <a:tab pos="4114800" algn="l"/>
                          <a:tab pos="4937760" algn="l"/>
                        </a:tabLst>
                      </a:pPr>
                      <a:r>
                        <a:rPr lang="fi-FI" sz="600" dirty="0">
                          <a:effectLst/>
                        </a:rPr>
                        <a:t>Kulkusyvyys 0,5 … 2,5 m (väylän syvyydestä ei vastata)</a:t>
                      </a:r>
                    </a:p>
                    <a:p>
                      <a:pPr>
                        <a:lnSpc>
                          <a:spcPct val="107000"/>
                        </a:lnSpc>
                        <a:spcAft>
                          <a:spcPts val="0"/>
                        </a:spcAft>
                        <a:tabLst>
                          <a:tab pos="822960" algn="l"/>
                          <a:tab pos="1645920" algn="l"/>
                          <a:tab pos="2468880" algn="l"/>
                          <a:tab pos="3291840" algn="l"/>
                          <a:tab pos="4114800" algn="l"/>
                          <a:tab pos="4937760" algn="l"/>
                        </a:tabLst>
                      </a:pPr>
                      <a:r>
                        <a:rPr lang="fi-FI" sz="600" dirty="0">
                          <a:effectLst/>
                        </a:rPr>
                        <a:t> </a:t>
                      </a:r>
                    </a:p>
                    <a:p>
                      <a:pPr>
                        <a:lnSpc>
                          <a:spcPct val="107000"/>
                        </a:lnSpc>
                        <a:spcAft>
                          <a:spcPts val="0"/>
                        </a:spcAft>
                        <a:tabLst>
                          <a:tab pos="822960" algn="l"/>
                          <a:tab pos="1645920" algn="l"/>
                          <a:tab pos="2468880" algn="l"/>
                          <a:tab pos="3291840" algn="l"/>
                          <a:tab pos="4114800" algn="l"/>
                          <a:tab pos="4937760" algn="l"/>
                        </a:tabLst>
                      </a:pPr>
                      <a:r>
                        <a:rPr lang="fi-FI" sz="600" dirty="0">
                          <a:effectLst/>
                        </a:rPr>
                        <a:t> </a:t>
                      </a:r>
                      <a:endParaRPr lang="fi-FI" sz="600" dirty="0">
                        <a:effectLst/>
                        <a:latin typeface="Verdana" panose="020B0604030504040204" pitchFamily="34" charset="0"/>
                        <a:ea typeface="Calibri" panose="020F0502020204030204" pitchFamily="34" charset="0"/>
                        <a:cs typeface="Calibri" panose="020F0502020204030204" pitchFamily="34" charset="0"/>
                      </a:endParaRPr>
                    </a:p>
                  </a:txBody>
                  <a:tcPr marL="27684" marR="27684" marT="0" marB="0"/>
                </a:tc>
                <a:extLst>
                  <a:ext uri="{0D108BD9-81ED-4DB2-BD59-A6C34878D82A}">
                    <a16:rowId xmlns:a16="http://schemas.microsoft.com/office/drawing/2014/main" val="2358401768"/>
                  </a:ext>
                </a:extLst>
              </a:tr>
            </a:tbl>
          </a:graphicData>
        </a:graphic>
      </p:graphicFrame>
    </p:spTree>
    <p:extLst>
      <p:ext uri="{BB962C8B-B14F-4D97-AF65-F5344CB8AC3E}">
        <p14:creationId xmlns:p14="http://schemas.microsoft.com/office/powerpoint/2010/main" val="34265246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D6A3F2-3176-400B-9F7B-F7A1CC1CEAAB}"/>
              </a:ext>
            </a:extLst>
          </p:cNvPr>
          <p:cNvSpPr>
            <a:spLocks noGrp="1"/>
          </p:cNvSpPr>
          <p:nvPr>
            <p:ph type="title"/>
          </p:nvPr>
        </p:nvSpPr>
        <p:spPr>
          <a:xfrm>
            <a:off x="548999" y="152145"/>
            <a:ext cx="5554355" cy="1108800"/>
          </a:xfrm>
        </p:spPr>
        <p:txBody>
          <a:bodyPr/>
          <a:lstStyle/>
          <a:p>
            <a:r>
              <a:rPr lang="fi-FI" dirty="0"/>
              <a:t>Ylläpitoluokitus (Turvalaitteiden toimivuusluokitus)</a:t>
            </a:r>
            <a:br>
              <a:rPr lang="fi-FI" dirty="0"/>
            </a:br>
            <a:r>
              <a:rPr lang="fi-FI" sz="2000" dirty="0"/>
              <a:t/>
            </a:r>
            <a:br>
              <a:rPr lang="fi-FI" sz="2000" dirty="0"/>
            </a:br>
            <a:r>
              <a:rPr lang="fi-FI" dirty="0"/>
              <a:t/>
            </a:r>
            <a:br>
              <a:rPr lang="fi-FI" dirty="0"/>
            </a:br>
            <a:r>
              <a:rPr lang="fi-FI" dirty="0"/>
              <a:t/>
            </a:r>
            <a:br>
              <a:rPr lang="fi-FI" dirty="0"/>
            </a:br>
            <a:endParaRPr lang="fi-FI" dirty="0"/>
          </a:p>
        </p:txBody>
      </p:sp>
      <p:sp>
        <p:nvSpPr>
          <p:cNvPr id="3" name="Sisällön paikkamerkki 2">
            <a:extLst>
              <a:ext uri="{FF2B5EF4-FFF2-40B4-BE49-F238E27FC236}">
                <a16:creationId xmlns:a16="http://schemas.microsoft.com/office/drawing/2014/main" id="{926E8E13-0DA2-4679-9F49-E2E83705D037}"/>
              </a:ext>
            </a:extLst>
          </p:cNvPr>
          <p:cNvSpPr>
            <a:spLocks noGrp="1"/>
          </p:cNvSpPr>
          <p:nvPr>
            <p:ph idx="1"/>
          </p:nvPr>
        </p:nvSpPr>
        <p:spPr>
          <a:xfrm>
            <a:off x="486000" y="1484784"/>
            <a:ext cx="11502000" cy="4950612"/>
          </a:xfrm>
        </p:spPr>
        <p:txBody>
          <a:bodyPr/>
          <a:lstStyle/>
          <a:p>
            <a:r>
              <a:rPr lang="en-US" sz="1800" dirty="0" err="1"/>
              <a:t>Merenkulun</a:t>
            </a:r>
            <a:r>
              <a:rPr lang="en-US" sz="1800" dirty="0"/>
              <a:t> </a:t>
            </a:r>
            <a:r>
              <a:rPr lang="en-US" sz="1800" dirty="0" err="1"/>
              <a:t>turvalaitteiden</a:t>
            </a:r>
            <a:r>
              <a:rPr lang="en-US" sz="1800" dirty="0"/>
              <a:t> </a:t>
            </a:r>
            <a:r>
              <a:rPr lang="en-US" sz="1800" dirty="0" err="1"/>
              <a:t>toimivuuden</a:t>
            </a:r>
            <a:r>
              <a:rPr lang="en-US" sz="1800" dirty="0"/>
              <a:t> </a:t>
            </a:r>
            <a:r>
              <a:rPr lang="en-US" sz="1800" dirty="0" err="1"/>
              <a:t>arvioinnissa</a:t>
            </a:r>
            <a:r>
              <a:rPr lang="en-US" sz="1800" dirty="0"/>
              <a:t> </a:t>
            </a:r>
            <a:r>
              <a:rPr lang="en-US" sz="1800" dirty="0" err="1"/>
              <a:t>sovelletaan</a:t>
            </a:r>
            <a:r>
              <a:rPr lang="en-US" sz="1800" dirty="0"/>
              <a:t> </a:t>
            </a:r>
            <a:r>
              <a:rPr lang="en-US" sz="1800" dirty="0" err="1"/>
              <a:t>kansainvälisen</a:t>
            </a:r>
            <a:r>
              <a:rPr lang="en-US" sz="1800" dirty="0"/>
              <a:t> </a:t>
            </a:r>
            <a:r>
              <a:rPr lang="en-US" sz="1800" dirty="0" err="1"/>
              <a:t>turvalaitejärjestön</a:t>
            </a:r>
            <a:r>
              <a:rPr lang="en-US" sz="1800" dirty="0"/>
              <a:t> </a:t>
            </a:r>
            <a:r>
              <a:rPr lang="en-US" sz="1800" dirty="0" err="1"/>
              <a:t>IALAn</a:t>
            </a:r>
            <a:r>
              <a:rPr lang="en-US" sz="1800" dirty="0"/>
              <a:t> (International Association of Aids to Navigation and Lighthouse Authorities) </a:t>
            </a:r>
            <a:r>
              <a:rPr lang="en-US" sz="1800" dirty="0" err="1"/>
              <a:t>suositusta</a:t>
            </a:r>
            <a:r>
              <a:rPr lang="en-US" sz="1800" dirty="0"/>
              <a:t> “</a:t>
            </a:r>
            <a:r>
              <a:rPr lang="en-US" sz="1800" dirty="0" err="1"/>
              <a:t>Categorisation</a:t>
            </a:r>
            <a:r>
              <a:rPr lang="en-US" sz="1800" dirty="0"/>
              <a:t> and Availability Objectives for Short Range Aids to Navigation”, (R0130) ja </a:t>
            </a:r>
            <a:r>
              <a:rPr lang="en-US" sz="1800" dirty="0" err="1"/>
              <a:t>siihen</a:t>
            </a:r>
            <a:r>
              <a:rPr lang="en-US" sz="1800" dirty="0"/>
              <a:t> </a:t>
            </a:r>
            <a:r>
              <a:rPr lang="en-US" sz="1800" dirty="0" err="1"/>
              <a:t>liittyvää</a:t>
            </a:r>
            <a:r>
              <a:rPr lang="en-US" sz="1800" dirty="0"/>
              <a:t> </a:t>
            </a:r>
            <a:r>
              <a:rPr lang="en-US" sz="1800" dirty="0" err="1"/>
              <a:t>ohjetta</a:t>
            </a:r>
            <a:r>
              <a:rPr lang="en-US" sz="1800" dirty="0"/>
              <a:t> “Availability and Reliability of Aids to Navigation – Theory and Examples”, (Guideline 1035</a:t>
            </a:r>
            <a:r>
              <a:rPr lang="en-US" sz="1800" dirty="0" smtClean="0"/>
              <a:t>).</a:t>
            </a:r>
          </a:p>
          <a:p>
            <a:endParaRPr lang="en-US" sz="1800" dirty="0" smtClean="0"/>
          </a:p>
          <a:p>
            <a:r>
              <a:rPr lang="fi-FI" sz="1800" dirty="0"/>
              <a:t>Turvalaitteiden toimivuuden tulee täyttää kolmen vuoden laskentajaksolla seuraavat toimivuusprosentit:</a:t>
            </a:r>
          </a:p>
          <a:p>
            <a:r>
              <a:rPr lang="fi-FI" sz="1800" dirty="0"/>
              <a:t>Toimivuusluokka 1	99,8 %	VL 1 valaistut </a:t>
            </a:r>
            <a:r>
              <a:rPr lang="fi-FI" sz="1800" dirty="0" smtClean="0"/>
              <a:t>turvalaitteet</a:t>
            </a:r>
          </a:p>
          <a:p>
            <a:r>
              <a:rPr lang="fi-FI" sz="1800" dirty="0" smtClean="0"/>
              <a:t>Toimivuusluokka </a:t>
            </a:r>
            <a:r>
              <a:rPr lang="fi-FI" sz="1800" dirty="0"/>
              <a:t>2	99,0 %	VL 1 muut turvalaitteet ja VL 2-6 </a:t>
            </a:r>
            <a:r>
              <a:rPr lang="fi-FI" sz="1800" dirty="0" smtClean="0"/>
              <a:t>valaistut turvalaitteet</a:t>
            </a:r>
            <a:endParaRPr lang="fi-FI" sz="1800" dirty="0"/>
          </a:p>
          <a:p>
            <a:r>
              <a:rPr lang="fi-FI" sz="1800" dirty="0"/>
              <a:t>Toimivuusluokka 3	97,0 %	VL 2-6 muut </a:t>
            </a:r>
            <a:r>
              <a:rPr lang="fi-FI" sz="1800" dirty="0" smtClean="0"/>
              <a:t>turvalaitteet</a:t>
            </a:r>
          </a:p>
          <a:p>
            <a:r>
              <a:rPr lang="fi-FI" sz="1800" dirty="0"/>
              <a:t>Jokaisen kiinteän turvalaitteen toimivuuden minimivaatimus on kuitenkin 95 %:n </a:t>
            </a:r>
            <a:r>
              <a:rPr lang="fi-FI" sz="1800" dirty="0" smtClean="0"/>
              <a:t>toiminta-aika </a:t>
            </a:r>
            <a:r>
              <a:rPr lang="fi-FI" sz="1800" dirty="0"/>
              <a:t>purjehduskausittain. VL 1-6 kelluvilla turvalaitteilla ja VL 3-6 kiinteiden turvalaitteiden näkemäesteiden suhteen toimivuuden minimivaatimus on 90 % </a:t>
            </a:r>
            <a:r>
              <a:rPr lang="fi-FI" sz="1800" dirty="0" smtClean="0"/>
              <a:t>purjehduskausittain</a:t>
            </a:r>
            <a:r>
              <a:rPr lang="fi-FI" sz="1800" dirty="0"/>
              <a:t>. </a:t>
            </a:r>
          </a:p>
          <a:p>
            <a:endParaRPr lang="fi-FI" sz="1800" dirty="0"/>
          </a:p>
        </p:txBody>
      </p:sp>
      <p:sp>
        <p:nvSpPr>
          <p:cNvPr id="4" name="Päivämäärän paikkamerkki 3">
            <a:extLst>
              <a:ext uri="{FF2B5EF4-FFF2-40B4-BE49-F238E27FC236}">
                <a16:creationId xmlns:a16="http://schemas.microsoft.com/office/drawing/2014/main" id="{CEF18D2D-060C-4A0A-91DB-B52662F87708}"/>
              </a:ext>
            </a:extLst>
          </p:cNvPr>
          <p:cNvSpPr>
            <a:spLocks noGrp="1"/>
          </p:cNvSpPr>
          <p:nvPr>
            <p:ph type="dt" sz="half" idx="10"/>
          </p:nvPr>
        </p:nvSpPr>
        <p:spPr/>
        <p:txBody>
          <a:bodyPr/>
          <a:lstStyle/>
          <a:p>
            <a:fld id="{B31360C8-4D5B-40DA-A460-BC47B3706E97}" type="datetime1">
              <a:rPr lang="fi-FI" smtClean="0"/>
              <a:t>23.4.2020</a:t>
            </a:fld>
            <a:endParaRPr lang="fi-FI"/>
          </a:p>
        </p:txBody>
      </p:sp>
      <p:sp>
        <p:nvSpPr>
          <p:cNvPr id="6" name="Dian numeron paikkamerkki 5">
            <a:extLst>
              <a:ext uri="{FF2B5EF4-FFF2-40B4-BE49-F238E27FC236}">
                <a16:creationId xmlns:a16="http://schemas.microsoft.com/office/drawing/2014/main" id="{B03B12C2-BC49-41DD-9DAC-6AF1471E040E}"/>
              </a:ext>
            </a:extLst>
          </p:cNvPr>
          <p:cNvSpPr>
            <a:spLocks noGrp="1"/>
          </p:cNvSpPr>
          <p:nvPr>
            <p:ph type="sldNum" sz="quarter" idx="12"/>
          </p:nvPr>
        </p:nvSpPr>
        <p:spPr/>
        <p:txBody>
          <a:bodyPr/>
          <a:lstStyle/>
          <a:p>
            <a:fld id="{E97DE6E4-DC77-456C-872A-552B509F49AF}" type="slidenum">
              <a:rPr lang="fi-FI" smtClean="0"/>
              <a:t>4</a:t>
            </a:fld>
            <a:endParaRPr lang="fi-FI"/>
          </a:p>
        </p:txBody>
      </p:sp>
    </p:spTree>
    <p:extLst>
      <p:ext uri="{BB962C8B-B14F-4D97-AF65-F5344CB8AC3E}">
        <p14:creationId xmlns:p14="http://schemas.microsoft.com/office/powerpoint/2010/main" val="312045686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D6A3F2-3176-400B-9F7B-F7A1CC1CEAAB}"/>
              </a:ext>
            </a:extLst>
          </p:cNvPr>
          <p:cNvSpPr>
            <a:spLocks noGrp="1"/>
          </p:cNvSpPr>
          <p:nvPr>
            <p:ph type="title"/>
          </p:nvPr>
        </p:nvSpPr>
        <p:spPr>
          <a:xfrm>
            <a:off x="548999" y="152145"/>
            <a:ext cx="5554355" cy="1108800"/>
          </a:xfrm>
        </p:spPr>
        <p:txBody>
          <a:bodyPr/>
          <a:lstStyle/>
          <a:p>
            <a:r>
              <a:rPr lang="fi-FI" dirty="0"/>
              <a:t>Ylläpitoluokitus (Turvalaitteiden toimivuusluokitus)</a:t>
            </a:r>
            <a:br>
              <a:rPr lang="fi-FI" dirty="0"/>
            </a:br>
            <a:r>
              <a:rPr lang="fi-FI" sz="2000" dirty="0"/>
              <a:t/>
            </a:r>
            <a:br>
              <a:rPr lang="fi-FI" sz="2000" dirty="0"/>
            </a:br>
            <a:r>
              <a:rPr lang="fi-FI" dirty="0"/>
              <a:t/>
            </a:r>
            <a:br>
              <a:rPr lang="fi-FI" dirty="0"/>
            </a:br>
            <a:r>
              <a:rPr lang="fi-FI" dirty="0"/>
              <a:t/>
            </a:r>
            <a:br>
              <a:rPr lang="fi-FI" dirty="0"/>
            </a:br>
            <a:endParaRPr lang="fi-FI" dirty="0"/>
          </a:p>
        </p:txBody>
      </p:sp>
      <p:sp>
        <p:nvSpPr>
          <p:cNvPr id="3" name="Sisällön paikkamerkki 2">
            <a:extLst>
              <a:ext uri="{FF2B5EF4-FFF2-40B4-BE49-F238E27FC236}">
                <a16:creationId xmlns:a16="http://schemas.microsoft.com/office/drawing/2014/main" id="{926E8E13-0DA2-4679-9F49-E2E83705D037}"/>
              </a:ext>
            </a:extLst>
          </p:cNvPr>
          <p:cNvSpPr>
            <a:spLocks noGrp="1"/>
          </p:cNvSpPr>
          <p:nvPr>
            <p:ph idx="1"/>
          </p:nvPr>
        </p:nvSpPr>
        <p:spPr>
          <a:xfrm>
            <a:off x="486000" y="1484784"/>
            <a:ext cx="11502000" cy="4950612"/>
          </a:xfrm>
        </p:spPr>
        <p:txBody>
          <a:bodyPr/>
          <a:lstStyle/>
          <a:p>
            <a:r>
              <a:rPr lang="fi-FI" sz="1800" dirty="0"/>
              <a:t>Toimimattomuusajan laskennassa ei huomioida turvalaitteiden peruskorjaustöitä, joista on asianmukaisesti ilmoitettu etukäteen Liikenne- ja viestintävirastolle.</a:t>
            </a:r>
          </a:p>
          <a:p>
            <a:r>
              <a:rPr lang="fi-FI" sz="1800" dirty="0"/>
              <a:t>Toimivuusprosentit lasketaan vuosittain vika-aikojen(h) ja toiminta-ajan (h) suhteena (%) koko turvalaitejärjestelmästä väylänpitäjittäin. Kunkin turvalaitteen </a:t>
            </a:r>
            <a:r>
              <a:rPr lang="fi-FI" sz="1800" dirty="0" smtClean="0"/>
              <a:t>toimimattomuusajat </a:t>
            </a:r>
            <a:r>
              <a:rPr lang="fi-FI" sz="1800" dirty="0"/>
              <a:t>lasketaan yhteen kunakin vuonna tunnin tarkkuudella ja suhteutetaan </a:t>
            </a:r>
            <a:r>
              <a:rPr lang="fi-FI" sz="1800" dirty="0" smtClean="0"/>
              <a:t>väylänpitäjän </a:t>
            </a:r>
            <a:r>
              <a:rPr lang="fi-FI" sz="1800" dirty="0"/>
              <a:t>koko turvalaitekannan toiminta-aikaan. </a:t>
            </a:r>
            <a:endParaRPr lang="fi-FI" sz="1800" dirty="0" smtClean="0"/>
          </a:p>
          <a:p>
            <a:r>
              <a:rPr lang="fi-FI" sz="1800" dirty="0"/>
              <a:t>Esikerkiksi toimivuusluokan 1 toimivuusprosentti 99,8 % sallii kullekin turvalaitteelle keskimäärin 17,5 h toimimattomuusajan vuodessa. </a:t>
            </a:r>
          </a:p>
          <a:p>
            <a:r>
              <a:rPr lang="fi-FI" sz="1800" dirty="0"/>
              <a:t>Toimimattomuusajan laskennassa VL 2-6 väylillä huomioidaan alueittainen </a:t>
            </a:r>
            <a:r>
              <a:rPr lang="fi-FI" sz="1800" dirty="0" smtClean="0"/>
              <a:t>purjehduskausi.</a:t>
            </a:r>
          </a:p>
          <a:p>
            <a:r>
              <a:rPr lang="fi-FI" sz="1800" dirty="0" smtClean="0"/>
              <a:t>VL </a:t>
            </a:r>
            <a:r>
              <a:rPr lang="fi-FI" sz="1800" dirty="0"/>
              <a:t>1 väylillä laskenta-aika on koko vuosi. </a:t>
            </a:r>
          </a:p>
          <a:p>
            <a:endParaRPr lang="fi-FI" sz="1800" dirty="0"/>
          </a:p>
        </p:txBody>
      </p:sp>
      <p:sp>
        <p:nvSpPr>
          <p:cNvPr id="4" name="Päivämäärän paikkamerkki 3">
            <a:extLst>
              <a:ext uri="{FF2B5EF4-FFF2-40B4-BE49-F238E27FC236}">
                <a16:creationId xmlns:a16="http://schemas.microsoft.com/office/drawing/2014/main" id="{CEF18D2D-060C-4A0A-91DB-B52662F87708}"/>
              </a:ext>
            </a:extLst>
          </p:cNvPr>
          <p:cNvSpPr>
            <a:spLocks noGrp="1"/>
          </p:cNvSpPr>
          <p:nvPr>
            <p:ph type="dt" sz="half" idx="10"/>
          </p:nvPr>
        </p:nvSpPr>
        <p:spPr/>
        <p:txBody>
          <a:bodyPr/>
          <a:lstStyle/>
          <a:p>
            <a:fld id="{B31360C8-4D5B-40DA-A460-BC47B3706E97}" type="datetime1">
              <a:rPr lang="fi-FI" smtClean="0"/>
              <a:t>23.4.2020</a:t>
            </a:fld>
            <a:endParaRPr lang="fi-FI"/>
          </a:p>
        </p:txBody>
      </p:sp>
      <p:sp>
        <p:nvSpPr>
          <p:cNvPr id="6" name="Dian numeron paikkamerkki 5">
            <a:extLst>
              <a:ext uri="{FF2B5EF4-FFF2-40B4-BE49-F238E27FC236}">
                <a16:creationId xmlns:a16="http://schemas.microsoft.com/office/drawing/2014/main" id="{B03B12C2-BC49-41DD-9DAC-6AF1471E040E}"/>
              </a:ext>
            </a:extLst>
          </p:cNvPr>
          <p:cNvSpPr>
            <a:spLocks noGrp="1"/>
          </p:cNvSpPr>
          <p:nvPr>
            <p:ph type="sldNum" sz="quarter" idx="12"/>
          </p:nvPr>
        </p:nvSpPr>
        <p:spPr/>
        <p:txBody>
          <a:bodyPr/>
          <a:lstStyle/>
          <a:p>
            <a:fld id="{E97DE6E4-DC77-456C-872A-552B509F49AF}" type="slidenum">
              <a:rPr lang="fi-FI" smtClean="0"/>
              <a:t>5</a:t>
            </a:fld>
            <a:endParaRPr lang="fi-FI"/>
          </a:p>
        </p:txBody>
      </p:sp>
    </p:spTree>
    <p:extLst>
      <p:ext uri="{BB962C8B-B14F-4D97-AF65-F5344CB8AC3E}">
        <p14:creationId xmlns:p14="http://schemas.microsoft.com/office/powerpoint/2010/main" val="63924811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D6A3F2-3176-400B-9F7B-F7A1CC1CEAAB}"/>
              </a:ext>
            </a:extLst>
          </p:cNvPr>
          <p:cNvSpPr>
            <a:spLocks noGrp="1"/>
          </p:cNvSpPr>
          <p:nvPr>
            <p:ph type="title"/>
          </p:nvPr>
        </p:nvSpPr>
        <p:spPr>
          <a:xfrm>
            <a:off x="548999" y="152145"/>
            <a:ext cx="5554355" cy="1108800"/>
          </a:xfrm>
        </p:spPr>
        <p:txBody>
          <a:bodyPr/>
          <a:lstStyle/>
          <a:p>
            <a:r>
              <a:rPr lang="fi-FI" dirty="0"/>
              <a:t>Ylläpitoluokitus (Turvalaitteiden toimivuusluokitus)</a:t>
            </a:r>
            <a:br>
              <a:rPr lang="fi-FI" dirty="0"/>
            </a:br>
            <a:r>
              <a:rPr lang="fi-FI" sz="2000" dirty="0"/>
              <a:t/>
            </a:r>
            <a:br>
              <a:rPr lang="fi-FI" sz="2000" dirty="0"/>
            </a:br>
            <a:r>
              <a:rPr lang="fi-FI" dirty="0"/>
              <a:t/>
            </a:r>
            <a:br>
              <a:rPr lang="fi-FI" dirty="0"/>
            </a:br>
            <a:r>
              <a:rPr lang="fi-FI" dirty="0"/>
              <a:t/>
            </a:r>
            <a:br>
              <a:rPr lang="fi-FI" dirty="0"/>
            </a:br>
            <a:endParaRPr lang="fi-FI" dirty="0"/>
          </a:p>
        </p:txBody>
      </p:sp>
      <p:sp>
        <p:nvSpPr>
          <p:cNvPr id="3" name="Sisällön paikkamerkki 2">
            <a:extLst>
              <a:ext uri="{FF2B5EF4-FFF2-40B4-BE49-F238E27FC236}">
                <a16:creationId xmlns:a16="http://schemas.microsoft.com/office/drawing/2014/main" id="{926E8E13-0DA2-4679-9F49-E2E83705D037}"/>
              </a:ext>
            </a:extLst>
          </p:cNvPr>
          <p:cNvSpPr>
            <a:spLocks noGrp="1"/>
          </p:cNvSpPr>
          <p:nvPr>
            <p:ph idx="1"/>
          </p:nvPr>
        </p:nvSpPr>
        <p:spPr>
          <a:xfrm>
            <a:off x="486000" y="1484784"/>
            <a:ext cx="4313856" cy="4950612"/>
          </a:xfrm>
        </p:spPr>
        <p:txBody>
          <a:bodyPr/>
          <a:lstStyle/>
          <a:p>
            <a:r>
              <a:rPr lang="fi-FI" sz="1800" dirty="0"/>
              <a:t>Väylänpitäjien tulee raportoida kunkin vuoden kaikki turvalaitteiden vika-ajat toimi-</a:t>
            </a:r>
            <a:r>
              <a:rPr lang="fi-FI" sz="1800" dirty="0" err="1"/>
              <a:t>vuusluokittain</a:t>
            </a:r>
            <a:r>
              <a:rPr lang="fi-FI" sz="1800" dirty="0"/>
              <a:t> laskentavuotta seuraavan tammikuun loppuun mennessä</a:t>
            </a:r>
            <a:r>
              <a:rPr lang="fi-FI" sz="1800" dirty="0" smtClean="0"/>
              <a:t>.</a:t>
            </a:r>
          </a:p>
          <a:p>
            <a:r>
              <a:rPr lang="fi-FI" sz="1800" dirty="0" smtClean="0"/>
              <a:t>Traficom </a:t>
            </a:r>
            <a:r>
              <a:rPr lang="fi-FI" sz="1800" dirty="0"/>
              <a:t>laskee kolmen vuoden tarkastelujakson prosentit ja huomauttaa tarvittaessa väylän-pitäjiä havaituista laadun alituksista. </a:t>
            </a:r>
          </a:p>
        </p:txBody>
      </p:sp>
      <p:sp>
        <p:nvSpPr>
          <p:cNvPr id="4" name="Päivämäärän paikkamerkki 3">
            <a:extLst>
              <a:ext uri="{FF2B5EF4-FFF2-40B4-BE49-F238E27FC236}">
                <a16:creationId xmlns:a16="http://schemas.microsoft.com/office/drawing/2014/main" id="{CEF18D2D-060C-4A0A-91DB-B52662F87708}"/>
              </a:ext>
            </a:extLst>
          </p:cNvPr>
          <p:cNvSpPr>
            <a:spLocks noGrp="1"/>
          </p:cNvSpPr>
          <p:nvPr>
            <p:ph type="dt" sz="half" idx="10"/>
          </p:nvPr>
        </p:nvSpPr>
        <p:spPr/>
        <p:txBody>
          <a:bodyPr/>
          <a:lstStyle/>
          <a:p>
            <a:fld id="{B31360C8-4D5B-40DA-A460-BC47B3706E97}" type="datetime1">
              <a:rPr lang="fi-FI" smtClean="0"/>
              <a:t>23.4.2020</a:t>
            </a:fld>
            <a:endParaRPr lang="fi-FI"/>
          </a:p>
        </p:txBody>
      </p:sp>
      <p:sp>
        <p:nvSpPr>
          <p:cNvPr id="6" name="Dian numeron paikkamerkki 5">
            <a:extLst>
              <a:ext uri="{FF2B5EF4-FFF2-40B4-BE49-F238E27FC236}">
                <a16:creationId xmlns:a16="http://schemas.microsoft.com/office/drawing/2014/main" id="{B03B12C2-BC49-41DD-9DAC-6AF1471E040E}"/>
              </a:ext>
            </a:extLst>
          </p:cNvPr>
          <p:cNvSpPr>
            <a:spLocks noGrp="1"/>
          </p:cNvSpPr>
          <p:nvPr>
            <p:ph type="sldNum" sz="quarter" idx="12"/>
          </p:nvPr>
        </p:nvSpPr>
        <p:spPr/>
        <p:txBody>
          <a:bodyPr/>
          <a:lstStyle/>
          <a:p>
            <a:fld id="{E97DE6E4-DC77-456C-872A-552B509F49AF}" type="slidenum">
              <a:rPr lang="fi-FI" smtClean="0"/>
              <a:t>6</a:t>
            </a:fld>
            <a:endParaRPr lang="fi-FI"/>
          </a:p>
        </p:txBody>
      </p:sp>
      <p:graphicFrame>
        <p:nvGraphicFramePr>
          <p:cNvPr id="5" name="Taulukko 4"/>
          <p:cNvGraphicFramePr>
            <a:graphicFrameLocks noGrp="1"/>
          </p:cNvGraphicFramePr>
          <p:nvPr>
            <p:extLst>
              <p:ext uri="{D42A27DB-BD31-4B8C-83A1-F6EECF244321}">
                <p14:modId xmlns:p14="http://schemas.microsoft.com/office/powerpoint/2010/main" val="3550500611"/>
              </p:ext>
            </p:extLst>
          </p:nvPr>
        </p:nvGraphicFramePr>
        <p:xfrm>
          <a:off x="5648518" y="188640"/>
          <a:ext cx="6064105" cy="6048672"/>
        </p:xfrm>
        <a:graphic>
          <a:graphicData uri="http://schemas.openxmlformats.org/drawingml/2006/table">
            <a:tbl>
              <a:tblPr firstRow="1" firstCol="1" bandRow="1">
                <a:tableStyleId>{5C22544A-7EE6-4342-B048-85BDC9FD1C3A}</a:tableStyleId>
              </a:tblPr>
              <a:tblGrid>
                <a:gridCol w="889768">
                  <a:extLst>
                    <a:ext uri="{9D8B030D-6E8A-4147-A177-3AD203B41FA5}">
                      <a16:colId xmlns:a16="http://schemas.microsoft.com/office/drawing/2014/main" val="3352385954"/>
                    </a:ext>
                  </a:extLst>
                </a:gridCol>
                <a:gridCol w="1132171">
                  <a:extLst>
                    <a:ext uri="{9D8B030D-6E8A-4147-A177-3AD203B41FA5}">
                      <a16:colId xmlns:a16="http://schemas.microsoft.com/office/drawing/2014/main" val="1490947793"/>
                    </a:ext>
                  </a:extLst>
                </a:gridCol>
                <a:gridCol w="1859385">
                  <a:extLst>
                    <a:ext uri="{9D8B030D-6E8A-4147-A177-3AD203B41FA5}">
                      <a16:colId xmlns:a16="http://schemas.microsoft.com/office/drawing/2014/main" val="3725635927"/>
                    </a:ext>
                  </a:extLst>
                </a:gridCol>
                <a:gridCol w="2182781">
                  <a:extLst>
                    <a:ext uri="{9D8B030D-6E8A-4147-A177-3AD203B41FA5}">
                      <a16:colId xmlns:a16="http://schemas.microsoft.com/office/drawing/2014/main" val="1517615531"/>
                    </a:ext>
                  </a:extLst>
                </a:gridCol>
              </a:tblGrid>
              <a:tr h="632086">
                <a:tc>
                  <a:txBody>
                    <a:bodyPr/>
                    <a:lstStyle/>
                    <a:p>
                      <a:pPr>
                        <a:lnSpc>
                          <a:spcPct val="107000"/>
                        </a:lnSpc>
                        <a:spcAft>
                          <a:spcPts val="0"/>
                        </a:spcAft>
                      </a:pPr>
                      <a:r>
                        <a:rPr lang="fi-FI" sz="700" dirty="0">
                          <a:effectLst/>
                        </a:rPr>
                        <a:t>Toimivuusluokka</a:t>
                      </a:r>
                      <a:endParaRPr lang="fi-FI" sz="700" dirty="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tc>
                  <a:txBody>
                    <a:bodyPr/>
                    <a:lstStyle/>
                    <a:p>
                      <a:pPr>
                        <a:lnSpc>
                          <a:spcPct val="107000"/>
                        </a:lnSpc>
                        <a:spcAft>
                          <a:spcPts val="0"/>
                        </a:spcAft>
                      </a:pPr>
                      <a:r>
                        <a:rPr lang="fi-FI" sz="700">
                          <a:effectLst/>
                        </a:rPr>
                        <a:t>Toiminta-aika</a:t>
                      </a:r>
                    </a:p>
                    <a:p>
                      <a:pPr>
                        <a:lnSpc>
                          <a:spcPct val="107000"/>
                        </a:lnSpc>
                        <a:spcAft>
                          <a:spcPts val="0"/>
                        </a:spcAft>
                      </a:pPr>
                      <a:r>
                        <a:rPr lang="fi-FI" sz="700">
                          <a:effectLst/>
                        </a:rPr>
                        <a:t>(% purjehduskaudesta)</a:t>
                      </a:r>
                      <a:endParaRPr lang="fi-FI" sz="70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tc>
                  <a:txBody>
                    <a:bodyPr/>
                    <a:lstStyle/>
                    <a:p>
                      <a:pPr>
                        <a:lnSpc>
                          <a:spcPct val="107000"/>
                        </a:lnSpc>
                        <a:spcAft>
                          <a:spcPts val="0"/>
                        </a:spcAft>
                      </a:pPr>
                      <a:r>
                        <a:rPr lang="fi-FI" sz="700">
                          <a:effectLst/>
                        </a:rPr>
                        <a:t>Toimivuusluokkaan kuuluvat  väylät ja turvalaitteet</a:t>
                      </a:r>
                      <a:endParaRPr lang="fi-FI" sz="70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tc>
                  <a:txBody>
                    <a:bodyPr/>
                    <a:lstStyle/>
                    <a:p>
                      <a:pPr>
                        <a:lnSpc>
                          <a:spcPct val="107000"/>
                        </a:lnSpc>
                        <a:spcAft>
                          <a:spcPts val="0"/>
                        </a:spcAft>
                      </a:pPr>
                      <a:r>
                        <a:rPr lang="fi-FI" sz="700">
                          <a:effectLst/>
                        </a:rPr>
                        <a:t>Purjehduskausi</a:t>
                      </a:r>
                      <a:endParaRPr lang="fi-FI" sz="70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extLst>
                  <a:ext uri="{0D108BD9-81ED-4DB2-BD59-A6C34878D82A}">
                    <a16:rowId xmlns:a16="http://schemas.microsoft.com/office/drawing/2014/main" val="2179111779"/>
                  </a:ext>
                </a:extLst>
              </a:tr>
              <a:tr h="316043">
                <a:tc>
                  <a:txBody>
                    <a:bodyPr/>
                    <a:lstStyle/>
                    <a:p>
                      <a:pPr>
                        <a:lnSpc>
                          <a:spcPct val="107000"/>
                        </a:lnSpc>
                        <a:spcAft>
                          <a:spcPts val="0"/>
                        </a:spcAft>
                      </a:pPr>
                      <a:r>
                        <a:rPr lang="fi-FI" sz="700">
                          <a:effectLst/>
                        </a:rPr>
                        <a:t>     1</a:t>
                      </a:r>
                      <a:endParaRPr lang="fi-FI" sz="70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tc>
                  <a:txBody>
                    <a:bodyPr/>
                    <a:lstStyle/>
                    <a:p>
                      <a:pPr>
                        <a:lnSpc>
                          <a:spcPct val="107000"/>
                        </a:lnSpc>
                        <a:spcAft>
                          <a:spcPts val="0"/>
                        </a:spcAft>
                      </a:pPr>
                      <a:r>
                        <a:rPr lang="fi-FI" sz="700">
                          <a:effectLst/>
                        </a:rPr>
                        <a:t>          99,8</a:t>
                      </a:r>
                      <a:endParaRPr lang="fi-FI" sz="70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tc>
                  <a:txBody>
                    <a:bodyPr/>
                    <a:lstStyle/>
                    <a:p>
                      <a:pPr>
                        <a:lnSpc>
                          <a:spcPct val="107000"/>
                        </a:lnSpc>
                        <a:spcAft>
                          <a:spcPts val="0"/>
                        </a:spcAft>
                      </a:pPr>
                      <a:r>
                        <a:rPr lang="fi-FI" sz="700">
                          <a:effectLst/>
                        </a:rPr>
                        <a:t>VL 1 valaistut   turvalaitteet</a:t>
                      </a:r>
                      <a:endParaRPr lang="fi-FI" sz="70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tc>
                  <a:txBody>
                    <a:bodyPr/>
                    <a:lstStyle/>
                    <a:p>
                      <a:pPr>
                        <a:lnSpc>
                          <a:spcPct val="107000"/>
                        </a:lnSpc>
                        <a:spcAft>
                          <a:spcPts val="0"/>
                        </a:spcAft>
                      </a:pPr>
                      <a:r>
                        <a:rPr lang="fi-FI" sz="700">
                          <a:effectLst/>
                        </a:rPr>
                        <a:t>Koko vuosi</a:t>
                      </a:r>
                    </a:p>
                    <a:p>
                      <a:pPr>
                        <a:lnSpc>
                          <a:spcPct val="107000"/>
                        </a:lnSpc>
                        <a:spcAft>
                          <a:spcPts val="0"/>
                        </a:spcAft>
                      </a:pPr>
                      <a:r>
                        <a:rPr lang="fi-FI" sz="700">
                          <a:effectLst/>
                        </a:rPr>
                        <a:t> </a:t>
                      </a:r>
                      <a:endParaRPr lang="fi-FI" sz="70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extLst>
                  <a:ext uri="{0D108BD9-81ED-4DB2-BD59-A6C34878D82A}">
                    <a16:rowId xmlns:a16="http://schemas.microsoft.com/office/drawing/2014/main" val="628122822"/>
                  </a:ext>
                </a:extLst>
              </a:tr>
              <a:tr h="1753756">
                <a:tc>
                  <a:txBody>
                    <a:bodyPr/>
                    <a:lstStyle/>
                    <a:p>
                      <a:pPr>
                        <a:lnSpc>
                          <a:spcPct val="107000"/>
                        </a:lnSpc>
                        <a:spcAft>
                          <a:spcPts val="0"/>
                        </a:spcAft>
                      </a:pPr>
                      <a:r>
                        <a:rPr lang="fi-FI" sz="700" dirty="0">
                          <a:effectLst/>
                        </a:rPr>
                        <a:t>     2</a:t>
                      </a:r>
                      <a:endParaRPr lang="fi-FI" sz="700" dirty="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tc>
                  <a:txBody>
                    <a:bodyPr/>
                    <a:lstStyle/>
                    <a:p>
                      <a:pPr>
                        <a:lnSpc>
                          <a:spcPct val="107000"/>
                        </a:lnSpc>
                        <a:spcAft>
                          <a:spcPts val="0"/>
                        </a:spcAft>
                      </a:pPr>
                      <a:r>
                        <a:rPr lang="fi-FI" sz="700" dirty="0">
                          <a:effectLst/>
                        </a:rPr>
                        <a:t>          99,0</a:t>
                      </a:r>
                      <a:endParaRPr lang="fi-FI" sz="700" dirty="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tc>
                  <a:txBody>
                    <a:bodyPr/>
                    <a:lstStyle/>
                    <a:p>
                      <a:pPr>
                        <a:lnSpc>
                          <a:spcPct val="107000"/>
                        </a:lnSpc>
                        <a:spcAft>
                          <a:spcPts val="0"/>
                        </a:spcAft>
                      </a:pPr>
                      <a:r>
                        <a:rPr lang="fi-FI" sz="700">
                          <a:effectLst/>
                        </a:rPr>
                        <a:t>VL 1 ei valaistut turvalaitteet                    VL 2-6 valaistut turvalaitteet</a:t>
                      </a:r>
                      <a:endParaRPr lang="fi-FI" sz="70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tc>
                  <a:txBody>
                    <a:bodyPr/>
                    <a:lstStyle/>
                    <a:p>
                      <a:pPr>
                        <a:lnSpc>
                          <a:spcPct val="107000"/>
                        </a:lnSpc>
                        <a:spcAft>
                          <a:spcPts val="0"/>
                        </a:spcAft>
                      </a:pPr>
                      <a:r>
                        <a:rPr lang="fi-FI" sz="700">
                          <a:effectLst/>
                        </a:rPr>
                        <a:t>VL 1 koko vuosi.</a:t>
                      </a:r>
                    </a:p>
                    <a:p>
                      <a:pPr>
                        <a:lnSpc>
                          <a:spcPct val="107000"/>
                        </a:lnSpc>
                        <a:spcAft>
                          <a:spcPts val="0"/>
                        </a:spcAft>
                      </a:pPr>
                      <a:r>
                        <a:rPr lang="fi-FI" sz="700">
                          <a:effectLst/>
                        </a:rPr>
                        <a:t>VL 2-6  1.5.-30.11. Virolahden ja Merikarvian välinen merialue ja Oulujoen vesistön eteläpuoliset järvialueet.</a:t>
                      </a:r>
                    </a:p>
                    <a:p>
                      <a:pPr>
                        <a:lnSpc>
                          <a:spcPct val="107000"/>
                        </a:lnSpc>
                        <a:spcAft>
                          <a:spcPts val="0"/>
                        </a:spcAft>
                      </a:pPr>
                      <a:r>
                        <a:rPr lang="fi-FI" sz="700">
                          <a:effectLst/>
                        </a:rPr>
                        <a:t>VL 2-6 1.6.-15.11. Merikarvian ja Tornion välinen merialue ja Oulujoen vesistö ja sen pohjoispuoliset järvialueet. </a:t>
                      </a:r>
                    </a:p>
                    <a:p>
                      <a:pPr>
                        <a:lnSpc>
                          <a:spcPct val="107000"/>
                        </a:lnSpc>
                        <a:spcAft>
                          <a:spcPts val="0"/>
                        </a:spcAft>
                      </a:pPr>
                      <a:r>
                        <a:rPr lang="fi-FI" sz="700">
                          <a:effectLst/>
                        </a:rPr>
                        <a:t>Saimaan kanavalla ja syväväylillä Saimaan kanavan liikennekausi</a:t>
                      </a:r>
                      <a:endParaRPr lang="fi-FI" sz="70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extLst>
                  <a:ext uri="{0D108BD9-81ED-4DB2-BD59-A6C34878D82A}">
                    <a16:rowId xmlns:a16="http://schemas.microsoft.com/office/drawing/2014/main" val="852337111"/>
                  </a:ext>
                </a:extLst>
              </a:tr>
              <a:tr h="1593031">
                <a:tc>
                  <a:txBody>
                    <a:bodyPr/>
                    <a:lstStyle/>
                    <a:p>
                      <a:pPr>
                        <a:lnSpc>
                          <a:spcPct val="107000"/>
                        </a:lnSpc>
                        <a:spcAft>
                          <a:spcPts val="0"/>
                        </a:spcAft>
                      </a:pPr>
                      <a:r>
                        <a:rPr lang="fi-FI" sz="700">
                          <a:effectLst/>
                        </a:rPr>
                        <a:t>     3</a:t>
                      </a:r>
                      <a:endParaRPr lang="fi-FI" sz="70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tc>
                  <a:txBody>
                    <a:bodyPr/>
                    <a:lstStyle/>
                    <a:p>
                      <a:pPr>
                        <a:lnSpc>
                          <a:spcPct val="107000"/>
                        </a:lnSpc>
                        <a:spcAft>
                          <a:spcPts val="0"/>
                        </a:spcAft>
                      </a:pPr>
                      <a:r>
                        <a:rPr lang="fi-FI" sz="700">
                          <a:effectLst/>
                        </a:rPr>
                        <a:t>          97,0</a:t>
                      </a:r>
                      <a:endParaRPr lang="fi-FI" sz="70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tc>
                  <a:txBody>
                    <a:bodyPr/>
                    <a:lstStyle/>
                    <a:p>
                      <a:pPr>
                        <a:lnSpc>
                          <a:spcPct val="107000"/>
                        </a:lnSpc>
                        <a:spcAft>
                          <a:spcPts val="0"/>
                        </a:spcAft>
                      </a:pPr>
                      <a:r>
                        <a:rPr lang="fi-FI" sz="700">
                          <a:effectLst/>
                        </a:rPr>
                        <a:t>VL 2–6 ei valaistut turvalaitteet</a:t>
                      </a:r>
                      <a:endParaRPr lang="fi-FI" sz="70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tc>
                  <a:txBody>
                    <a:bodyPr/>
                    <a:lstStyle/>
                    <a:p>
                      <a:pPr>
                        <a:lnSpc>
                          <a:spcPct val="107000"/>
                        </a:lnSpc>
                        <a:spcAft>
                          <a:spcPts val="0"/>
                        </a:spcAft>
                      </a:pPr>
                      <a:r>
                        <a:rPr lang="fi-FI" sz="700">
                          <a:effectLst/>
                        </a:rPr>
                        <a:t>VL 2-6  1.5.-30.11. Virolahden ja Merikarvian välinen merialue ja Oulujoen vesistön eteläpuoliset järvialueet.</a:t>
                      </a:r>
                    </a:p>
                    <a:p>
                      <a:pPr>
                        <a:lnSpc>
                          <a:spcPct val="107000"/>
                        </a:lnSpc>
                        <a:spcAft>
                          <a:spcPts val="0"/>
                        </a:spcAft>
                      </a:pPr>
                      <a:r>
                        <a:rPr lang="fi-FI" sz="700">
                          <a:effectLst/>
                        </a:rPr>
                        <a:t>VL 2-6 1.6.-15.11. Merikarvian ja Tornion välinen merialue ja Oulujoen vesistö ja sen pohjoispuoliset järvialueet.</a:t>
                      </a:r>
                    </a:p>
                    <a:p>
                      <a:pPr>
                        <a:lnSpc>
                          <a:spcPct val="107000"/>
                        </a:lnSpc>
                        <a:spcAft>
                          <a:spcPts val="0"/>
                        </a:spcAft>
                      </a:pPr>
                      <a:r>
                        <a:rPr lang="fi-FI" sz="700">
                          <a:effectLst/>
                        </a:rPr>
                        <a:t>Saimaan kanavalla ja syväväylillä Saimaan kanavan liikennekausi   </a:t>
                      </a:r>
                      <a:endParaRPr lang="fi-FI" sz="70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extLst>
                  <a:ext uri="{0D108BD9-81ED-4DB2-BD59-A6C34878D82A}">
                    <a16:rowId xmlns:a16="http://schemas.microsoft.com/office/drawing/2014/main" val="1140627085"/>
                  </a:ext>
                </a:extLst>
              </a:tr>
              <a:tr h="1753756">
                <a:tc>
                  <a:txBody>
                    <a:bodyPr/>
                    <a:lstStyle/>
                    <a:p>
                      <a:pPr>
                        <a:lnSpc>
                          <a:spcPct val="107000"/>
                        </a:lnSpc>
                        <a:spcAft>
                          <a:spcPts val="0"/>
                        </a:spcAft>
                      </a:pPr>
                      <a:r>
                        <a:rPr lang="fi-FI" sz="700">
                          <a:effectLst/>
                        </a:rPr>
                        <a:t>Minimivaatimus</a:t>
                      </a:r>
                      <a:endParaRPr lang="fi-FI" sz="70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tc>
                  <a:txBody>
                    <a:bodyPr/>
                    <a:lstStyle/>
                    <a:p>
                      <a:pPr>
                        <a:lnSpc>
                          <a:spcPct val="107000"/>
                        </a:lnSpc>
                        <a:spcAft>
                          <a:spcPts val="0"/>
                        </a:spcAft>
                      </a:pPr>
                      <a:r>
                        <a:rPr lang="fi-FI" sz="700">
                          <a:effectLst/>
                        </a:rPr>
                        <a:t>          95,0</a:t>
                      </a:r>
                    </a:p>
                    <a:p>
                      <a:pPr>
                        <a:lnSpc>
                          <a:spcPct val="107000"/>
                        </a:lnSpc>
                        <a:spcAft>
                          <a:spcPts val="0"/>
                        </a:spcAft>
                      </a:pPr>
                      <a:r>
                        <a:rPr lang="fi-FI" sz="700">
                          <a:effectLst/>
                        </a:rPr>
                        <a:t> </a:t>
                      </a:r>
                    </a:p>
                    <a:p>
                      <a:pPr>
                        <a:lnSpc>
                          <a:spcPct val="107000"/>
                        </a:lnSpc>
                        <a:spcAft>
                          <a:spcPts val="0"/>
                        </a:spcAft>
                      </a:pPr>
                      <a:r>
                        <a:rPr lang="fi-FI" sz="700">
                          <a:effectLst/>
                        </a:rPr>
                        <a:t> </a:t>
                      </a:r>
                    </a:p>
                    <a:p>
                      <a:pPr>
                        <a:lnSpc>
                          <a:spcPct val="107000"/>
                        </a:lnSpc>
                        <a:spcAft>
                          <a:spcPts val="0"/>
                        </a:spcAft>
                      </a:pPr>
                      <a:r>
                        <a:rPr lang="fi-FI" sz="700">
                          <a:effectLst/>
                        </a:rPr>
                        <a:t> </a:t>
                      </a:r>
                    </a:p>
                    <a:p>
                      <a:pPr>
                        <a:lnSpc>
                          <a:spcPct val="107000"/>
                        </a:lnSpc>
                        <a:spcAft>
                          <a:spcPts val="0"/>
                        </a:spcAft>
                      </a:pPr>
                      <a:r>
                        <a:rPr lang="fi-FI" sz="700">
                          <a:effectLst/>
                        </a:rPr>
                        <a:t> </a:t>
                      </a:r>
                    </a:p>
                    <a:p>
                      <a:pPr>
                        <a:lnSpc>
                          <a:spcPct val="107000"/>
                        </a:lnSpc>
                        <a:spcAft>
                          <a:spcPts val="0"/>
                        </a:spcAft>
                      </a:pPr>
                      <a:r>
                        <a:rPr lang="fi-FI" sz="700">
                          <a:effectLst/>
                        </a:rPr>
                        <a:t>         90,0</a:t>
                      </a:r>
                    </a:p>
                    <a:p>
                      <a:pPr>
                        <a:lnSpc>
                          <a:spcPct val="107000"/>
                        </a:lnSpc>
                        <a:spcAft>
                          <a:spcPts val="0"/>
                        </a:spcAft>
                      </a:pPr>
                      <a:r>
                        <a:rPr lang="fi-FI" sz="700">
                          <a:effectLst/>
                        </a:rPr>
                        <a:t> </a:t>
                      </a:r>
                    </a:p>
                    <a:p>
                      <a:pPr>
                        <a:lnSpc>
                          <a:spcPct val="107000"/>
                        </a:lnSpc>
                        <a:spcAft>
                          <a:spcPts val="0"/>
                        </a:spcAft>
                      </a:pPr>
                      <a:r>
                        <a:rPr lang="fi-FI" sz="700">
                          <a:effectLst/>
                        </a:rPr>
                        <a:t> </a:t>
                      </a:r>
                    </a:p>
                    <a:p>
                      <a:pPr>
                        <a:lnSpc>
                          <a:spcPct val="107000"/>
                        </a:lnSpc>
                        <a:spcAft>
                          <a:spcPts val="0"/>
                        </a:spcAft>
                      </a:pPr>
                      <a:r>
                        <a:rPr lang="fi-FI" sz="700">
                          <a:effectLst/>
                        </a:rPr>
                        <a:t> </a:t>
                      </a:r>
                    </a:p>
                    <a:p>
                      <a:pPr>
                        <a:lnSpc>
                          <a:spcPct val="107000"/>
                        </a:lnSpc>
                        <a:spcAft>
                          <a:spcPts val="0"/>
                        </a:spcAft>
                      </a:pPr>
                      <a:r>
                        <a:rPr lang="fi-FI" sz="700">
                          <a:effectLst/>
                        </a:rPr>
                        <a:t> </a:t>
                      </a:r>
                    </a:p>
                    <a:p>
                      <a:pPr>
                        <a:lnSpc>
                          <a:spcPct val="107000"/>
                        </a:lnSpc>
                        <a:spcAft>
                          <a:spcPts val="0"/>
                        </a:spcAft>
                      </a:pPr>
                      <a:r>
                        <a:rPr lang="fi-FI" sz="700">
                          <a:effectLst/>
                        </a:rPr>
                        <a:t> </a:t>
                      </a:r>
                      <a:endParaRPr lang="fi-FI" sz="70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tc>
                  <a:txBody>
                    <a:bodyPr/>
                    <a:lstStyle/>
                    <a:p>
                      <a:pPr>
                        <a:lnSpc>
                          <a:spcPct val="107000"/>
                        </a:lnSpc>
                        <a:spcAft>
                          <a:spcPts val="0"/>
                        </a:spcAft>
                      </a:pPr>
                      <a:r>
                        <a:rPr lang="fi-FI" sz="700">
                          <a:effectLst/>
                        </a:rPr>
                        <a:t>VL 1-6 jokainen yksittäinen kiinteä turvalaite </a:t>
                      </a:r>
                    </a:p>
                    <a:p>
                      <a:pPr>
                        <a:lnSpc>
                          <a:spcPct val="107000"/>
                        </a:lnSpc>
                        <a:spcAft>
                          <a:spcPts val="0"/>
                        </a:spcAft>
                      </a:pPr>
                      <a:r>
                        <a:rPr lang="fi-FI" sz="700">
                          <a:effectLst/>
                        </a:rPr>
                        <a:t> </a:t>
                      </a:r>
                    </a:p>
                    <a:p>
                      <a:pPr>
                        <a:lnSpc>
                          <a:spcPct val="107000"/>
                        </a:lnSpc>
                        <a:spcAft>
                          <a:spcPts val="0"/>
                        </a:spcAft>
                      </a:pPr>
                      <a:r>
                        <a:rPr lang="fi-FI" sz="700">
                          <a:effectLst/>
                        </a:rPr>
                        <a:t> </a:t>
                      </a:r>
                    </a:p>
                    <a:p>
                      <a:pPr>
                        <a:lnSpc>
                          <a:spcPct val="107000"/>
                        </a:lnSpc>
                        <a:spcAft>
                          <a:spcPts val="0"/>
                        </a:spcAft>
                      </a:pPr>
                      <a:r>
                        <a:rPr lang="fi-FI" sz="700">
                          <a:effectLst/>
                        </a:rPr>
                        <a:t> </a:t>
                      </a:r>
                    </a:p>
                    <a:p>
                      <a:pPr>
                        <a:lnSpc>
                          <a:spcPct val="107000"/>
                        </a:lnSpc>
                        <a:spcAft>
                          <a:spcPts val="0"/>
                        </a:spcAft>
                      </a:pPr>
                      <a:r>
                        <a:rPr lang="fi-FI" sz="700">
                          <a:effectLst/>
                        </a:rPr>
                        <a:t>VL 1-6 jokainen yksittäinen kelluva turvalaite ja VL 3-6 kiinteiden turvalaitteiden näkemäesteet</a:t>
                      </a:r>
                      <a:endParaRPr lang="fi-FI" sz="70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tc>
                  <a:txBody>
                    <a:bodyPr/>
                    <a:lstStyle/>
                    <a:p>
                      <a:pPr>
                        <a:lnSpc>
                          <a:spcPct val="107000"/>
                        </a:lnSpc>
                        <a:spcAft>
                          <a:spcPts val="0"/>
                        </a:spcAft>
                      </a:pPr>
                      <a:r>
                        <a:rPr lang="fi-FI" sz="700" dirty="0">
                          <a:effectLst/>
                        </a:rPr>
                        <a:t>VL 1 kokovuosi</a:t>
                      </a:r>
                    </a:p>
                    <a:p>
                      <a:pPr>
                        <a:lnSpc>
                          <a:spcPct val="107000"/>
                        </a:lnSpc>
                        <a:spcAft>
                          <a:spcPts val="0"/>
                        </a:spcAft>
                      </a:pPr>
                      <a:r>
                        <a:rPr lang="fi-FI" sz="700" dirty="0">
                          <a:effectLst/>
                        </a:rPr>
                        <a:t>VL 2-6  1.5.-30.11. Virolahden ja Merikarvian välinen merialue ja Oulujoen vesistön etelä-puoliset järvialueet.</a:t>
                      </a:r>
                    </a:p>
                    <a:p>
                      <a:pPr>
                        <a:lnSpc>
                          <a:spcPct val="107000"/>
                        </a:lnSpc>
                        <a:spcAft>
                          <a:spcPts val="0"/>
                        </a:spcAft>
                      </a:pPr>
                      <a:r>
                        <a:rPr lang="fi-FI" sz="700" dirty="0">
                          <a:effectLst/>
                        </a:rPr>
                        <a:t>VL 2-6 1.6.-15.11. Merikarvian ja Tornion välinen merialue ja Oulujoen vesistö ja sen pohjoispuoliset järvialueet. </a:t>
                      </a:r>
                    </a:p>
                    <a:p>
                      <a:pPr>
                        <a:lnSpc>
                          <a:spcPct val="107000"/>
                        </a:lnSpc>
                        <a:spcAft>
                          <a:spcPts val="0"/>
                        </a:spcAft>
                      </a:pPr>
                      <a:r>
                        <a:rPr lang="fi-FI" sz="700" dirty="0">
                          <a:effectLst/>
                        </a:rPr>
                        <a:t>Saimaan kanavalla ja syväväylillä Saimaan kanavan liikennekausi   </a:t>
                      </a:r>
                      <a:endParaRPr lang="fi-FI" sz="700" dirty="0">
                        <a:effectLst/>
                        <a:latin typeface="Verdana" panose="020B0604030504040204" pitchFamily="34" charset="0"/>
                        <a:ea typeface="Calibri" panose="020F0502020204030204" pitchFamily="34" charset="0"/>
                        <a:cs typeface="Calibri" panose="020F0502020204030204" pitchFamily="34" charset="0"/>
                      </a:endParaRPr>
                    </a:p>
                  </a:txBody>
                  <a:tcPr marL="47209" marR="47209" marT="0" marB="0"/>
                </a:tc>
                <a:extLst>
                  <a:ext uri="{0D108BD9-81ED-4DB2-BD59-A6C34878D82A}">
                    <a16:rowId xmlns:a16="http://schemas.microsoft.com/office/drawing/2014/main" val="2526580750"/>
                  </a:ext>
                </a:extLst>
              </a:tr>
            </a:tbl>
          </a:graphicData>
        </a:graphic>
      </p:graphicFrame>
    </p:spTree>
    <p:extLst>
      <p:ext uri="{BB962C8B-B14F-4D97-AF65-F5344CB8AC3E}">
        <p14:creationId xmlns:p14="http://schemas.microsoft.com/office/powerpoint/2010/main" val="14956751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D6A3F2-3176-400B-9F7B-F7A1CC1CEAAB}"/>
              </a:ext>
            </a:extLst>
          </p:cNvPr>
          <p:cNvSpPr>
            <a:spLocks noGrp="1"/>
          </p:cNvSpPr>
          <p:nvPr>
            <p:ph type="title"/>
          </p:nvPr>
        </p:nvSpPr>
        <p:spPr>
          <a:xfrm>
            <a:off x="548999" y="152145"/>
            <a:ext cx="5554355" cy="1108800"/>
          </a:xfrm>
        </p:spPr>
        <p:txBody>
          <a:bodyPr/>
          <a:lstStyle/>
          <a:p>
            <a:r>
              <a:rPr lang="fi-FI" sz="2000" dirty="0"/>
              <a:t>VÄYLÄNPITÄJÄN VASTUU JA TEHTÄVÄT VESIVÄYLILLÄ</a:t>
            </a:r>
            <a:r>
              <a:rPr lang="fi-FI" dirty="0"/>
              <a:t/>
            </a:r>
            <a:br>
              <a:rPr lang="fi-FI" dirty="0"/>
            </a:br>
            <a:r>
              <a:rPr lang="fi-FI" sz="2000" dirty="0"/>
              <a:t/>
            </a:r>
            <a:br>
              <a:rPr lang="fi-FI" sz="2000" dirty="0"/>
            </a:br>
            <a:r>
              <a:rPr lang="fi-FI" dirty="0"/>
              <a:t/>
            </a:r>
            <a:br>
              <a:rPr lang="fi-FI" dirty="0"/>
            </a:br>
            <a:r>
              <a:rPr lang="fi-FI" dirty="0"/>
              <a:t/>
            </a:r>
            <a:br>
              <a:rPr lang="fi-FI" dirty="0"/>
            </a:br>
            <a:endParaRPr lang="fi-FI" dirty="0"/>
          </a:p>
        </p:txBody>
      </p:sp>
      <p:sp>
        <p:nvSpPr>
          <p:cNvPr id="3" name="Sisällön paikkamerkki 2">
            <a:extLst>
              <a:ext uri="{FF2B5EF4-FFF2-40B4-BE49-F238E27FC236}">
                <a16:creationId xmlns:a16="http://schemas.microsoft.com/office/drawing/2014/main" id="{926E8E13-0DA2-4679-9F49-E2E83705D037}"/>
              </a:ext>
            </a:extLst>
          </p:cNvPr>
          <p:cNvSpPr>
            <a:spLocks noGrp="1"/>
          </p:cNvSpPr>
          <p:nvPr>
            <p:ph idx="1"/>
          </p:nvPr>
        </p:nvSpPr>
        <p:spPr>
          <a:xfrm>
            <a:off x="548998" y="1260945"/>
            <a:ext cx="7779249" cy="3968255"/>
          </a:xfrm>
        </p:spPr>
        <p:txBody>
          <a:bodyPr/>
          <a:lstStyle/>
          <a:p>
            <a:r>
              <a:rPr lang="fi-FI" sz="1800" dirty="0"/>
              <a:t>Vesilain mukaan väylänpitäjä on velvollinen pitämään kulkuväylän ja siihen tehdyt laitteet kunnossa. </a:t>
            </a:r>
            <a:endParaRPr lang="fi-FI" sz="1800" dirty="0" smtClean="0"/>
          </a:p>
          <a:p>
            <a:r>
              <a:rPr lang="fi-FI" sz="1800" dirty="0"/>
              <a:t>Liikenne- ja viestintävirasto edellyttää, että väylänpitäjät toimivat seuraavien </a:t>
            </a:r>
            <a:r>
              <a:rPr lang="fi-FI" sz="1800" dirty="0" smtClean="0"/>
              <a:t>periaatteiden </a:t>
            </a:r>
            <a:r>
              <a:rPr lang="fi-FI" sz="1800" dirty="0"/>
              <a:t>mukaisesti:</a:t>
            </a:r>
          </a:p>
          <a:p>
            <a:r>
              <a:rPr lang="fi-FI" sz="1800" dirty="0" smtClean="0"/>
              <a:t>-Väylänpitäjä </a:t>
            </a:r>
            <a:r>
              <a:rPr lang="fi-FI" sz="1800" dirty="0"/>
              <a:t>tuntee vastuunsa ja tietää tehtävänsä.</a:t>
            </a:r>
          </a:p>
          <a:p>
            <a:r>
              <a:rPr lang="fi-FI" sz="1800" dirty="0" smtClean="0"/>
              <a:t>-Väylänpitäjä </a:t>
            </a:r>
            <a:r>
              <a:rPr lang="fi-FI" sz="1800" dirty="0"/>
              <a:t>on määritellyt vastuuorganisaationsa ja -tahonsa </a:t>
            </a:r>
          </a:p>
          <a:p>
            <a:r>
              <a:rPr lang="fi-FI" sz="1800" dirty="0" smtClean="0"/>
              <a:t>-Väylänpitäjä </a:t>
            </a:r>
            <a:r>
              <a:rPr lang="fi-FI" sz="1800" dirty="0"/>
              <a:t>ylläpitää tietoja väylästä ja turvalaitteista sekä ilmoittaa tiedot </a:t>
            </a:r>
            <a:r>
              <a:rPr lang="fi-FI" sz="1800" dirty="0" smtClean="0"/>
              <a:t>Liikenne- </a:t>
            </a:r>
            <a:r>
              <a:rPr lang="fi-FI" sz="1800" dirty="0"/>
              <a:t>ja viestintävirastolle</a:t>
            </a:r>
            <a:r>
              <a:rPr lang="fi-FI" sz="1800" dirty="0" smtClean="0"/>
              <a:t>.</a:t>
            </a:r>
          </a:p>
        </p:txBody>
      </p:sp>
      <p:sp>
        <p:nvSpPr>
          <p:cNvPr id="4" name="Päivämäärän paikkamerkki 3">
            <a:extLst>
              <a:ext uri="{FF2B5EF4-FFF2-40B4-BE49-F238E27FC236}">
                <a16:creationId xmlns:a16="http://schemas.microsoft.com/office/drawing/2014/main" id="{CEF18D2D-060C-4A0A-91DB-B52662F87708}"/>
              </a:ext>
            </a:extLst>
          </p:cNvPr>
          <p:cNvSpPr>
            <a:spLocks noGrp="1"/>
          </p:cNvSpPr>
          <p:nvPr>
            <p:ph type="dt" sz="half" idx="10"/>
          </p:nvPr>
        </p:nvSpPr>
        <p:spPr/>
        <p:txBody>
          <a:bodyPr/>
          <a:lstStyle/>
          <a:p>
            <a:fld id="{B31360C8-4D5B-40DA-A460-BC47B3706E97}" type="datetime1">
              <a:rPr lang="fi-FI" smtClean="0"/>
              <a:t>23.4.2020</a:t>
            </a:fld>
            <a:endParaRPr lang="fi-FI"/>
          </a:p>
        </p:txBody>
      </p:sp>
      <p:sp>
        <p:nvSpPr>
          <p:cNvPr id="6" name="Dian numeron paikkamerkki 5">
            <a:extLst>
              <a:ext uri="{FF2B5EF4-FFF2-40B4-BE49-F238E27FC236}">
                <a16:creationId xmlns:a16="http://schemas.microsoft.com/office/drawing/2014/main" id="{B03B12C2-BC49-41DD-9DAC-6AF1471E040E}"/>
              </a:ext>
            </a:extLst>
          </p:cNvPr>
          <p:cNvSpPr>
            <a:spLocks noGrp="1"/>
          </p:cNvSpPr>
          <p:nvPr>
            <p:ph type="sldNum" sz="quarter" idx="12"/>
          </p:nvPr>
        </p:nvSpPr>
        <p:spPr/>
        <p:txBody>
          <a:bodyPr/>
          <a:lstStyle/>
          <a:p>
            <a:fld id="{E97DE6E4-DC77-456C-872A-552B509F49AF}" type="slidenum">
              <a:rPr lang="fi-FI" smtClean="0"/>
              <a:t>7</a:t>
            </a:fld>
            <a:endParaRPr lang="fi-FI"/>
          </a:p>
        </p:txBody>
      </p:sp>
    </p:spTree>
    <p:extLst>
      <p:ext uri="{BB962C8B-B14F-4D97-AF65-F5344CB8AC3E}">
        <p14:creationId xmlns:p14="http://schemas.microsoft.com/office/powerpoint/2010/main" val="7388691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D6A3F2-3176-400B-9F7B-F7A1CC1CEAAB}"/>
              </a:ext>
            </a:extLst>
          </p:cNvPr>
          <p:cNvSpPr>
            <a:spLocks noGrp="1"/>
          </p:cNvSpPr>
          <p:nvPr>
            <p:ph type="title"/>
          </p:nvPr>
        </p:nvSpPr>
        <p:spPr>
          <a:xfrm>
            <a:off x="548999" y="152145"/>
            <a:ext cx="5554355" cy="1108800"/>
          </a:xfrm>
        </p:spPr>
        <p:txBody>
          <a:bodyPr/>
          <a:lstStyle/>
          <a:p>
            <a:r>
              <a:rPr lang="fi-FI" sz="2000" dirty="0"/>
              <a:t>VÄYLÄNPITÄJÄN VASTUU JA TEHTÄVÄT VESIVÄYLILLÄ</a:t>
            </a:r>
            <a:r>
              <a:rPr lang="fi-FI" dirty="0"/>
              <a:t/>
            </a:r>
            <a:br>
              <a:rPr lang="fi-FI" dirty="0"/>
            </a:br>
            <a:r>
              <a:rPr lang="fi-FI" sz="2000" dirty="0"/>
              <a:t/>
            </a:r>
            <a:br>
              <a:rPr lang="fi-FI" sz="2000" dirty="0"/>
            </a:br>
            <a:r>
              <a:rPr lang="fi-FI" dirty="0"/>
              <a:t/>
            </a:r>
            <a:br>
              <a:rPr lang="fi-FI" dirty="0"/>
            </a:br>
            <a:r>
              <a:rPr lang="fi-FI" dirty="0"/>
              <a:t/>
            </a:r>
            <a:br>
              <a:rPr lang="fi-FI" dirty="0"/>
            </a:br>
            <a:endParaRPr lang="fi-FI" dirty="0"/>
          </a:p>
        </p:txBody>
      </p:sp>
      <p:sp>
        <p:nvSpPr>
          <p:cNvPr id="3" name="Sisällön paikkamerkki 2">
            <a:extLst>
              <a:ext uri="{FF2B5EF4-FFF2-40B4-BE49-F238E27FC236}">
                <a16:creationId xmlns:a16="http://schemas.microsoft.com/office/drawing/2014/main" id="{926E8E13-0DA2-4679-9F49-E2E83705D037}"/>
              </a:ext>
            </a:extLst>
          </p:cNvPr>
          <p:cNvSpPr>
            <a:spLocks noGrp="1"/>
          </p:cNvSpPr>
          <p:nvPr>
            <p:ph idx="1"/>
          </p:nvPr>
        </p:nvSpPr>
        <p:spPr>
          <a:xfrm>
            <a:off x="486000" y="980728"/>
            <a:ext cx="6630768" cy="5544616"/>
          </a:xfrm>
        </p:spPr>
        <p:txBody>
          <a:bodyPr/>
          <a:lstStyle/>
          <a:p>
            <a:endParaRPr lang="fi-FI" sz="1800" dirty="0" smtClean="0"/>
          </a:p>
          <a:p>
            <a:r>
              <a:rPr lang="fi-FI" sz="1800" dirty="0" smtClean="0"/>
              <a:t>Turvalaitteiden </a:t>
            </a:r>
            <a:r>
              <a:rPr lang="fi-FI" sz="1800" dirty="0" smtClean="0"/>
              <a:t>sijainti </a:t>
            </a:r>
            <a:r>
              <a:rPr lang="fi-FI" sz="1800" dirty="0"/>
              <a:t>ja kunto tulee olla tarkastettu keväällä jäiden lähdettyä todennetusti ja tiedot tulee ilmoittaa Liikenne- ja viestintävirastolle. Tarkastuksissa havaitut virheet ja puutteet korjataan mahdollisimman nopeasti. </a:t>
            </a:r>
            <a:r>
              <a:rPr lang="fi-FI" sz="1800" dirty="0" smtClean="0"/>
              <a:t>Liikenne- </a:t>
            </a:r>
            <a:r>
              <a:rPr lang="fi-FI" sz="1800" dirty="0"/>
              <a:t>ja viestintävirasto edellyttää, että kuntotarkastukset on </a:t>
            </a:r>
            <a:r>
              <a:rPr lang="fi-FI" sz="1800" dirty="0" smtClean="0"/>
              <a:t>tehty </a:t>
            </a:r>
            <a:r>
              <a:rPr lang="fi-FI" sz="1800" dirty="0"/>
              <a:t>määräaikojen mukaisesti, ellei niistä ole perustellusta syystä aihetta </a:t>
            </a:r>
            <a:r>
              <a:rPr lang="fi-FI" sz="1800" dirty="0" smtClean="0"/>
              <a:t>poiketa.</a:t>
            </a:r>
          </a:p>
          <a:p>
            <a:r>
              <a:rPr lang="fi-FI" sz="1800" dirty="0" smtClean="0"/>
              <a:t>Väylänpitäjän </a:t>
            </a:r>
            <a:r>
              <a:rPr lang="fi-FI" sz="1800" dirty="0"/>
              <a:t>tulee vuosittain kirjallisesti ilmoittaa Liikenne- ja viestintävirastolle, kun turvalaitteet on tarkastettu ja korjattu asianmukaisesti. Ilmoitus toimitetaan osoitteeseen vaylatieto@traficom.fi. Ilmoitus tulee olla toimitettuna viimeistään 15.7. Mikäli kaikkia turvalaitteiden tarkastuksia tai vikakorjauksia ei ole tuolloin toteutettu, tulee ilmoitukseen liittää puuttuvien tarkastusten ja vikakorjausten toteutusaikataulu. Ilmoituksen yhteydessä on hyvä varmistaa, että vastuuorganisaation tiedot ovat ajantasaiset. </a:t>
            </a:r>
          </a:p>
        </p:txBody>
      </p:sp>
      <p:sp>
        <p:nvSpPr>
          <p:cNvPr id="4" name="Päivämäärän paikkamerkki 3">
            <a:extLst>
              <a:ext uri="{FF2B5EF4-FFF2-40B4-BE49-F238E27FC236}">
                <a16:creationId xmlns:a16="http://schemas.microsoft.com/office/drawing/2014/main" id="{CEF18D2D-060C-4A0A-91DB-B52662F87708}"/>
              </a:ext>
            </a:extLst>
          </p:cNvPr>
          <p:cNvSpPr>
            <a:spLocks noGrp="1"/>
          </p:cNvSpPr>
          <p:nvPr>
            <p:ph type="dt" sz="half" idx="10"/>
          </p:nvPr>
        </p:nvSpPr>
        <p:spPr/>
        <p:txBody>
          <a:bodyPr/>
          <a:lstStyle/>
          <a:p>
            <a:fld id="{B31360C8-4D5B-40DA-A460-BC47B3706E97}" type="datetime1">
              <a:rPr lang="fi-FI" smtClean="0"/>
              <a:t>23.4.2020</a:t>
            </a:fld>
            <a:endParaRPr lang="fi-FI"/>
          </a:p>
        </p:txBody>
      </p:sp>
      <p:sp>
        <p:nvSpPr>
          <p:cNvPr id="6" name="Dian numeron paikkamerkki 5">
            <a:extLst>
              <a:ext uri="{FF2B5EF4-FFF2-40B4-BE49-F238E27FC236}">
                <a16:creationId xmlns:a16="http://schemas.microsoft.com/office/drawing/2014/main" id="{B03B12C2-BC49-41DD-9DAC-6AF1471E040E}"/>
              </a:ext>
            </a:extLst>
          </p:cNvPr>
          <p:cNvSpPr>
            <a:spLocks noGrp="1"/>
          </p:cNvSpPr>
          <p:nvPr>
            <p:ph type="sldNum" sz="quarter" idx="12"/>
          </p:nvPr>
        </p:nvSpPr>
        <p:spPr/>
        <p:txBody>
          <a:bodyPr/>
          <a:lstStyle/>
          <a:p>
            <a:fld id="{E97DE6E4-DC77-456C-872A-552B509F49AF}" type="slidenum">
              <a:rPr lang="fi-FI" smtClean="0"/>
              <a:t>8</a:t>
            </a:fld>
            <a:endParaRPr lang="fi-FI"/>
          </a:p>
        </p:txBody>
      </p:sp>
      <p:graphicFrame>
        <p:nvGraphicFramePr>
          <p:cNvPr id="7" name="Taulukko 6"/>
          <p:cNvGraphicFramePr>
            <a:graphicFrameLocks noGrp="1"/>
          </p:cNvGraphicFramePr>
          <p:nvPr>
            <p:extLst>
              <p:ext uri="{D42A27DB-BD31-4B8C-83A1-F6EECF244321}">
                <p14:modId xmlns:p14="http://schemas.microsoft.com/office/powerpoint/2010/main" val="2812371573"/>
              </p:ext>
            </p:extLst>
          </p:nvPr>
        </p:nvGraphicFramePr>
        <p:xfrm>
          <a:off x="7320136" y="980728"/>
          <a:ext cx="4464496" cy="5454667"/>
        </p:xfrm>
        <a:graphic>
          <a:graphicData uri="http://schemas.openxmlformats.org/drawingml/2006/table">
            <a:tbl>
              <a:tblPr firstRow="1" firstCol="1" bandRow="1">
                <a:tableStyleId>{5C22544A-7EE6-4342-B048-85BDC9FD1C3A}</a:tableStyleId>
              </a:tblPr>
              <a:tblGrid>
                <a:gridCol w="3093742">
                  <a:extLst>
                    <a:ext uri="{9D8B030D-6E8A-4147-A177-3AD203B41FA5}">
                      <a16:colId xmlns:a16="http://schemas.microsoft.com/office/drawing/2014/main" val="541288659"/>
                    </a:ext>
                  </a:extLst>
                </a:gridCol>
                <a:gridCol w="709845">
                  <a:extLst>
                    <a:ext uri="{9D8B030D-6E8A-4147-A177-3AD203B41FA5}">
                      <a16:colId xmlns:a16="http://schemas.microsoft.com/office/drawing/2014/main" val="319199084"/>
                    </a:ext>
                  </a:extLst>
                </a:gridCol>
                <a:gridCol w="660909">
                  <a:extLst>
                    <a:ext uri="{9D8B030D-6E8A-4147-A177-3AD203B41FA5}">
                      <a16:colId xmlns:a16="http://schemas.microsoft.com/office/drawing/2014/main" val="1466572439"/>
                    </a:ext>
                  </a:extLst>
                </a:gridCol>
              </a:tblGrid>
              <a:tr h="584598">
                <a:tc>
                  <a:txBody>
                    <a:bodyPr/>
                    <a:lstStyle/>
                    <a:p>
                      <a:pPr algn="just">
                        <a:lnSpc>
                          <a:spcPct val="107000"/>
                        </a:lnSpc>
                        <a:spcAft>
                          <a:spcPts val="0"/>
                        </a:spcAft>
                      </a:pPr>
                      <a:r>
                        <a:rPr lang="fi-FI" sz="1000" dirty="0">
                          <a:effectLst/>
                        </a:rPr>
                        <a:t>Alue</a:t>
                      </a:r>
                      <a:endParaRPr lang="fi-FI" sz="1000" dirty="0">
                        <a:effectLst/>
                        <a:latin typeface="Verdana" panose="020B060403050404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7000"/>
                        </a:lnSpc>
                        <a:spcAft>
                          <a:spcPts val="0"/>
                        </a:spcAft>
                      </a:pPr>
                      <a:r>
                        <a:rPr lang="fi-FI" sz="1000">
                          <a:effectLst/>
                        </a:rPr>
                        <a:t>VL 1–2</a:t>
                      </a:r>
                      <a:endParaRPr lang="fi-FI" sz="1000">
                        <a:effectLst/>
                        <a:latin typeface="Verdana" panose="020B060403050404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7000"/>
                        </a:lnSpc>
                        <a:spcAft>
                          <a:spcPts val="0"/>
                        </a:spcAft>
                      </a:pPr>
                      <a:r>
                        <a:rPr lang="fi-FI" sz="1000">
                          <a:effectLst/>
                        </a:rPr>
                        <a:t>VL 3–6</a:t>
                      </a:r>
                      <a:endParaRPr lang="fi-FI" sz="1000">
                        <a:effectLst/>
                        <a:latin typeface="Verdana" panose="020B060403050404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769649851"/>
                  </a:ext>
                </a:extLst>
              </a:tr>
              <a:tr h="1175115">
                <a:tc>
                  <a:txBody>
                    <a:bodyPr/>
                    <a:lstStyle/>
                    <a:p>
                      <a:pPr>
                        <a:lnSpc>
                          <a:spcPct val="107000"/>
                        </a:lnSpc>
                        <a:spcAft>
                          <a:spcPts val="0"/>
                        </a:spcAft>
                      </a:pPr>
                      <a:r>
                        <a:rPr lang="fi-FI" sz="1000" dirty="0">
                          <a:effectLst/>
                        </a:rPr>
                        <a:t>Suomenlahden, Saaristomeren, Ahvenanmaan ja Selkämeren merialueet </a:t>
                      </a:r>
                      <a:endParaRPr lang="fi-FI" sz="1000" dirty="0">
                        <a:effectLst/>
                        <a:latin typeface="Verdana" panose="020B060403050404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7000"/>
                        </a:lnSpc>
                        <a:spcAft>
                          <a:spcPts val="0"/>
                        </a:spcAft>
                      </a:pPr>
                      <a:r>
                        <a:rPr lang="fi-FI" sz="1000">
                          <a:effectLst/>
                        </a:rPr>
                        <a:t>15.5.</a:t>
                      </a:r>
                      <a:endParaRPr lang="fi-FI" sz="1000">
                        <a:effectLst/>
                        <a:latin typeface="Verdana" panose="020B060403050404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7000"/>
                        </a:lnSpc>
                        <a:spcAft>
                          <a:spcPts val="0"/>
                        </a:spcAft>
                      </a:pPr>
                      <a:r>
                        <a:rPr lang="fi-FI" sz="1000">
                          <a:effectLst/>
                        </a:rPr>
                        <a:t>31.5.</a:t>
                      </a:r>
                      <a:endParaRPr lang="fi-FI" sz="1000">
                        <a:effectLst/>
                        <a:latin typeface="Verdana" panose="020B060403050404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066067041"/>
                  </a:ext>
                </a:extLst>
              </a:tr>
              <a:tr h="584598">
                <a:tc>
                  <a:txBody>
                    <a:bodyPr/>
                    <a:lstStyle/>
                    <a:p>
                      <a:pPr>
                        <a:lnSpc>
                          <a:spcPct val="107000"/>
                        </a:lnSpc>
                        <a:spcAft>
                          <a:spcPts val="0"/>
                        </a:spcAft>
                      </a:pPr>
                      <a:r>
                        <a:rPr lang="fi-FI" sz="1000">
                          <a:effectLst/>
                        </a:rPr>
                        <a:t>Merenkurkun merialue</a:t>
                      </a:r>
                      <a:endParaRPr lang="fi-FI" sz="1000">
                        <a:effectLst/>
                        <a:latin typeface="Verdana" panose="020B060403050404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7000"/>
                        </a:lnSpc>
                        <a:spcAft>
                          <a:spcPts val="0"/>
                        </a:spcAft>
                      </a:pPr>
                      <a:r>
                        <a:rPr lang="fi-FI" sz="1000">
                          <a:effectLst/>
                        </a:rPr>
                        <a:t>15.6.</a:t>
                      </a:r>
                      <a:endParaRPr lang="fi-FI" sz="1000">
                        <a:effectLst/>
                        <a:latin typeface="Verdana" panose="020B060403050404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7000"/>
                        </a:lnSpc>
                        <a:spcAft>
                          <a:spcPts val="0"/>
                        </a:spcAft>
                      </a:pPr>
                      <a:r>
                        <a:rPr lang="fi-FI" sz="1000">
                          <a:effectLst/>
                        </a:rPr>
                        <a:t>20.6.</a:t>
                      </a:r>
                      <a:endParaRPr lang="fi-FI" sz="1000">
                        <a:effectLst/>
                        <a:latin typeface="Verdana" panose="020B060403050404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907617073"/>
                  </a:ext>
                </a:extLst>
              </a:tr>
              <a:tr h="584598">
                <a:tc>
                  <a:txBody>
                    <a:bodyPr/>
                    <a:lstStyle/>
                    <a:p>
                      <a:pPr>
                        <a:lnSpc>
                          <a:spcPct val="107000"/>
                        </a:lnSpc>
                        <a:spcAft>
                          <a:spcPts val="0"/>
                        </a:spcAft>
                      </a:pPr>
                      <a:r>
                        <a:rPr lang="fi-FI" sz="1000">
                          <a:effectLst/>
                        </a:rPr>
                        <a:t>Perämeren merialue</a:t>
                      </a:r>
                      <a:endParaRPr lang="fi-FI" sz="1000">
                        <a:effectLst/>
                        <a:latin typeface="Verdana" panose="020B060403050404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7000"/>
                        </a:lnSpc>
                        <a:spcAft>
                          <a:spcPts val="0"/>
                        </a:spcAft>
                      </a:pPr>
                      <a:r>
                        <a:rPr lang="fi-FI" sz="1000">
                          <a:effectLst/>
                        </a:rPr>
                        <a:t>20.6.</a:t>
                      </a:r>
                      <a:endParaRPr lang="fi-FI" sz="1000">
                        <a:effectLst/>
                        <a:latin typeface="Verdana" panose="020B060403050404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7000"/>
                        </a:lnSpc>
                        <a:spcAft>
                          <a:spcPts val="0"/>
                        </a:spcAft>
                      </a:pPr>
                      <a:r>
                        <a:rPr lang="fi-FI" sz="1000">
                          <a:effectLst/>
                        </a:rPr>
                        <a:t>30.6.</a:t>
                      </a:r>
                      <a:endParaRPr lang="fi-FI" sz="1000">
                        <a:effectLst/>
                        <a:latin typeface="Verdana" panose="020B060403050404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135660264"/>
                  </a:ext>
                </a:extLst>
              </a:tr>
              <a:tr h="760125">
                <a:tc>
                  <a:txBody>
                    <a:bodyPr/>
                    <a:lstStyle/>
                    <a:p>
                      <a:pPr>
                        <a:lnSpc>
                          <a:spcPct val="107000"/>
                        </a:lnSpc>
                        <a:spcAft>
                          <a:spcPts val="0"/>
                        </a:spcAft>
                      </a:pPr>
                      <a:r>
                        <a:rPr lang="fi-FI" sz="1000">
                          <a:effectLst/>
                        </a:rPr>
                        <a:t>Vuoksen, Kymijoen ja Kokemäenjoen vesistöalueet </a:t>
                      </a:r>
                      <a:endParaRPr lang="fi-FI" sz="1000">
                        <a:effectLst/>
                        <a:latin typeface="Verdana" panose="020B060403050404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7000"/>
                        </a:lnSpc>
                        <a:spcAft>
                          <a:spcPts val="0"/>
                        </a:spcAft>
                      </a:pPr>
                      <a:r>
                        <a:rPr lang="fi-FI" sz="1000">
                          <a:effectLst/>
                        </a:rPr>
                        <a:t>31.5.</a:t>
                      </a:r>
                      <a:endParaRPr lang="fi-FI" sz="1000">
                        <a:effectLst/>
                        <a:latin typeface="Verdana" panose="020B060403050404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7000"/>
                        </a:lnSpc>
                        <a:spcAft>
                          <a:spcPts val="0"/>
                        </a:spcAft>
                      </a:pPr>
                      <a:r>
                        <a:rPr lang="fi-FI" sz="1000">
                          <a:effectLst/>
                        </a:rPr>
                        <a:t>30.6.</a:t>
                      </a:r>
                      <a:endParaRPr lang="fi-FI" sz="1000">
                        <a:effectLst/>
                        <a:latin typeface="Verdana" panose="020B060403050404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141228623"/>
                  </a:ext>
                </a:extLst>
              </a:tr>
              <a:tr h="1765633">
                <a:tc>
                  <a:txBody>
                    <a:bodyPr/>
                    <a:lstStyle/>
                    <a:p>
                      <a:pPr>
                        <a:lnSpc>
                          <a:spcPct val="107000"/>
                        </a:lnSpc>
                        <a:spcAft>
                          <a:spcPts val="0"/>
                        </a:spcAft>
                      </a:pPr>
                      <a:r>
                        <a:rPr lang="fi-FI" sz="1000" dirty="0">
                          <a:effectLst/>
                        </a:rPr>
                        <a:t>Oulujoen, Kemijoen, </a:t>
                      </a:r>
                      <a:r>
                        <a:rPr lang="fi-FI" sz="1000" dirty="0" err="1">
                          <a:effectLst/>
                        </a:rPr>
                        <a:t>Tornionjoen</a:t>
                      </a:r>
                      <a:r>
                        <a:rPr lang="fi-FI" sz="1000" dirty="0">
                          <a:effectLst/>
                        </a:rPr>
                        <a:t> ja </a:t>
                      </a:r>
                      <a:r>
                        <a:rPr lang="fi-FI" sz="1000" dirty="0" err="1">
                          <a:effectLst/>
                        </a:rPr>
                        <a:t>Paasjoen</a:t>
                      </a:r>
                      <a:r>
                        <a:rPr lang="fi-FI" sz="1000" dirty="0">
                          <a:effectLst/>
                        </a:rPr>
                        <a:t> ym. vesistöalueet (Oulujoen vesistö ja sen pohjoispuoliset vesialueet)</a:t>
                      </a:r>
                      <a:endParaRPr lang="fi-FI" sz="1000" dirty="0">
                        <a:effectLst/>
                        <a:latin typeface="Verdana" panose="020B060403050404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7000"/>
                        </a:lnSpc>
                        <a:spcAft>
                          <a:spcPts val="0"/>
                        </a:spcAft>
                      </a:pPr>
                      <a:r>
                        <a:rPr lang="fi-FI" sz="1000">
                          <a:effectLst/>
                        </a:rPr>
                        <a:t>   -</a:t>
                      </a:r>
                      <a:endParaRPr lang="fi-FI" sz="1000">
                        <a:effectLst/>
                        <a:latin typeface="Verdana" panose="020B060403050404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7000"/>
                        </a:lnSpc>
                        <a:spcAft>
                          <a:spcPts val="0"/>
                        </a:spcAft>
                      </a:pPr>
                      <a:r>
                        <a:rPr lang="fi-FI" sz="1000" dirty="0">
                          <a:effectLst/>
                        </a:rPr>
                        <a:t>30.6.</a:t>
                      </a:r>
                      <a:endParaRPr lang="fi-FI" sz="1000" dirty="0">
                        <a:effectLst/>
                        <a:latin typeface="Verdana" panose="020B060403050404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351393613"/>
                  </a:ext>
                </a:extLst>
              </a:tr>
            </a:tbl>
          </a:graphicData>
        </a:graphic>
      </p:graphicFrame>
    </p:spTree>
    <p:extLst>
      <p:ext uri="{BB962C8B-B14F-4D97-AF65-F5344CB8AC3E}">
        <p14:creationId xmlns:p14="http://schemas.microsoft.com/office/powerpoint/2010/main" val="33543614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D6A3F2-3176-400B-9F7B-F7A1CC1CEAAB}"/>
              </a:ext>
            </a:extLst>
          </p:cNvPr>
          <p:cNvSpPr>
            <a:spLocks noGrp="1"/>
          </p:cNvSpPr>
          <p:nvPr>
            <p:ph type="title"/>
          </p:nvPr>
        </p:nvSpPr>
        <p:spPr>
          <a:xfrm>
            <a:off x="548999" y="152145"/>
            <a:ext cx="5554355" cy="1108800"/>
          </a:xfrm>
        </p:spPr>
        <p:txBody>
          <a:bodyPr/>
          <a:lstStyle/>
          <a:p>
            <a:r>
              <a:rPr lang="fi-FI" dirty="0"/>
              <a:t>TURVALAITTEIDEN VIKAILMOITUKSET SEKÄ MERIVAROITUKSET</a:t>
            </a:r>
            <a:br>
              <a:rPr lang="fi-FI" dirty="0"/>
            </a:br>
            <a:r>
              <a:rPr lang="fi-FI" dirty="0"/>
              <a:t/>
            </a:r>
            <a:br>
              <a:rPr lang="fi-FI" dirty="0"/>
            </a:br>
            <a:r>
              <a:rPr lang="fi-FI" sz="2000" dirty="0"/>
              <a:t/>
            </a:r>
            <a:br>
              <a:rPr lang="fi-FI" sz="2000" dirty="0"/>
            </a:br>
            <a:r>
              <a:rPr lang="fi-FI" dirty="0"/>
              <a:t/>
            </a:r>
            <a:br>
              <a:rPr lang="fi-FI" dirty="0"/>
            </a:br>
            <a:r>
              <a:rPr lang="fi-FI" dirty="0"/>
              <a:t/>
            </a:r>
            <a:br>
              <a:rPr lang="fi-FI" dirty="0"/>
            </a:br>
            <a:endParaRPr lang="fi-FI" dirty="0"/>
          </a:p>
        </p:txBody>
      </p:sp>
      <p:sp>
        <p:nvSpPr>
          <p:cNvPr id="4" name="Päivämäärän paikkamerkki 3">
            <a:extLst>
              <a:ext uri="{FF2B5EF4-FFF2-40B4-BE49-F238E27FC236}">
                <a16:creationId xmlns:a16="http://schemas.microsoft.com/office/drawing/2014/main" id="{CEF18D2D-060C-4A0A-91DB-B52662F87708}"/>
              </a:ext>
            </a:extLst>
          </p:cNvPr>
          <p:cNvSpPr>
            <a:spLocks noGrp="1"/>
          </p:cNvSpPr>
          <p:nvPr>
            <p:ph type="dt" sz="half" idx="10"/>
          </p:nvPr>
        </p:nvSpPr>
        <p:spPr/>
        <p:txBody>
          <a:bodyPr/>
          <a:lstStyle/>
          <a:p>
            <a:fld id="{B31360C8-4D5B-40DA-A460-BC47B3706E97}" type="datetime1">
              <a:rPr lang="fi-FI" smtClean="0"/>
              <a:t>23.4.2020</a:t>
            </a:fld>
            <a:endParaRPr lang="fi-FI"/>
          </a:p>
        </p:txBody>
      </p:sp>
      <p:sp>
        <p:nvSpPr>
          <p:cNvPr id="6" name="Dian numeron paikkamerkki 5">
            <a:extLst>
              <a:ext uri="{FF2B5EF4-FFF2-40B4-BE49-F238E27FC236}">
                <a16:creationId xmlns:a16="http://schemas.microsoft.com/office/drawing/2014/main" id="{B03B12C2-BC49-41DD-9DAC-6AF1471E040E}"/>
              </a:ext>
            </a:extLst>
          </p:cNvPr>
          <p:cNvSpPr>
            <a:spLocks noGrp="1"/>
          </p:cNvSpPr>
          <p:nvPr>
            <p:ph type="sldNum" sz="quarter" idx="12"/>
          </p:nvPr>
        </p:nvSpPr>
        <p:spPr/>
        <p:txBody>
          <a:bodyPr/>
          <a:lstStyle/>
          <a:p>
            <a:fld id="{E97DE6E4-DC77-456C-872A-552B509F49AF}" type="slidenum">
              <a:rPr lang="fi-FI" smtClean="0"/>
              <a:t>9</a:t>
            </a:fld>
            <a:endParaRPr lang="fi-FI"/>
          </a:p>
        </p:txBody>
      </p:sp>
      <p:sp>
        <p:nvSpPr>
          <p:cNvPr id="8" name="Sisällön paikkamerkki 7"/>
          <p:cNvSpPr>
            <a:spLocks noGrp="1"/>
          </p:cNvSpPr>
          <p:nvPr>
            <p:ph idx="1"/>
          </p:nvPr>
        </p:nvSpPr>
        <p:spPr/>
        <p:txBody>
          <a:bodyPr/>
          <a:lstStyle/>
          <a:p>
            <a:r>
              <a:rPr lang="fi-FI" sz="1800" dirty="0" smtClean="0"/>
              <a:t>Väylänpitäjän </a:t>
            </a:r>
            <a:r>
              <a:rPr lang="fi-FI" sz="1800" dirty="0"/>
              <a:t>tulee aina turvalaitteen vian havaitessaan ilmoittaa asiasta Liikenne- ja </a:t>
            </a:r>
            <a:r>
              <a:rPr lang="fi-FI" sz="1800" dirty="0" smtClean="0"/>
              <a:t>viestintävirastolle</a:t>
            </a:r>
            <a:r>
              <a:rPr lang="fi-FI" sz="1800" dirty="0"/>
              <a:t>. Tämän ilmoituksen voi tehdä Liikenne- ja viestintäviraston internetsivuston kautta, Reimari- järjestelmän kautta tai tekemällä ilmoituksen Turku Radiolle. </a:t>
            </a:r>
            <a:r>
              <a:rPr lang="fi-FI" sz="1800" dirty="0" err="1"/>
              <a:t>Traffic</a:t>
            </a:r>
            <a:r>
              <a:rPr lang="fi-FI" sz="1800" dirty="0"/>
              <a:t> Management Finlandin Turku Radio (vikailmoitusnumero 0800 181818) ja VTS–keskukset vastaavat merenkulkijoilta tulleiden alueellisten sekä yksittäisten turvalaitteiden vikojen kirjauksesta tietojärjestelmiin. Vian kirjauksen yhteydessä huomioidaan myös mahdollisen merivaroituksen tekeminen. Merivaroitusjärjestelmän ylläpito kuuluu Liikenne- ja viestintäviraston viranomaistoimintoihin ja toiminta operoidaan Turku Radion kautta.</a:t>
            </a:r>
          </a:p>
          <a:p>
            <a:r>
              <a:rPr lang="fi-FI" sz="1800" dirty="0"/>
              <a:t>Turvalaitteiden vioista ilmoittaminen on erityisen tärkeää, sillä ilmoitusten kautta merenkulkijoille saadaan tieto väylän merkinnän puutteista. Ilmoitus myös vähentää osaltaan väylänpitäjän vastuuta vioista ja antaa kohtuullisen toiminta-ajan vikojen korjaamiseen.</a:t>
            </a:r>
          </a:p>
          <a:p>
            <a:r>
              <a:rPr lang="fi-FI" sz="1800" dirty="0"/>
              <a:t>Liikenne- ja viestintävirasto on julkaissut erillisen ohjeen vikailmoitusmenettelystä.</a:t>
            </a:r>
          </a:p>
          <a:p>
            <a:endParaRPr lang="fi-FI" dirty="0"/>
          </a:p>
        </p:txBody>
      </p:sp>
    </p:spTree>
    <p:extLst>
      <p:ext uri="{BB962C8B-B14F-4D97-AF65-F5344CB8AC3E}">
        <p14:creationId xmlns:p14="http://schemas.microsoft.com/office/powerpoint/2010/main" val="9773524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theme/theme1.xml><?xml version="1.0" encoding="utf-8"?>
<a:theme xmlns:a="http://schemas.openxmlformats.org/drawingml/2006/main" name="A) Traficom 1 su">
  <a:themeElements>
    <a:clrScheme name="Traficom">
      <a:dk1>
        <a:sysClr val="windowText" lastClr="000000"/>
      </a:dk1>
      <a:lt1>
        <a:sysClr val="window" lastClr="FFFFFF"/>
      </a:lt1>
      <a:dk2>
        <a:srgbClr val="018285"/>
      </a:dk2>
      <a:lt2>
        <a:srgbClr val="1C6BBA"/>
      </a:lt2>
      <a:accent1>
        <a:srgbClr val="00AEB2"/>
      </a:accent1>
      <a:accent2>
        <a:srgbClr val="018285"/>
      </a:accent2>
      <a:accent3>
        <a:srgbClr val="81D600"/>
      </a:accent3>
      <a:accent4>
        <a:srgbClr val="EC017F"/>
      </a:accent4>
      <a:accent5>
        <a:srgbClr val="0058B1"/>
      </a:accent5>
      <a:accent6>
        <a:srgbClr val="159637"/>
      </a:accent6>
      <a:hlink>
        <a:srgbClr val="0563C1"/>
      </a:hlink>
      <a:folHlink>
        <a:srgbClr val="954F72"/>
      </a:folHlink>
    </a:clrScheme>
    <a:fontScheme name="Mukautettu 1">
      <a:majorFont>
        <a:latin typeface="Verdana"/>
        <a:ea typeface=""/>
        <a:cs typeface=""/>
      </a:majorFont>
      <a:minorFont>
        <a:latin typeface="Verdana"/>
        <a:ea typeface=""/>
        <a:cs typeface=""/>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AEB2"/>
        </a:solidFill>
        <a:ln>
          <a:solidFill>
            <a:srgbClr val="00AEB2"/>
          </a:solidFill>
        </a:ln>
      </a:spPr>
      <a:bodyPr rtlCol="0" anchor="t"/>
      <a:lstStyle>
        <a:defPPr algn="ctr">
          <a:defRPr dirty="0" err="1" smtClean="0">
            <a:solidFill>
              <a:schemeClr val="bg1"/>
            </a:solidFill>
            <a:latin typeface="+mj-lt"/>
          </a:defRPr>
        </a:defPPr>
      </a:lstStyle>
      <a:style>
        <a:lnRef idx="2">
          <a:schemeClr val="accent1">
            <a:shade val="50000"/>
          </a:schemeClr>
        </a:lnRef>
        <a:fillRef idx="1">
          <a:schemeClr val="accent1"/>
        </a:fillRef>
        <a:effectRef idx="0">
          <a:schemeClr val="accent1"/>
        </a:effectRef>
        <a:fontRef idx="minor">
          <a:schemeClr val="lt1"/>
        </a:fontRef>
      </a:style>
    </a:spDef>
    <a:lnDef>
      <a:spPr>
        <a:ln w="31750">
          <a:solidFill>
            <a:srgbClr val="00AEB2"/>
          </a:solidFill>
        </a:ln>
      </a:spPr>
      <a:bodyPr/>
      <a:lstStyle/>
      <a:style>
        <a:lnRef idx="1">
          <a:schemeClr val="accent1"/>
        </a:lnRef>
        <a:fillRef idx="0">
          <a:schemeClr val="accent1"/>
        </a:fillRef>
        <a:effectRef idx="0">
          <a:schemeClr val="accent1"/>
        </a:effectRef>
        <a:fontRef idx="minor">
          <a:schemeClr val="tx1"/>
        </a:fontRef>
      </a:style>
    </a:lnDef>
    <a:txDef>
      <a:spPr>
        <a:solidFill>
          <a:srgbClr val="00AEB2"/>
        </a:solidFill>
      </a:spPr>
      <a:bodyPr wrap="none" rtlCol="0">
        <a:spAutoFit/>
      </a:bodyPr>
      <a:lstStyle>
        <a:defPPr algn="l">
          <a:defRPr dirty="0" err="1" smtClean="0">
            <a:solidFill>
              <a:schemeClr val="bg1"/>
            </a:solidFill>
          </a:defRPr>
        </a:defPPr>
      </a:lstStyle>
    </a:txDef>
  </a:objectDefaults>
  <a:extraClrSchemeLst/>
  <a:custClrLst>
    <a:custClr name="Traficom 1">
      <a:srgbClr val="00AEB2"/>
    </a:custClr>
    <a:custClr name="Traficom 2">
      <a:srgbClr val="018285"/>
    </a:custClr>
    <a:custClr name="Traficom 3">
      <a:srgbClr val="0058B1"/>
    </a:custClr>
    <a:custClr name="Traficom 4">
      <a:srgbClr val="159637"/>
    </a:custClr>
    <a:custClr name="Traficom 5">
      <a:srgbClr val="81D600"/>
    </a:custClr>
    <a:custClr name="Traficom 6">
      <a:srgbClr val="009EFF"/>
    </a:custClr>
    <a:custClr name="Traficom 7">
      <a:srgbClr val="0066CC"/>
    </a:custClr>
    <a:custClr name="Traficom 8">
      <a:srgbClr val="EC017F"/>
    </a:custClr>
    <a:custClr name="Traficom 9">
      <a:srgbClr val="E90008"/>
    </a:custClr>
    <a:custClr name="Traficom 10">
      <a:srgbClr val="FF7D00"/>
    </a:custClr>
    <a:custClr name="Traficom 11">
      <a:srgbClr val="FFD400"/>
    </a:custClr>
    <a:custClr name="Traficom 12">
      <a:srgbClr val="056805"/>
    </a:custClr>
    <a:custClr name="Traficom 13">
      <a:srgbClr val="026273"/>
    </a:custClr>
    <a:custClr name="Traficom 14">
      <a:srgbClr val="002C74"/>
    </a:custClr>
    <a:custClr name="Traficom 15">
      <a:srgbClr val="820084"/>
    </a:custClr>
    <a:custClr name="Traficom 16">
      <a:srgbClr val="9E003B"/>
    </a:custClr>
  </a:custClrLst>
  <a:extLst>
    <a:ext uri="{05A4C25C-085E-4340-85A3-A5531E510DB2}">
      <thm15:themeFamily xmlns:thm15="http://schemas.microsoft.com/office/thememl/2012/main" name="Traficom 1 su.potx" id="{35F82258-695C-4B79-9FC5-1353DB0E7F81}" vid="{0E3385F1-85DA-4E9A-9093-59B23653AAA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40397ff5-035d-43a5-8834-729ee8c332fa" ContentTypeId="0x0101000EC482A17D284AEE8290D09FC0D2D6D2" PreviousValue="true"/>
</file>

<file path=customXml/item3.xml><?xml version="1.0" encoding="utf-8"?>
<ct:contentTypeSchema xmlns:ct="http://schemas.microsoft.com/office/2006/metadata/contentType" xmlns:ma="http://schemas.microsoft.com/office/2006/metadata/properties/metaAttributes" ct:_="" ma:_="" ma:contentTypeName="Traficom esitys kuvaton (fi)" ma:contentTypeID="0x0101000EC482A17D284AEE8290D09FC0D2D6D200C589622A2BFC49F09A63EB8A040062500036EF1402FBDA0D42924B1A4FE150B2A7" ma:contentTypeVersion="49" ma:contentTypeDescription="" ma:contentTypeScope="" ma:versionID="5868142cf10aa8c0ba86ac819a3ff2b8">
  <xsd:schema xmlns:xsd="http://www.w3.org/2001/XMLSchema" xmlns:xs="http://www.w3.org/2001/XMLSchema" xmlns:p="http://schemas.microsoft.com/office/2006/metadata/properties" xmlns:ns2="49bfba61-6e83-40bd-a5fb-b45c77de2667" xmlns:ns3="986746b9-21ea-4a10-94d5-c7e2d54bbe5a" targetNamespace="http://schemas.microsoft.com/office/2006/metadata/properties" ma:root="true" ma:fieldsID="2161cd5993c0e20b07a0ec2c8133867f" ns2:_="" ns3:_="">
    <xsd:import namespace="49bfba61-6e83-40bd-a5fb-b45c77de2667"/>
    <xsd:import namespace="986746b9-21ea-4a10-94d5-c7e2d54bbe5a"/>
    <xsd:element name="properties">
      <xsd:complexType>
        <xsd:sequence>
          <xsd:element name="documentManagement">
            <xsd:complexType>
              <xsd:all>
                <xsd:element ref="ns2:SaTyDocumentArchive" minOccurs="0"/>
                <xsd:element ref="ns2:SaTyTosTaskGroup" minOccurs="0"/>
                <xsd:element ref="ns2:SaTyTosTaskGroupId" minOccurs="0"/>
                <xsd:element ref="ns2:SaTyTosIssueGroup" minOccurs="0"/>
                <xsd:element ref="ns2:SaTyTosIssueGroupId" minOccurs="0"/>
                <xsd:element ref="ns2:SaTyTosDocumentType" minOccurs="0"/>
                <xsd:element ref="ns2:SaTyTosDocumentTypeId" minOccurs="0"/>
                <xsd:element ref="ns2:SaTyTosPreservation" minOccurs="0"/>
                <xsd:element ref="ns2:SaTyDocumentYear" minOccurs="0"/>
                <xsd:element ref="ns2:SaTyDocumentStatus" minOccurs="0"/>
                <xsd:element ref="ns2:SaTyTosPublicity" minOccurs="0"/>
                <xsd:element ref="ns3:a9215f07bdd34c12927c30fd8ee294e2" minOccurs="0"/>
                <xsd:element ref="ns3:TaxCatchAll" minOccurs="0"/>
                <xsd:element ref="ns3:TaxCatchAllLabel" minOccurs="0"/>
                <xsd:element ref="ns3:f4b386671deb464d8bb6062959db37ce" minOccurs="0"/>
                <xsd:element ref="ns3:p39f2945831442ffb2b72677709d8610" minOccurs="0"/>
                <xsd:element ref="ns3:g947cab29b3b46f18713a0acc4648f6c" minOccurs="0"/>
                <xsd:element ref="ns2:SaTyDocumentUserData" minOccurs="0"/>
                <xsd:element ref="ns2:eb88049090c34051aae092bae2056bc2" minOccurs="0"/>
                <xsd:element ref="ns2:od82ff796f8549e7b48b0e43c70930a6"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bfba61-6e83-40bd-a5fb-b45c77de2667" elementFormDefault="qualified">
    <xsd:import namespace="http://schemas.microsoft.com/office/2006/documentManagement/types"/>
    <xsd:import namespace="http://schemas.microsoft.com/office/infopath/2007/PartnerControls"/>
    <xsd:element name="SaTyDocumentArchive" ma:index="8" nillable="true" ma:displayName="Arkistoitava" ma:default="0" ma:description="" ma:internalName="SaTyDocumentArchive">
      <xsd:simpleType>
        <xsd:restriction base="dms:Boolean"/>
      </xsd:simpleType>
    </xsd:element>
    <xsd:element name="SaTyTosTaskGroup" ma:index="9" nillable="true" ma:displayName="Tehtävä" ma:hidden="true" ma:indexed="true" ma:internalName="SaTyTosTaskGroup" ma:readOnly="false">
      <xsd:simpleType>
        <xsd:restriction base="dms:Text">
          <xsd:maxLength value="255"/>
        </xsd:restriction>
      </xsd:simpleType>
    </xsd:element>
    <xsd:element name="SaTyTosTaskGroupId" ma:index="10" nillable="true" ma:displayName="Tehtävän tunnus" ma:hidden="true" ma:indexed="true" ma:internalName="SaTyTosTaskGroupId">
      <xsd:simpleType>
        <xsd:restriction base="dms:Text"/>
      </xsd:simpleType>
    </xsd:element>
    <xsd:element name="SaTyTosIssueGroup" ma:index="11" nillable="true" ma:displayName="Tehtävän tarkenne" ma:hidden="true" ma:indexed="true" ma:internalName="SaTyTosIssueGroup" ma:readOnly="false">
      <xsd:simpleType>
        <xsd:restriction base="dms:Text">
          <xsd:maxLength value="255"/>
        </xsd:restriction>
      </xsd:simpleType>
    </xsd:element>
    <xsd:element name="SaTyTosIssueGroupId" ma:index="12" nillable="true" ma:displayName="Tehtävän tarkenteen tunnus" ma:hidden="true" ma:indexed="true" ma:internalName="SaTyTosIssueGroupId">
      <xsd:simpleType>
        <xsd:restriction base="dms:Text"/>
      </xsd:simpleType>
    </xsd:element>
    <xsd:element name="SaTyTosDocumentType" ma:index="13" nillable="true" ma:displayName="Dokumenttityyppi" ma:indexed="true" ma:internalName="SaTyTosDocumentType">
      <xsd:simpleType>
        <xsd:restriction base="dms:Text"/>
      </xsd:simpleType>
    </xsd:element>
    <xsd:element name="SaTyTosDocumentTypeId" ma:index="14" nillable="true" ma:displayName="Dokumenttityypin tunnus" ma:hidden="true" ma:indexed="true" ma:internalName="SaTyTosDocumentTypeId">
      <xsd:simpleType>
        <xsd:restriction base="dms:Text"/>
      </xsd:simpleType>
    </xsd:element>
    <xsd:element name="SaTyTosPreservation" ma:index="15" nillable="true" ma:displayName="Säilytysaika" ma:hidden="true" ma:indexed="true" ma:internalName="SaTyTosPreservation">
      <xsd:simpleType>
        <xsd:restriction base="dms:Text"/>
      </xsd:simpleType>
    </xsd:element>
    <xsd:element name="SaTyDocumentYear" ma:index="16" nillable="true" ma:displayName="Vuosi" ma:decimals="0" ma:hidden="true" ma:internalName="SaTyDocumentYear" ma:percentage="FALSE">
      <xsd:simpleType>
        <xsd:restriction base="dms:Number">
          <xsd:maxInclusive value="2050"/>
          <xsd:minInclusive value="2010"/>
        </xsd:restriction>
      </xsd:simpleType>
    </xsd:element>
    <xsd:element name="SaTyDocumentStatus" ma:index="17" nillable="true" ma:displayName="Tila" ma:default="Luonnos" ma:internalName="SaTyDocumentStatus">
      <xsd:simpleType>
        <xsd:restriction base="dms:Choice">
          <xsd:enumeration value="Luonnos"/>
          <xsd:enumeration value="Valmis"/>
          <xsd:enumeration value="Arkistoitu"/>
        </xsd:restriction>
      </xsd:simpleType>
    </xsd:element>
    <xsd:element name="SaTyTosPublicity" ma:index="20" nillable="true" ma:displayName="Julkisuus" ma:hidden="true" ma:internalName="SaTyTosPublicity">
      <xsd:simpleType>
        <xsd:restriction base="dms:Text"/>
      </xsd:simpleType>
    </xsd:element>
    <xsd:element name="SaTyDocumentUserData" ma:index="31" nillable="true" ma:displayName="Henkilötietoja" ma:default="0" ma:hidden="true" ma:internalName="SaTyDocumentUserData">
      <xsd:simpleType>
        <xsd:restriction base="dms:Boolean"/>
      </xsd:simpleType>
    </xsd:element>
    <xsd:element name="eb88049090c34051aae092bae2056bc2" ma:index="32" nillable="true" ma:taxonomy="true" ma:internalName="eb88049090c34051aae092bae2056bc2" ma:taxonomyFieldName="SaTyTosKeywords" ma:displayName="Asiasanat" ma:default="" ma:fieldId="{eb880490-90c3-4051-aae0-92bae2056bc2}" ma:sspId="40397ff5-035d-43a5-8834-729ee8c332fa" ma:termSetId="aed3fbe3-f150-4fcf-a9b0-5f9dadd909f5" ma:anchorId="00000000-0000-0000-0000-000000000000" ma:open="false" ma:isKeyword="false">
      <xsd:complexType>
        <xsd:sequence>
          <xsd:element ref="pc:Terms" minOccurs="0" maxOccurs="1"/>
        </xsd:sequence>
      </xsd:complexType>
    </xsd:element>
    <xsd:element name="od82ff796f8549e7b48b0e43c70930a6" ma:index="33" nillable="true" ma:taxonomy="true" ma:internalName="od82ff796f8549e7b48b0e43c70930a6" ma:taxonomyFieldName="SaTyDocumentLanguage" ma:displayName="Kieli" ma:default="1;#Suomi|88d960e6-e76c-48a2-b607-f1600797b640" ma:fieldId="{8d82ff79-6f85-49e7-b48b-0e43c70930a6}" ma:sspId="40397ff5-035d-43a5-8834-729ee8c332fa" ma:termSetId="41152fb4-de1c-44ce-adb6-521cf362b6ab"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86746b9-21ea-4a10-94d5-c7e2d54bbe5a" elementFormDefault="qualified">
    <xsd:import namespace="http://schemas.microsoft.com/office/2006/documentManagement/types"/>
    <xsd:import namespace="http://schemas.microsoft.com/office/infopath/2007/PartnerControls"/>
    <xsd:element name="a9215f07bdd34c12927c30fd8ee294e2" ma:index="21" nillable="true" ma:taxonomy="true" ma:internalName="a9215f07bdd34c12927c30fd8ee294e2" ma:taxonomyFieldName="SaTyDocumentOrganisation" ma:displayName="Organisaatiorakenne" ma:default="" ma:fieldId="{a9215f07-bdd3-4c12-927c-30fd8ee294e2}" ma:sspId="40397ff5-035d-43a5-8834-729ee8c332fa" ma:termSetId="4e8fc55d-bf43-4adc-9421-b3b49beecec2" ma:anchorId="00000000-0000-0000-0000-000000000000" ma:open="false" ma:isKeyword="false">
      <xsd:complexType>
        <xsd:sequence>
          <xsd:element ref="pc:Terms" minOccurs="0" maxOccurs="1"/>
        </xsd:sequence>
      </xsd:complexType>
    </xsd:element>
    <xsd:element name="TaxCatchAll" ma:index="22" nillable="true" ma:displayName="Taxonomy Catch All Column" ma:description="" ma:hidden="true" ma:list="{bcea8f53-4ecf-4bd6-a9b3-89bec2158b27}" ma:internalName="TaxCatchAll" ma:showField="CatchAllData" ma:web="49bfba61-6e83-40bd-a5fb-b45c77de2667">
      <xsd:complexType>
        <xsd:complexContent>
          <xsd:extension base="dms:MultiChoiceLookup">
            <xsd:sequence>
              <xsd:element name="Value" type="dms:Lookup" maxOccurs="unbounded" minOccurs="0" nillable="true"/>
            </xsd:sequence>
          </xsd:extension>
        </xsd:complexContent>
      </xsd:complexType>
    </xsd:element>
    <xsd:element name="TaxCatchAllLabel" ma:index="23" nillable="true" ma:displayName="Taxonomy Catch All Column1" ma:description="" ma:hidden="true" ma:list="{bcea8f53-4ecf-4bd6-a9b3-89bec2158b27}" ma:internalName="TaxCatchAllLabel" ma:readOnly="true" ma:showField="CatchAllDataLabel" ma:web="49bfba61-6e83-40bd-a5fb-b45c77de2667">
      <xsd:complexType>
        <xsd:complexContent>
          <xsd:extension base="dms:MultiChoiceLookup">
            <xsd:sequence>
              <xsd:element name="Value" type="dms:Lookup" maxOccurs="unbounded" minOccurs="0" nillable="true"/>
            </xsd:sequence>
          </xsd:extension>
        </xsd:complexContent>
      </xsd:complexType>
    </xsd:element>
    <xsd:element name="f4b386671deb464d8bb6062959db37ce" ma:index="25" nillable="true" ma:taxonomy="true" ma:internalName="f4b386671deb464d8bb6062959db37ce" ma:taxonomyFieldName="SaTyDocumentQuartal" ma:displayName="Osavuosi" ma:default="" ma:fieldId="{f4b38667-1deb-464d-8bb6-062959db37ce}" ma:sspId="40397ff5-035d-43a5-8834-729ee8c332fa" ma:termSetId="895a9155-bcdc-4b0f-80ed-bd9ee6ec15cd" ma:anchorId="00000000-0000-0000-0000-000000000000" ma:open="false" ma:isKeyword="false">
      <xsd:complexType>
        <xsd:sequence>
          <xsd:element ref="pc:Terms" minOccurs="0" maxOccurs="1"/>
        </xsd:sequence>
      </xsd:complexType>
    </xsd:element>
    <xsd:element name="p39f2945831442ffb2b72677709d8610" ma:index="27" nillable="true" ma:taxonomy="true" ma:internalName="p39f2945831442ffb2b72677709d8610" ma:taxonomyFieldName="SaTyDocumentMonth" ma:displayName="Kuukausi" ma:default="" ma:fieldId="{939f2945-8314-42ff-b2b7-2677709d8610}" ma:sspId="40397ff5-035d-43a5-8834-729ee8c332fa" ma:termSetId="9349d5b0-8d30-4cc9-9bbe-b194ef7e757b" ma:anchorId="00000000-0000-0000-0000-000000000000" ma:open="false" ma:isKeyword="false">
      <xsd:complexType>
        <xsd:sequence>
          <xsd:element ref="pc:Terms" minOccurs="0" maxOccurs="1"/>
        </xsd:sequence>
      </xsd:complexType>
    </xsd:element>
    <xsd:element name="g947cab29b3b46f18713a0acc4648f6c" ma:index="29" nillable="true" ma:taxonomy="true" ma:internalName="g947cab29b3b46f18713a0acc4648f6c" ma:taxonomyFieldName="SaTyDocumentOtherTag" ma:displayName="Muu yksilöivä tieto" ma:default="" ma:fieldId="{0947cab2-9b3b-46f1-8713-a0acc4648f6c}" ma:sspId="40397ff5-035d-43a5-8834-729ee8c332fa" ma:termSetId="fd54c402-2e62-4cf2-a566-0b7c39712901" ma:anchorId="00000000-0000-0000-0000-000000000000"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SaTyTosIssueGroupId xmlns="49bfba61-6e83-40bd-a5fb-b45c77de2667" xsi:nil="true"/>
    <SaTyTosDocumentType xmlns="49bfba61-6e83-40bd-a5fb-b45c77de2667">Asiakirjapohja</SaTyTosDocumentType>
    <SaTyTosDocumentTypeId xmlns="49bfba61-6e83-40bd-a5fb-b45c77de2667">Asiakirjapohja</SaTyTosDocumentTypeId>
    <p39f2945831442ffb2b72677709d8610 xmlns="986746b9-21ea-4a10-94d5-c7e2d54bbe5a">
      <Terms xmlns="http://schemas.microsoft.com/office/infopath/2007/PartnerControls"/>
    </p39f2945831442ffb2b72677709d8610>
    <SaTyTosIssueGroup xmlns="49bfba61-6e83-40bd-a5fb-b45c77de2667" xsi:nil="true"/>
    <SaTyDocumentArchive xmlns="49bfba61-6e83-40bd-a5fb-b45c77de2667">false</SaTyDocumentArchive>
    <SaTyTosPublicity xmlns="49bfba61-6e83-40bd-a5fb-b45c77de2667">Julkinen</SaTyTosPublicity>
    <SaTyDocumentYear xmlns="49bfba61-6e83-40bd-a5fb-b45c77de2667">2019</SaTyDocumentYear>
    <SaTyDocumentStatus xmlns="49bfba61-6e83-40bd-a5fb-b45c77de2667">Luonnos</SaTyDocumentStatus>
    <SaTyTosTaskGroup xmlns="49bfba61-6e83-40bd-a5fb-b45c77de2667" xsi:nil="true"/>
    <SaTyTosPreservation xmlns="49bfba61-6e83-40bd-a5fb-b45c77de2667">3 v</SaTyTosPreservation>
    <TaxCatchAll xmlns="986746b9-21ea-4a10-94d5-c7e2d54bbe5a">
      <Value>1</Value>
      <Value>3</Value>
    </TaxCatchAll>
    <f4b386671deb464d8bb6062959db37ce xmlns="986746b9-21ea-4a10-94d5-c7e2d54bbe5a">
      <Terms xmlns="http://schemas.microsoft.com/office/infopath/2007/PartnerControls"/>
    </f4b386671deb464d8bb6062959db37ce>
    <od82ff796f8549e7b48b0e43c70930a6 xmlns="49bfba61-6e83-40bd-a5fb-b45c77de2667">
      <Terms xmlns="http://schemas.microsoft.com/office/infopath/2007/PartnerControls">
        <TermInfo xmlns="http://schemas.microsoft.com/office/infopath/2007/PartnerControls">
          <TermName xmlns="http://schemas.microsoft.com/office/infopath/2007/PartnerControls">Suomi</TermName>
          <TermId xmlns="http://schemas.microsoft.com/office/infopath/2007/PartnerControls">88d960e6-e76c-48a2-b607-f1600797b640</TermId>
        </TermInfo>
      </Terms>
    </od82ff796f8549e7b48b0e43c70930a6>
    <g947cab29b3b46f18713a0acc4648f6c xmlns="986746b9-21ea-4a10-94d5-c7e2d54bbe5a">
      <Terms xmlns="http://schemas.microsoft.com/office/infopath/2007/PartnerControls"/>
    </g947cab29b3b46f18713a0acc4648f6c>
    <SaTyDocumentUserData xmlns="49bfba61-6e83-40bd-a5fb-b45c77de2667">false</SaTyDocumentUserData>
    <SaTyTosTaskGroupId xmlns="49bfba61-6e83-40bd-a5fb-b45c77de2667" xsi:nil="true"/>
    <a9215f07bdd34c12927c30fd8ee294e2 xmlns="986746b9-21ea-4a10-94d5-c7e2d54bbe5a">
      <Terms xmlns="http://schemas.microsoft.com/office/infopath/2007/PartnerControls"/>
    </a9215f07bdd34c12927c30fd8ee294e2>
    <eb88049090c34051aae092bae2056bc2 xmlns="49bfba61-6e83-40bd-a5fb-b45c77de2667">
      <Terms xmlns="http://schemas.microsoft.com/office/infopath/2007/PartnerControls">
        <TermInfo xmlns="http://schemas.microsoft.com/office/infopath/2007/PartnerControls">
          <TermName xmlns="http://schemas.microsoft.com/office/infopath/2007/PartnerControls">Mallipohja</TermName>
          <TermId xmlns="http://schemas.microsoft.com/office/infopath/2007/PartnerControls">8556560e-d2f7-4107-a309-72029ebfa072</TermId>
        </TermInfo>
      </Terms>
    </eb88049090c34051aae092bae2056bc2>
  </documentManagement>
</p:properties>
</file>

<file path=customXml/itemProps1.xml><?xml version="1.0" encoding="utf-8"?>
<ds:datastoreItem xmlns:ds="http://schemas.openxmlformats.org/officeDocument/2006/customXml" ds:itemID="{16689405-7699-4D5B-B1C2-C837B6677E47}">
  <ds:schemaRefs>
    <ds:schemaRef ds:uri="http://schemas.microsoft.com/sharepoint/v3/contenttype/forms"/>
  </ds:schemaRefs>
</ds:datastoreItem>
</file>

<file path=customXml/itemProps2.xml><?xml version="1.0" encoding="utf-8"?>
<ds:datastoreItem xmlns:ds="http://schemas.openxmlformats.org/officeDocument/2006/customXml" ds:itemID="{B532A3A6-0941-41C5-B341-CC0C45876C2F}">
  <ds:schemaRefs>
    <ds:schemaRef ds:uri="Microsoft.SharePoint.Taxonomy.ContentTypeSync"/>
  </ds:schemaRefs>
</ds:datastoreItem>
</file>

<file path=customXml/itemProps3.xml><?xml version="1.0" encoding="utf-8"?>
<ds:datastoreItem xmlns:ds="http://schemas.openxmlformats.org/officeDocument/2006/customXml" ds:itemID="{60195554-F89F-4730-9E5C-BF39E209C9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bfba61-6e83-40bd-a5fb-b45c77de2667"/>
    <ds:schemaRef ds:uri="986746b9-21ea-4a10-94d5-c7e2d54bbe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0B977A5A-49BD-446D-AF05-4E41B5447755}">
  <ds:schemaRefs>
    <ds:schemaRef ds:uri="http://purl.org/dc/terms/"/>
    <ds:schemaRef ds:uri="http://schemas.openxmlformats.org/package/2006/metadata/core-properties"/>
    <ds:schemaRef ds:uri="986746b9-21ea-4a10-94d5-c7e2d54bbe5a"/>
    <ds:schemaRef ds:uri="http://schemas.microsoft.com/office/2006/documentManagement/types"/>
    <ds:schemaRef ds:uri="49bfba61-6e83-40bd-a5fb-b45c77de2667"/>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Traficom 1 su</Template>
  <TotalTime>170</TotalTime>
  <Words>1147</Words>
  <Application>Microsoft Office PowerPoint</Application>
  <PresentationFormat>Laajakuva</PresentationFormat>
  <Paragraphs>182</Paragraphs>
  <Slides>10</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10</vt:i4>
      </vt:variant>
    </vt:vector>
  </HeadingPairs>
  <TitlesOfParts>
    <vt:vector size="14" baseType="lpstr">
      <vt:lpstr>Calibri</vt:lpstr>
      <vt:lpstr>Verdana</vt:lpstr>
      <vt:lpstr>Wingdings 3</vt:lpstr>
      <vt:lpstr>A) Traficom 1 su</vt:lpstr>
      <vt:lpstr>Vesiväylänpidon uusi ylläpitoluokitus</vt:lpstr>
      <vt:lpstr>VESIVÄYLÄSTÖN LUOKITUKSET  </vt:lpstr>
      <vt:lpstr>Vesiväyläluokitus (Perusluokitus)   </vt:lpstr>
      <vt:lpstr>Ylläpitoluokitus (Turvalaitteiden toimivuusluokitus)    </vt:lpstr>
      <vt:lpstr>Ylläpitoluokitus (Turvalaitteiden toimivuusluokitus)    </vt:lpstr>
      <vt:lpstr>Ylläpitoluokitus (Turvalaitteiden toimivuusluokitus)    </vt:lpstr>
      <vt:lpstr>VÄYLÄNPITÄJÄN VASTUU JA TEHTÄVÄT VESIVÄYLILLÄ    </vt:lpstr>
      <vt:lpstr>VÄYLÄNPITÄJÄN VASTUU JA TEHTÄVÄT VESIVÄYLILLÄ    </vt:lpstr>
      <vt:lpstr>TURVALAITTEIDEN VIKAILMOITUKSET SEKÄ MERIVAROITUKSET     </vt:lpstr>
      <vt:lpstr>Kiitos</vt:lpstr>
    </vt:vector>
  </TitlesOfParts>
  <Company>Trafi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Saarela Sami</dc:creator>
  <cp:lastModifiedBy>Lång Risto</cp:lastModifiedBy>
  <cp:revision>18</cp:revision>
  <dcterms:created xsi:type="dcterms:W3CDTF">2020-04-16T11:50:01Z</dcterms:created>
  <dcterms:modified xsi:type="dcterms:W3CDTF">2020-04-23T11:34:19Z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0x0101000EC482A17D284AEE8290D09FC0D2D6D200C589622A2BFC49F09A63EB8A040062500036EF1402FBDA0D42924B1A4FE150B2A7</vt:lpwstr>
  </property>
  <property fmtid="{D5CDD505-2E9C-101B-9397-08002B2CF9AE}" pid="3" name="SaTyDocumentQuartal">
    <vt:lpwstr/>
  </property>
  <property fmtid="{D5CDD505-2E9C-101B-9397-08002B2CF9AE}" pid="4" name="SaTyDocumentOrganisation">
    <vt:lpwstr/>
  </property>
  <property fmtid="{D5CDD505-2E9C-101B-9397-08002B2CF9AE}" pid="5" name="SaTyDocumentMonth">
    <vt:lpwstr/>
  </property>
  <property fmtid="{D5CDD505-2E9C-101B-9397-08002B2CF9AE}" pid="6" name="SaTyTosKeywords">
    <vt:lpwstr>3;#Mallipohja|8556560e-d2f7-4107-a309-72029ebfa072</vt:lpwstr>
  </property>
  <property fmtid="{D5CDD505-2E9C-101B-9397-08002B2CF9AE}" pid="7" name="SaTyDocumentLanguage">
    <vt:lpwstr>1;#Suomi|88d960e6-e76c-48a2-b607-f1600797b640</vt:lpwstr>
  </property>
  <property fmtid="{D5CDD505-2E9C-101B-9397-08002B2CF9AE}" pid="8" name="SaTyDocumentOtherTag">
    <vt:lpwstr/>
  </property>
</Properties>
</file>