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0"/>
  </p:notesMasterIdLst>
  <p:sldIdLst>
    <p:sldId id="257" r:id="rId2"/>
    <p:sldId id="307" r:id="rId3"/>
    <p:sldId id="310" r:id="rId4"/>
    <p:sldId id="309" r:id="rId5"/>
    <p:sldId id="313" r:id="rId6"/>
    <p:sldId id="311" r:id="rId7"/>
    <p:sldId id="312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howGuides="1">
      <p:cViewPr varScale="1">
        <p:scale>
          <a:sx n="69" d="100"/>
          <a:sy n="69" d="100"/>
        </p:scale>
        <p:origin x="4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0864-FAE4-4A0B-A0DC-2F73C2A33AB3}" type="datetimeFigureOut">
              <a:rPr lang="fi-FI" smtClean="0"/>
              <a:t>7.5.2020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6995-C19F-4D09-894F-C325747C9A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6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69D9D5B7-43E3-441F-A639-CE5A3DE816D3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8C5E4A-925E-4380-B3C3-E1D4A10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CE5636D-9C58-4212-B090-9A958F1D7ECE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4CC4D-F01D-4CA4-BF14-0939A09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18480-8F56-4A52-896B-9A84F8CB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E56A51-8810-4865-8945-16E6E50C8E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1C84CBB3-3D4A-4CA8-93C1-245849ACEFE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000" y="0"/>
            <a:ext cx="8118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000" y="1998000"/>
            <a:ext cx="8118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6E857-0D86-4F3F-9947-AD440C89868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78C2E3F-58C2-493C-85CF-15309268269A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9C7A-4D5B-450A-B8D8-C51F073301E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8E456-1C51-4EC5-AB4B-853D6771C9F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7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6840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0C3D-853F-4695-B910-73CFF0206BCE}" type="datetime1">
              <a:rPr lang="fi-FI" smtClean="0"/>
              <a:t>7.5.2020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DE982506-23B0-45BA-9B62-4A61119ABB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6840000" cy="1108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2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08A1-D53F-47CC-A8FF-62E4C3BF2CD8}" type="datetime1">
              <a:rPr lang="fi-FI" smtClean="0"/>
              <a:t>7.5.2020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44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95E57C-C6EE-4ABF-A73C-A1599E42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E855-0C64-44C0-B5F0-F69238153AE6}" type="datetime1">
              <a:rPr lang="fi-FI" smtClean="0"/>
              <a:t>7.5.2020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A5210F4-1AB0-4FEF-A1BD-E1D5F148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E6992C-6D40-419E-BE16-EEDA7C49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80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9BF07D92-D3B1-4E5D-B9DB-D08A8026CA30}"/>
              </a:ext>
            </a:extLst>
          </p:cNvPr>
          <p:cNvSpPr>
            <a:spLocks/>
          </p:cNvSpPr>
          <p:nvPr/>
        </p:nvSpPr>
        <p:spPr bwMode="white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A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E71B6FA-641D-4AEA-82B6-22F19025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38000"/>
            <a:ext cx="6930000" cy="1800000"/>
          </a:xfrm>
        </p:spPr>
        <p:txBody>
          <a:bodyPr anchor="b">
            <a:noAutofit/>
          </a:bodyPr>
          <a:lstStyle>
            <a:lvl1pPr algn="l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4518000"/>
            <a:ext cx="6930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3131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753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89C-1C4B-4492-9254-95622D323ECB}" type="datetime1">
              <a:rPr lang="fi-FI" smtClean="0"/>
              <a:t>7.5.2020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25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1" name="Kuvan paikkamerkki 7">
            <a:extLst>
              <a:ext uri="{FF2B5EF4-FFF2-40B4-BE49-F238E27FC236}">
                <a16:creationId xmlns:a16="http://schemas.microsoft.com/office/drawing/2014/main" id="{F46B695D-C2D4-4B0D-BD08-921E2077AF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6A1017-A778-41AD-ABCA-374221F329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90EB6C6-A85E-4998-A5CC-EC838C59296C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36BF7B-82FB-47DE-BC6C-33D7E24DE4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357D08-F253-4894-A7BC-2A84ACA693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8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AEB2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1C0D63-9DE0-42AC-80D3-A971439E543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49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6767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1F26-CE89-43D2-A8D6-AAD885B81AAD}" type="datetime1">
              <a:rPr lang="fi-FI" smtClean="0"/>
              <a:t>7.5.2020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Väli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2000" y="2538000"/>
            <a:ext cx="6930000" cy="1800000"/>
          </a:xfrm>
        </p:spPr>
        <p:txBody>
          <a:bodyPr anchor="b">
            <a:noAutofit/>
          </a:bodyPr>
          <a:lstStyle>
            <a:lvl1pPr algn="r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92000" y="4518000"/>
            <a:ext cx="6930000" cy="97200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62BE981-6785-4A7C-82B1-ACDBE1F3E645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3" name="Kuva 11">
            <a:extLst>
              <a:ext uri="{FF2B5EF4-FFF2-40B4-BE49-F238E27FC236}">
                <a16:creationId xmlns:a16="http://schemas.microsoft.com/office/drawing/2014/main" id="{65B3D21D-D2FF-4E63-ACEC-CAD99301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7466B7-5E51-46C7-81ED-A537C82F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0000" y="6435396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927403-F3FE-4776-8232-7314E776BC58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BFE950-CC6B-4093-8BCF-D2FD28F8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4000" y="6435396"/>
            <a:ext cx="41148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728AFC-E181-4ACB-83B0-B2ADA42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4000" y="6435396"/>
            <a:ext cx="684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54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E2CE5E2D-B787-49DF-83D8-31DBA2630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0C5876-4AA1-4C6E-8FB3-FD23DD8E16E2}" type="datetime1">
              <a:rPr lang="fi-FI" smtClean="0"/>
              <a:t>7.5.2020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1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2F752B8B-F8DD-4994-9268-4B71BF1A1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38B32D-C7A5-4162-B6B4-7DC8E1487C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B5A4EF-9420-4012-950C-1C44BB439EBF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1E6807-8ABE-4EA4-A52C-2C7FFAFA2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2A3C5-3133-4EF7-9D6E-5D4F2A8DCF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11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908000"/>
            <a:ext cx="10746000" cy="426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0000" y="6435396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5C6937E-FE12-48F4-96CB-142DDB3195E2}" type="datetime1">
              <a:rPr lang="fi-FI" smtClean="0"/>
              <a:pPr/>
              <a:t>7.5.2020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4000" y="6435396"/>
            <a:ext cx="41148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[Esityksen nimi]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35396"/>
            <a:ext cx="68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7DE6E4-DC77-456C-872A-552B509F49AF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1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8285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89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ayla.fi/web/sv/farleder/omraden-med-forbud-och-begransningar-som-galler-sjotrafiken#.XlYnf-SP6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siointi.trafi.fi/omatrafi-formservlet-web/lomake/mu6441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Förbud</a:t>
            </a:r>
            <a:r>
              <a:rPr lang="fi-FI" dirty="0" smtClean="0"/>
              <a:t> och </a:t>
            </a:r>
            <a:r>
              <a:rPr lang="fi-FI" dirty="0" err="1" smtClean="0"/>
              <a:t>begräns-ningar</a:t>
            </a:r>
            <a:r>
              <a:rPr lang="fi-FI" dirty="0" smtClean="0"/>
              <a:t> i  </a:t>
            </a:r>
            <a:r>
              <a:rPr lang="fi-FI" dirty="0" err="1" smtClean="0"/>
              <a:t>sjötrafik</a:t>
            </a:r>
            <a:endParaRPr lang="fi-FI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4000" y="5301208"/>
            <a:ext cx="6930000" cy="972000"/>
          </a:xfrm>
        </p:spPr>
        <p:txBody>
          <a:bodyPr/>
          <a:lstStyle/>
          <a:p>
            <a:r>
              <a:rPr lang="fi-FI" dirty="0" smtClean="0"/>
              <a:t>Jani Koiranen, Traficom</a:t>
            </a:r>
            <a:endParaRPr lang="fi-FI" dirty="0"/>
          </a:p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A45C-C6D5-44E0-A7C3-11C4F37DB9B8}" type="datetime1">
              <a:rPr lang="fi-FI" smtClean="0"/>
              <a:t>7.5.2020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83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D6A3F2-3176-400B-9F7B-F7A1CC1C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15101"/>
            <a:ext cx="10746000" cy="693619"/>
          </a:xfrm>
        </p:spPr>
        <p:txBody>
          <a:bodyPr/>
          <a:lstStyle/>
          <a:p>
            <a:r>
              <a:rPr lang="fi-FI" dirty="0" err="1" smtClean="0"/>
              <a:t>Allmänt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6E8E13-0DA2-4679-9F49-E2E83705D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18" y="836712"/>
            <a:ext cx="10746000" cy="5400600"/>
          </a:xfrm>
        </p:spPr>
        <p:txBody>
          <a:bodyPr/>
          <a:lstStyle/>
          <a:p>
            <a:r>
              <a:rPr lang="fi-FI" sz="2000" dirty="0"/>
              <a:t>Traficom </a:t>
            </a:r>
            <a:r>
              <a:rPr lang="fi-FI" sz="2000" dirty="0" err="1" smtClean="0"/>
              <a:t>utfärdar</a:t>
            </a:r>
            <a:r>
              <a:rPr lang="fi-FI" sz="2000" dirty="0" smtClean="0"/>
              <a:t> </a:t>
            </a:r>
            <a:r>
              <a:rPr lang="fi-FI" sz="2000" dirty="0" err="1" smtClean="0"/>
              <a:t>med</a:t>
            </a:r>
            <a:r>
              <a:rPr lang="fi-FI" sz="2000" dirty="0" smtClean="0"/>
              <a:t> </a:t>
            </a:r>
            <a:r>
              <a:rPr lang="fi-FI" sz="2000" dirty="0" err="1" smtClean="0"/>
              <a:t>stöd</a:t>
            </a:r>
            <a:r>
              <a:rPr lang="fi-FI" sz="2000" dirty="0" smtClean="0"/>
              <a:t> av </a:t>
            </a:r>
            <a:r>
              <a:rPr lang="fi-FI" sz="2000" dirty="0" err="1" smtClean="0"/>
              <a:t>sjötrafiklagen</a:t>
            </a:r>
            <a:r>
              <a:rPr lang="fi-FI" sz="2000" dirty="0" smtClean="0"/>
              <a:t>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farleder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err="1" smtClean="0"/>
              <a:t>När</a:t>
            </a:r>
            <a:r>
              <a:rPr lang="fi-FI" sz="1800" dirty="0" smtClean="0"/>
              <a:t> </a:t>
            </a:r>
            <a:r>
              <a:rPr lang="fi-FI" sz="1800" dirty="0" err="1" smtClean="0"/>
              <a:t>den</a:t>
            </a:r>
            <a:r>
              <a:rPr lang="fi-FI" sz="1800" dirty="0" smtClean="0"/>
              <a:t> </a:t>
            </a:r>
            <a:r>
              <a:rPr lang="fi-FI" sz="1800" dirty="0" err="1" smtClean="0"/>
              <a:t>nya</a:t>
            </a:r>
            <a:r>
              <a:rPr lang="fi-FI" sz="1800" dirty="0" smtClean="0"/>
              <a:t> </a:t>
            </a:r>
            <a:r>
              <a:rPr lang="fi-FI" sz="1800" dirty="0" err="1" smtClean="0"/>
              <a:t>sjötrafiklagen</a:t>
            </a:r>
            <a:r>
              <a:rPr lang="fi-FI" sz="1800" dirty="0" smtClean="0"/>
              <a:t> </a:t>
            </a:r>
            <a:r>
              <a:rPr lang="fi-FI" sz="1800" dirty="0" err="1" smtClean="0"/>
              <a:t>träder</a:t>
            </a:r>
            <a:r>
              <a:rPr lang="fi-FI" sz="1800" dirty="0" smtClean="0"/>
              <a:t> i kraft </a:t>
            </a:r>
            <a:r>
              <a:rPr lang="fi-FI" sz="1800" dirty="0" err="1" smtClean="0"/>
              <a:t>den</a:t>
            </a:r>
            <a:r>
              <a:rPr lang="fi-FI" sz="1800" dirty="0" smtClean="0"/>
              <a:t> 1 </a:t>
            </a:r>
            <a:r>
              <a:rPr lang="fi-FI" sz="1800" dirty="0" err="1" smtClean="0"/>
              <a:t>juni</a:t>
            </a:r>
            <a:r>
              <a:rPr lang="fi-FI" sz="1800" dirty="0" smtClean="0"/>
              <a:t> </a:t>
            </a:r>
            <a:r>
              <a:rPr lang="fi-FI" sz="1800" dirty="0" err="1" smtClean="0"/>
              <a:t>ansvarar</a:t>
            </a:r>
            <a:r>
              <a:rPr lang="fi-FI" sz="1800" dirty="0" smtClean="0"/>
              <a:t> Traficom för alla </a:t>
            </a:r>
            <a:r>
              <a:rPr lang="fi-FI" sz="1800" dirty="0" err="1" smtClean="0"/>
              <a:t>begränsningar</a:t>
            </a:r>
            <a:r>
              <a:rPr lang="fi-FI" sz="1800" dirty="0" smtClean="0"/>
              <a:t> och </a:t>
            </a:r>
            <a:r>
              <a:rPr lang="fi-FI" sz="1800" dirty="0" err="1" smtClean="0"/>
              <a:t>förbud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gäller</a:t>
            </a:r>
            <a:r>
              <a:rPr lang="fi-FI" sz="1800" dirty="0" smtClean="0"/>
              <a:t> ett </a:t>
            </a:r>
            <a:r>
              <a:rPr lang="fi-FI" sz="1800" dirty="0" err="1" smtClean="0"/>
              <a:t>visst</a:t>
            </a:r>
            <a:r>
              <a:rPr lang="fi-FI" sz="1800" dirty="0" smtClean="0"/>
              <a:t> </a:t>
            </a:r>
            <a:r>
              <a:rPr lang="fi-FI" sz="1800" dirty="0" err="1" smtClean="0"/>
              <a:t>område</a:t>
            </a:r>
            <a:r>
              <a:rPr lang="fi-FI" sz="1800" dirty="0" smtClean="0"/>
              <a:t> </a:t>
            </a:r>
            <a:r>
              <a:rPr lang="fi-FI" sz="1800" dirty="0" err="1" smtClean="0"/>
              <a:t>eller</a:t>
            </a:r>
            <a:r>
              <a:rPr lang="fi-FI" sz="1800" dirty="0" smtClean="0"/>
              <a:t> en </a:t>
            </a:r>
            <a:r>
              <a:rPr lang="fi-FI" sz="1800" dirty="0" err="1" smtClean="0"/>
              <a:t>viss</a:t>
            </a:r>
            <a:r>
              <a:rPr lang="fi-FI" sz="1800" dirty="0" smtClean="0"/>
              <a:t> </a:t>
            </a:r>
            <a:r>
              <a:rPr lang="fi-FI" sz="1800" dirty="0" err="1" smtClean="0"/>
              <a:t>farkosttyp</a:t>
            </a:r>
            <a:r>
              <a:rPr lang="fi-FI" sz="1800" dirty="0" smtClean="0"/>
              <a:t>.</a:t>
            </a:r>
            <a:endParaRPr lang="fi-FI" sz="1800" dirty="0"/>
          </a:p>
          <a:p>
            <a:pPr lvl="2"/>
            <a:r>
              <a:rPr lang="fi-FI" sz="1600" dirty="0" smtClean="0"/>
              <a:t>NTM-</a:t>
            </a:r>
            <a:r>
              <a:rPr lang="fi-FI" sz="1600" dirty="0" err="1" smtClean="0"/>
              <a:t>centralerna</a:t>
            </a:r>
            <a:r>
              <a:rPr lang="fi-FI" sz="1600" dirty="0" smtClean="0"/>
              <a:t> </a:t>
            </a:r>
            <a:r>
              <a:rPr lang="fi-FI" sz="1600" dirty="0" err="1" smtClean="0"/>
              <a:t>hör</a:t>
            </a:r>
            <a:r>
              <a:rPr lang="fi-FI" sz="1600" dirty="0" smtClean="0"/>
              <a:t> </a:t>
            </a:r>
            <a:r>
              <a:rPr lang="fi-FI" sz="1600" dirty="0" err="1" smtClean="0"/>
              <a:t>därefter</a:t>
            </a:r>
            <a:r>
              <a:rPr lang="fi-FI" sz="1600" dirty="0" smtClean="0"/>
              <a:t> till de </a:t>
            </a:r>
            <a:r>
              <a:rPr lang="fi-FI" sz="1600" dirty="0" err="1" smtClean="0"/>
              <a:t>myndigheter</a:t>
            </a:r>
            <a:r>
              <a:rPr lang="fi-FI" sz="1600" dirty="0" smtClean="0"/>
              <a:t> </a:t>
            </a:r>
            <a:r>
              <a:rPr lang="fi-FI" sz="1600" dirty="0" err="1" smtClean="0"/>
              <a:t>som</a:t>
            </a:r>
            <a:r>
              <a:rPr lang="fi-FI" sz="1600" dirty="0" smtClean="0"/>
              <a:t> </a:t>
            </a:r>
            <a:r>
              <a:rPr lang="fi-FI" sz="1600" dirty="0" err="1" smtClean="0"/>
              <a:t>blir</a:t>
            </a:r>
            <a:r>
              <a:rPr lang="fi-FI" sz="1600" dirty="0" smtClean="0"/>
              <a:t> </a:t>
            </a:r>
            <a:r>
              <a:rPr lang="fi-FI" sz="1600" dirty="0" err="1" smtClean="0"/>
              <a:t>hörda</a:t>
            </a:r>
            <a:r>
              <a:rPr lang="fi-FI" sz="1600" dirty="0" smtClean="0"/>
              <a:t>.</a:t>
            </a:r>
            <a:endParaRPr lang="fi-FI" sz="1600" dirty="0"/>
          </a:p>
          <a:p>
            <a:pPr lvl="2"/>
            <a:r>
              <a:rPr lang="fi-FI" sz="1600" dirty="0" err="1" smtClean="0"/>
              <a:t>Syftet</a:t>
            </a:r>
            <a:r>
              <a:rPr lang="fi-FI" sz="1600" dirty="0" smtClean="0"/>
              <a:t> </a:t>
            </a:r>
            <a:r>
              <a:rPr lang="fi-FI" sz="1600" dirty="0" err="1" smtClean="0"/>
              <a:t>med</a:t>
            </a:r>
            <a:r>
              <a:rPr lang="fi-FI" sz="1600" dirty="0" smtClean="0"/>
              <a:t> </a:t>
            </a:r>
            <a:r>
              <a:rPr lang="fi-FI" sz="1600" dirty="0" err="1" smtClean="0"/>
              <a:t>ändringen</a:t>
            </a:r>
            <a:r>
              <a:rPr lang="fi-FI" sz="1600" dirty="0" smtClean="0"/>
              <a:t> </a:t>
            </a:r>
            <a:r>
              <a:rPr lang="fi-FI" sz="1600" dirty="0" err="1" smtClean="0"/>
              <a:t>är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underlätta</a:t>
            </a:r>
            <a:r>
              <a:rPr lang="fi-FI" sz="1600" dirty="0" smtClean="0"/>
              <a:t> </a:t>
            </a:r>
            <a:r>
              <a:rPr lang="fi-FI" sz="1600" dirty="0" err="1" smtClean="0"/>
              <a:t>beslutsprocessen</a:t>
            </a:r>
            <a:r>
              <a:rPr lang="fi-FI" sz="1600" dirty="0" smtClean="0"/>
              <a:t>, </a:t>
            </a:r>
            <a:r>
              <a:rPr lang="fi-FI" sz="1600" dirty="0" err="1" smtClean="0"/>
              <a:t>förenhetliga</a:t>
            </a:r>
            <a:r>
              <a:rPr lang="fi-FI" sz="1600" dirty="0" smtClean="0"/>
              <a:t> </a:t>
            </a:r>
            <a:r>
              <a:rPr lang="fi-FI" sz="1600" dirty="0" err="1" smtClean="0"/>
              <a:t>beslutsförfarandet</a:t>
            </a:r>
            <a:r>
              <a:rPr lang="fi-FI" sz="1600" dirty="0" smtClean="0"/>
              <a:t> och </a:t>
            </a:r>
            <a:r>
              <a:rPr lang="fi-FI" sz="1600" dirty="0" err="1" smtClean="0"/>
              <a:t>förbättra</a:t>
            </a:r>
            <a:r>
              <a:rPr lang="fi-FI" sz="1600" dirty="0" smtClean="0"/>
              <a:t> </a:t>
            </a:r>
            <a:r>
              <a:rPr lang="fi-FI" sz="1600" dirty="0" err="1" smtClean="0"/>
              <a:t>sammanställningen</a:t>
            </a:r>
            <a:r>
              <a:rPr lang="fi-FI" sz="1600" dirty="0" smtClean="0"/>
              <a:t> av </a:t>
            </a:r>
            <a:r>
              <a:rPr lang="fi-FI" sz="1600" dirty="0" err="1" smtClean="0"/>
              <a:t>den</a:t>
            </a:r>
            <a:r>
              <a:rPr lang="fi-FI" sz="1600" dirty="0" smtClean="0"/>
              <a:t> </a:t>
            </a:r>
            <a:r>
              <a:rPr lang="fi-FI" sz="1600" dirty="0" err="1" smtClean="0"/>
              <a:t>information</a:t>
            </a:r>
            <a:r>
              <a:rPr lang="fi-FI" sz="1600" dirty="0" smtClean="0"/>
              <a:t> </a:t>
            </a:r>
            <a:r>
              <a:rPr lang="fi-FI" sz="1600" dirty="0" err="1" smtClean="0"/>
              <a:t>som</a:t>
            </a:r>
            <a:r>
              <a:rPr lang="fi-FI" sz="1600" dirty="0" smtClean="0"/>
              <a:t> </a:t>
            </a:r>
            <a:r>
              <a:rPr lang="fi-FI" sz="1600" dirty="0" err="1" smtClean="0"/>
              <a:t>behövs</a:t>
            </a:r>
            <a:r>
              <a:rPr lang="fi-FI" sz="1600" dirty="0" smtClean="0"/>
              <a:t>. </a:t>
            </a:r>
          </a:p>
          <a:p>
            <a:r>
              <a:rPr lang="fi-FI" sz="2000" dirty="0" smtClean="0"/>
              <a:t>De </a:t>
            </a:r>
            <a:r>
              <a:rPr lang="fi-FI" sz="2000" dirty="0" err="1" smtClean="0"/>
              <a:t>vanligaste</a:t>
            </a:r>
            <a:r>
              <a:rPr lang="fi-FI" sz="2000" dirty="0" smtClean="0"/>
              <a:t> </a:t>
            </a:r>
            <a:r>
              <a:rPr lang="fi-FI" sz="2000" dirty="0" err="1" smtClean="0"/>
              <a:t>förbuden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begränsningarna</a:t>
            </a:r>
            <a:r>
              <a:rPr lang="fi-FI" sz="2000" dirty="0" smtClean="0"/>
              <a:t> i </a:t>
            </a:r>
            <a:r>
              <a:rPr lang="fi-FI" sz="2000" dirty="0" err="1" smtClean="0"/>
              <a:t>farlederna</a:t>
            </a:r>
            <a:r>
              <a:rPr lang="fi-FI" sz="2000" dirty="0" smtClean="0"/>
              <a:t> </a:t>
            </a:r>
            <a:r>
              <a:rPr lang="fi-FI" sz="2000" dirty="0" err="1" smtClean="0"/>
              <a:t>är</a:t>
            </a:r>
            <a:r>
              <a:rPr lang="fi-FI" sz="2000" dirty="0" smtClean="0"/>
              <a:t>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</a:t>
            </a:r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orsaka</a:t>
            </a:r>
            <a:r>
              <a:rPr lang="fi-FI" sz="2000" dirty="0" smtClean="0"/>
              <a:t> </a:t>
            </a:r>
            <a:r>
              <a:rPr lang="fi-FI" sz="2000" dirty="0" err="1" smtClean="0"/>
              <a:t>svall</a:t>
            </a:r>
            <a:r>
              <a:rPr lang="fi-FI" sz="2000" dirty="0" smtClean="0"/>
              <a:t> och </a:t>
            </a:r>
            <a:r>
              <a:rPr lang="fi-FI" sz="2000" dirty="0" err="1" smtClean="0"/>
              <a:t>fartbegränsningar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grund</a:t>
            </a:r>
            <a:r>
              <a:rPr lang="fi-FI" sz="1800" dirty="0" smtClean="0"/>
              <a:t> av </a:t>
            </a:r>
            <a:r>
              <a:rPr lang="fi-FI" sz="1800" dirty="0" err="1" smtClean="0"/>
              <a:t>tävlingar</a:t>
            </a:r>
            <a:r>
              <a:rPr lang="fi-FI" sz="1800" dirty="0" smtClean="0"/>
              <a:t> och </a:t>
            </a:r>
            <a:r>
              <a:rPr lang="fi-FI" sz="1800" dirty="0" err="1" smtClean="0"/>
              <a:t>andra</a:t>
            </a:r>
            <a:r>
              <a:rPr lang="fi-FI" sz="1800" dirty="0" smtClean="0"/>
              <a:t> </a:t>
            </a:r>
            <a:r>
              <a:rPr lang="fi-FI" sz="1800" dirty="0" err="1" smtClean="0"/>
              <a:t>evenemang</a:t>
            </a:r>
            <a:r>
              <a:rPr lang="fi-FI" sz="1800" dirty="0" smtClean="0"/>
              <a:t> </a:t>
            </a:r>
            <a:r>
              <a:rPr lang="fi-FI" sz="1800" dirty="0" err="1" smtClean="0"/>
              <a:t>kan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i </a:t>
            </a:r>
            <a:r>
              <a:rPr lang="fi-FI" sz="1800" dirty="0" err="1" smtClean="0"/>
              <a:t>vissa</a:t>
            </a:r>
            <a:r>
              <a:rPr lang="fi-FI" sz="1800" dirty="0" smtClean="0"/>
              <a:t> </a:t>
            </a:r>
            <a:r>
              <a:rPr lang="fi-FI" sz="1800" dirty="0" err="1" smtClean="0"/>
              <a:t>fall</a:t>
            </a:r>
            <a:r>
              <a:rPr lang="fi-FI" sz="1800" dirty="0" smtClean="0"/>
              <a:t> </a:t>
            </a:r>
            <a:r>
              <a:rPr lang="fi-FI" sz="1800" dirty="0" err="1" smtClean="0"/>
              <a:t>bli</a:t>
            </a:r>
            <a:r>
              <a:rPr lang="fi-FI" sz="1800" dirty="0" smtClean="0"/>
              <a:t> </a:t>
            </a:r>
            <a:r>
              <a:rPr lang="fi-FI" sz="1800" dirty="0" err="1" smtClean="0"/>
              <a:t>aktuellt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begränsa</a:t>
            </a:r>
            <a:r>
              <a:rPr lang="fi-FI" sz="1800" dirty="0" smtClean="0"/>
              <a:t> </a:t>
            </a:r>
            <a:r>
              <a:rPr lang="fi-FI" sz="1800" dirty="0" err="1" smtClean="0"/>
              <a:t>sjötrafiken</a:t>
            </a:r>
            <a:r>
              <a:rPr lang="fi-FI" sz="1800" dirty="0" smtClean="0"/>
              <a:t> i </a:t>
            </a:r>
            <a:r>
              <a:rPr lang="fi-FI" sz="1800" dirty="0" err="1" smtClean="0"/>
              <a:t>säkerhetens</a:t>
            </a:r>
            <a:r>
              <a:rPr lang="fi-FI" sz="1800" dirty="0" smtClean="0"/>
              <a:t> </a:t>
            </a:r>
            <a:r>
              <a:rPr lang="fi-FI" sz="1800" dirty="0" err="1" smtClean="0"/>
              <a:t>namn</a:t>
            </a:r>
            <a:r>
              <a:rPr lang="fi-FI" sz="1800" dirty="0" smtClean="0"/>
              <a:t>. </a:t>
            </a:r>
          </a:p>
          <a:p>
            <a:pPr lvl="2"/>
            <a:r>
              <a:rPr lang="fi-FI" sz="1600" dirty="0" smtClean="0"/>
              <a:t>Om ett </a:t>
            </a:r>
            <a:r>
              <a:rPr lang="fi-FI" sz="1600" dirty="0" err="1" smtClean="0"/>
              <a:t>tillståndspliktigt</a:t>
            </a:r>
            <a:r>
              <a:rPr lang="fi-FI" sz="1600" dirty="0" smtClean="0"/>
              <a:t> </a:t>
            </a:r>
            <a:r>
              <a:rPr lang="fi-FI" sz="1600" dirty="0" err="1" smtClean="0"/>
              <a:t>evenemang</a:t>
            </a:r>
            <a:r>
              <a:rPr lang="fi-FI" sz="1600" dirty="0" smtClean="0"/>
              <a:t> </a:t>
            </a:r>
            <a:r>
              <a:rPr lang="fi-FI" sz="1600" dirty="0" err="1" smtClean="0"/>
              <a:t>förutsätter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sjötrafiken</a:t>
            </a:r>
            <a:r>
              <a:rPr lang="fi-FI" sz="1600" dirty="0" smtClean="0"/>
              <a:t> </a:t>
            </a:r>
            <a:r>
              <a:rPr lang="fi-FI" sz="1600" dirty="0" err="1" smtClean="0"/>
              <a:t>avbryts</a:t>
            </a:r>
            <a:r>
              <a:rPr lang="fi-FI" sz="1600" dirty="0" smtClean="0"/>
              <a:t> </a:t>
            </a:r>
            <a:r>
              <a:rPr lang="fi-FI" sz="1600" dirty="0" err="1" smtClean="0"/>
              <a:t>eller</a:t>
            </a:r>
            <a:r>
              <a:rPr lang="fi-FI" sz="1600" dirty="0" smtClean="0"/>
              <a:t> </a:t>
            </a:r>
            <a:r>
              <a:rPr lang="fi-FI" sz="1600" dirty="0" err="1" smtClean="0"/>
              <a:t>begränsas</a:t>
            </a:r>
            <a:r>
              <a:rPr lang="fi-FI" sz="1600" dirty="0" smtClean="0"/>
              <a:t> </a:t>
            </a:r>
            <a:r>
              <a:rPr lang="fi-FI" sz="1600" dirty="0" err="1" smtClean="0"/>
              <a:t>tillfälligt</a:t>
            </a:r>
            <a:r>
              <a:rPr lang="fi-FI" sz="1600" dirty="0" smtClean="0"/>
              <a:t> </a:t>
            </a:r>
            <a:r>
              <a:rPr lang="fi-FI" sz="1600" dirty="0" err="1" smtClean="0"/>
              <a:t>eller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ett </a:t>
            </a:r>
            <a:r>
              <a:rPr lang="fi-FI" sz="1600" dirty="0" err="1" smtClean="0"/>
              <a:t>förbud</a:t>
            </a:r>
            <a:r>
              <a:rPr lang="fi-FI" sz="1600" dirty="0" smtClean="0"/>
              <a:t> </a:t>
            </a:r>
            <a:r>
              <a:rPr lang="fi-FI" sz="1600" dirty="0" err="1" smtClean="0"/>
              <a:t>eller</a:t>
            </a:r>
            <a:r>
              <a:rPr lang="fi-FI" sz="1600" dirty="0" smtClean="0"/>
              <a:t> en </a:t>
            </a:r>
            <a:r>
              <a:rPr lang="fi-FI" sz="1600" dirty="0" err="1" smtClean="0"/>
              <a:t>begränsning</a:t>
            </a:r>
            <a:r>
              <a:rPr lang="fi-FI" sz="1600" dirty="0" smtClean="0"/>
              <a:t> </a:t>
            </a:r>
            <a:r>
              <a:rPr lang="fi-FI" sz="1600" dirty="0" err="1" smtClean="0"/>
              <a:t>som</a:t>
            </a:r>
            <a:r>
              <a:rPr lang="fi-FI" sz="1600" dirty="0" smtClean="0"/>
              <a:t> </a:t>
            </a:r>
            <a:r>
              <a:rPr lang="fi-FI" sz="1600" dirty="0" err="1" smtClean="0"/>
              <a:t>gäller</a:t>
            </a:r>
            <a:r>
              <a:rPr lang="fi-FI" sz="1600" dirty="0" smtClean="0"/>
              <a:t> ett </a:t>
            </a:r>
            <a:r>
              <a:rPr lang="fi-FI" sz="1600" dirty="0" err="1" smtClean="0"/>
              <a:t>visst</a:t>
            </a:r>
            <a:r>
              <a:rPr lang="fi-FI" sz="1600" dirty="0" smtClean="0"/>
              <a:t> </a:t>
            </a:r>
            <a:r>
              <a:rPr lang="fi-FI" sz="1600" dirty="0" err="1" smtClean="0"/>
              <a:t>område</a:t>
            </a:r>
            <a:r>
              <a:rPr lang="fi-FI" sz="1600" dirty="0" smtClean="0"/>
              <a:t> </a:t>
            </a:r>
            <a:r>
              <a:rPr lang="fi-FI" sz="1600" dirty="0" err="1" smtClean="0"/>
              <a:t>frångås</a:t>
            </a:r>
            <a:r>
              <a:rPr lang="fi-FI" sz="1600" dirty="0" smtClean="0"/>
              <a:t>, </a:t>
            </a:r>
            <a:r>
              <a:rPr lang="fi-FI" sz="1600" dirty="0" err="1" smtClean="0"/>
              <a:t>ska</a:t>
            </a:r>
            <a:r>
              <a:rPr lang="fi-FI" sz="1600" dirty="0" smtClean="0"/>
              <a:t> </a:t>
            </a:r>
            <a:r>
              <a:rPr lang="fi-FI" sz="1600" dirty="0" err="1" smtClean="0"/>
              <a:t>tillstånd</a:t>
            </a:r>
            <a:r>
              <a:rPr lang="fi-FI" sz="1600" dirty="0" smtClean="0"/>
              <a:t> för </a:t>
            </a:r>
            <a:r>
              <a:rPr lang="fi-FI" sz="1600" dirty="0" err="1" smtClean="0"/>
              <a:t>detta</a:t>
            </a:r>
            <a:r>
              <a:rPr lang="fi-FI" sz="1600" dirty="0" smtClean="0"/>
              <a:t> </a:t>
            </a:r>
            <a:r>
              <a:rPr lang="fi-FI" sz="1600" dirty="0" err="1" smtClean="0"/>
              <a:t>sökas</a:t>
            </a:r>
            <a:r>
              <a:rPr lang="fi-FI" sz="1600" dirty="0" smtClean="0"/>
              <a:t> </a:t>
            </a:r>
            <a:r>
              <a:rPr lang="fi-FI" sz="1600" dirty="0" err="1" smtClean="0"/>
              <a:t>hos</a:t>
            </a:r>
            <a:r>
              <a:rPr lang="fi-FI" sz="1600" dirty="0"/>
              <a:t> </a:t>
            </a:r>
            <a:r>
              <a:rPr lang="fi-FI" sz="1600" dirty="0" smtClean="0"/>
              <a:t>Traficom (</a:t>
            </a:r>
            <a:r>
              <a:rPr lang="fi-FI" sz="1600" dirty="0" err="1" smtClean="0"/>
              <a:t>räknat</a:t>
            </a:r>
            <a:r>
              <a:rPr lang="fi-FI" sz="1600" dirty="0" smtClean="0"/>
              <a:t> </a:t>
            </a:r>
            <a:r>
              <a:rPr lang="fi-FI" sz="1600" dirty="0" err="1" smtClean="0"/>
              <a:t>från</a:t>
            </a:r>
            <a:r>
              <a:rPr lang="fi-FI" sz="1600" dirty="0" smtClean="0"/>
              <a:t> 1 </a:t>
            </a:r>
            <a:r>
              <a:rPr lang="fi-FI" sz="1600" dirty="0" err="1" smtClean="0"/>
              <a:t>juni</a:t>
            </a:r>
            <a:r>
              <a:rPr lang="fi-FI" sz="1600" dirty="0" smtClean="0"/>
              <a:t>)</a:t>
            </a:r>
          </a:p>
          <a:p>
            <a:r>
              <a:rPr lang="fi-FI" sz="2000" dirty="0" err="1" smtClean="0"/>
              <a:t>Enligt</a:t>
            </a:r>
            <a:r>
              <a:rPr lang="fi-FI" sz="2000" dirty="0" smtClean="0"/>
              <a:t> </a:t>
            </a:r>
            <a:r>
              <a:rPr lang="fi-FI" sz="2000" dirty="0" err="1" smtClean="0"/>
              <a:t>den</a:t>
            </a:r>
            <a:r>
              <a:rPr lang="fi-FI" sz="2000" dirty="0" smtClean="0"/>
              <a:t> </a:t>
            </a:r>
            <a:r>
              <a:rPr lang="fi-FI" sz="2000" dirty="0" err="1" smtClean="0"/>
              <a:t>nya</a:t>
            </a:r>
            <a:r>
              <a:rPr lang="fi-FI" sz="2000" dirty="0" smtClean="0"/>
              <a:t> </a:t>
            </a:r>
            <a:r>
              <a:rPr lang="fi-FI" sz="2000" dirty="0" err="1" smtClean="0"/>
              <a:t>sjötrafiklagen</a:t>
            </a:r>
            <a:r>
              <a:rPr lang="fi-FI" sz="2000" dirty="0" smtClean="0"/>
              <a:t> </a:t>
            </a:r>
            <a:r>
              <a:rPr lang="fi-FI" sz="2000" dirty="0" err="1" smtClean="0"/>
              <a:t>kan</a:t>
            </a:r>
            <a:r>
              <a:rPr lang="fi-FI" sz="2000" dirty="0" smtClean="0"/>
              <a:t> Traficom </a:t>
            </a:r>
            <a:r>
              <a:rPr lang="fi-FI" sz="2000" dirty="0" err="1" smtClean="0"/>
              <a:t>med</a:t>
            </a:r>
            <a:r>
              <a:rPr lang="fi-FI" sz="2000" dirty="0" smtClean="0"/>
              <a:t> </a:t>
            </a:r>
            <a:r>
              <a:rPr lang="fi-FI" sz="2000" dirty="0" err="1" smtClean="0"/>
              <a:t>anledning</a:t>
            </a:r>
            <a:r>
              <a:rPr lang="fi-FI" sz="2000" dirty="0" smtClean="0"/>
              <a:t> av en </a:t>
            </a:r>
            <a:r>
              <a:rPr lang="fi-FI" sz="2000" dirty="0" err="1" smtClean="0"/>
              <a:t>olycka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någon</a:t>
            </a:r>
            <a:r>
              <a:rPr lang="fi-FI" sz="2000" dirty="0" smtClean="0"/>
              <a:t> annan </a:t>
            </a:r>
            <a:r>
              <a:rPr lang="fi-FI" sz="2000" dirty="0" err="1" smtClean="0"/>
              <a:t>motsvarande</a:t>
            </a:r>
            <a:r>
              <a:rPr lang="fi-FI" sz="2000" dirty="0" smtClean="0"/>
              <a:t> </a:t>
            </a:r>
            <a:r>
              <a:rPr lang="fi-FI" sz="2000" dirty="0" err="1" smtClean="0"/>
              <a:t>orsak</a:t>
            </a:r>
            <a:r>
              <a:rPr lang="fi-FI" sz="2000" dirty="0" smtClean="0"/>
              <a:t> </a:t>
            </a:r>
            <a:r>
              <a:rPr lang="fi-FI" sz="2000" dirty="0" err="1" smtClean="0"/>
              <a:t>bestämma</a:t>
            </a:r>
            <a:r>
              <a:rPr lang="fi-FI" sz="2000" dirty="0" smtClean="0"/>
              <a:t> </a:t>
            </a:r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sjötrafiken</a:t>
            </a:r>
            <a:r>
              <a:rPr lang="fi-FI" sz="2000" dirty="0" smtClean="0"/>
              <a:t> </a:t>
            </a:r>
            <a:r>
              <a:rPr lang="fi-FI" sz="2000" dirty="0" err="1" smtClean="0"/>
              <a:t>tillfälligt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avbrytas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</a:t>
            </a:r>
            <a:r>
              <a:rPr lang="fi-FI" sz="2000" dirty="0" err="1" smtClean="0"/>
              <a:t>begränsas</a:t>
            </a:r>
            <a:r>
              <a:rPr lang="fi-FI" sz="2000" dirty="0" smtClean="0"/>
              <a:t> i ett </a:t>
            </a:r>
            <a:r>
              <a:rPr lang="fi-FI" sz="2000" dirty="0" err="1" smtClean="0"/>
              <a:t>vatenområde</a:t>
            </a:r>
            <a:r>
              <a:rPr lang="fi-FI" sz="2000" dirty="0" smtClean="0"/>
              <a:t>.</a:t>
            </a:r>
            <a:endParaRPr lang="fi-FI" sz="20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F18D2D-060C-4A0A-91DB-B52662F8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F9ED-54AD-474A-A6C8-5A27C1A50ED2}" type="datetime1">
              <a:rPr lang="fi-FI" smtClean="0"/>
              <a:t>7.5.2020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3B12C2-BC49-41DD-9DAC-6AF1471E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26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332656"/>
            <a:ext cx="10746000" cy="584752"/>
          </a:xfrm>
        </p:spPr>
        <p:txBody>
          <a:bodyPr/>
          <a:lstStyle/>
          <a:p>
            <a:r>
              <a:rPr lang="fi-FI" dirty="0" err="1" smtClean="0"/>
              <a:t>Allmänt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900288"/>
            <a:ext cx="10746000" cy="4976984"/>
          </a:xfrm>
        </p:spPr>
        <p:txBody>
          <a:bodyPr/>
          <a:lstStyle/>
          <a:p>
            <a:r>
              <a:rPr lang="fi-FI" sz="2000" dirty="0" err="1" smtClean="0"/>
              <a:t>Gällande</a:t>
            </a:r>
            <a:r>
              <a:rPr lang="fi-FI" sz="2000" dirty="0" smtClean="0"/>
              <a:t> </a:t>
            </a:r>
            <a:r>
              <a:rPr lang="fi-FI" sz="2000" dirty="0" err="1" smtClean="0"/>
              <a:t>förbuds</a:t>
            </a:r>
            <a:r>
              <a:rPr lang="fi-FI" sz="2000" dirty="0" smtClean="0"/>
              <a:t>- och </a:t>
            </a:r>
            <a:r>
              <a:rPr lang="fi-FI" sz="2000" dirty="0" err="1" smtClean="0"/>
              <a:t>begränsningsområden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sjötrafik</a:t>
            </a:r>
            <a:r>
              <a:rPr lang="fi-FI" sz="2000" dirty="0" smtClean="0"/>
              <a:t> </a:t>
            </a:r>
            <a:r>
              <a:rPr lang="fi-FI" sz="2000" dirty="0" err="1" smtClean="0"/>
              <a:t>presenteras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Trafikledsverkets</a:t>
            </a:r>
            <a:r>
              <a:rPr lang="fi-FI" sz="2000" dirty="0" smtClean="0"/>
              <a:t> </a:t>
            </a:r>
            <a:r>
              <a:rPr lang="fi-FI" sz="2000" dirty="0" smtClean="0">
                <a:hlinkClick r:id="rId2"/>
              </a:rPr>
              <a:t>webbsida</a:t>
            </a:r>
            <a:endParaRPr lang="fi-FI" sz="2000" dirty="0" smtClean="0"/>
          </a:p>
          <a:p>
            <a:r>
              <a:rPr lang="fi-FI" sz="2000" dirty="0" err="1" smtClean="0"/>
              <a:t>Under</a:t>
            </a:r>
            <a:r>
              <a:rPr lang="fi-FI" sz="2000" dirty="0" smtClean="0"/>
              <a:t> </a:t>
            </a:r>
            <a:r>
              <a:rPr lang="fi-FI" sz="2000" dirty="0" err="1" smtClean="0"/>
              <a:t>årens</a:t>
            </a:r>
            <a:r>
              <a:rPr lang="fi-FI" sz="2000" dirty="0" smtClean="0"/>
              <a:t> </a:t>
            </a:r>
            <a:r>
              <a:rPr lang="fi-FI" sz="2000" dirty="0" err="1" smtClean="0"/>
              <a:t>lopp</a:t>
            </a:r>
            <a:r>
              <a:rPr lang="fi-FI" sz="2000" dirty="0" smtClean="0"/>
              <a:t> </a:t>
            </a:r>
            <a:r>
              <a:rPr lang="fi-FI" sz="2000" dirty="0" err="1" smtClean="0"/>
              <a:t>har</a:t>
            </a:r>
            <a:r>
              <a:rPr lang="fi-FI" sz="2000" dirty="0" smtClean="0"/>
              <a:t>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farkoster</a:t>
            </a:r>
            <a:r>
              <a:rPr lang="fi-FI" sz="2000" dirty="0" smtClean="0"/>
              <a:t> </a:t>
            </a:r>
            <a:r>
              <a:rPr lang="fi-FI" sz="2000" dirty="0" err="1" smtClean="0"/>
              <a:t>utfärdats</a:t>
            </a:r>
            <a:r>
              <a:rPr lang="fi-FI" sz="2000" dirty="0" smtClean="0"/>
              <a:t> av ett </a:t>
            </a:r>
            <a:r>
              <a:rPr lang="fi-FI" sz="2000" dirty="0" err="1" smtClean="0"/>
              <a:t>antal</a:t>
            </a:r>
            <a:r>
              <a:rPr lang="fi-FI" sz="2000" dirty="0" smtClean="0"/>
              <a:t> </a:t>
            </a:r>
            <a:r>
              <a:rPr lang="fi-FI" sz="2000" dirty="0" err="1" smtClean="0"/>
              <a:t>olika</a:t>
            </a:r>
            <a:r>
              <a:rPr lang="fi-FI" sz="2000" dirty="0" smtClean="0"/>
              <a:t> </a:t>
            </a:r>
            <a:r>
              <a:rPr lang="fi-FI" sz="2000" dirty="0" err="1" smtClean="0"/>
              <a:t>myndigheter</a:t>
            </a:r>
            <a:r>
              <a:rPr lang="fi-FI" sz="2000" dirty="0" smtClean="0"/>
              <a:t> </a:t>
            </a:r>
            <a:r>
              <a:rPr lang="fi-FI" sz="2000" dirty="0"/>
              <a:t>(</a:t>
            </a:r>
            <a:r>
              <a:rPr lang="fi-FI" sz="2000" dirty="0" err="1" smtClean="0"/>
              <a:t>länsstyrelserna</a:t>
            </a:r>
            <a:r>
              <a:rPr lang="fi-FI" sz="2000" dirty="0" smtClean="0"/>
              <a:t>, </a:t>
            </a:r>
            <a:r>
              <a:rPr lang="fi-FI" sz="2000" dirty="0" err="1" smtClean="0"/>
              <a:t>frikommunerna</a:t>
            </a:r>
            <a:r>
              <a:rPr lang="fi-FI" sz="2000" dirty="0" smtClean="0"/>
              <a:t>, de </a:t>
            </a:r>
            <a:r>
              <a:rPr lang="fi-FI" sz="2000" dirty="0" err="1" smtClean="0"/>
              <a:t>regionala</a:t>
            </a:r>
            <a:r>
              <a:rPr lang="fi-FI" sz="2000" dirty="0" smtClean="0"/>
              <a:t> </a:t>
            </a:r>
            <a:r>
              <a:rPr lang="fi-FI" sz="2000" dirty="0" err="1" smtClean="0"/>
              <a:t>miljöcentralerna</a:t>
            </a:r>
            <a:r>
              <a:rPr lang="fi-FI" sz="2000" dirty="0" smtClean="0"/>
              <a:t>, </a:t>
            </a:r>
            <a:r>
              <a:rPr lang="fi-FI" sz="2000" dirty="0" err="1" smtClean="0"/>
              <a:t>Sjöfartsverket</a:t>
            </a:r>
            <a:r>
              <a:rPr lang="fi-FI" sz="2000" dirty="0" smtClean="0"/>
              <a:t>, </a:t>
            </a:r>
            <a:r>
              <a:rPr lang="fi-FI" sz="2000" dirty="0" err="1" smtClean="0"/>
              <a:t>Trafikverket</a:t>
            </a:r>
            <a:r>
              <a:rPr lang="fi-FI" sz="2000" dirty="0" smtClean="0"/>
              <a:t> och NTM-</a:t>
            </a:r>
            <a:r>
              <a:rPr lang="fi-FI" sz="2000" dirty="0" err="1" smtClean="0"/>
              <a:t>centralerna</a:t>
            </a:r>
            <a:r>
              <a:rPr lang="fi-FI" sz="2000" dirty="0" smtClean="0"/>
              <a:t>)</a:t>
            </a:r>
          </a:p>
          <a:p>
            <a:r>
              <a:rPr lang="fi-FI" sz="2000" dirty="0" err="1" smtClean="0"/>
              <a:t>Förbuds</a:t>
            </a:r>
            <a:r>
              <a:rPr lang="fi-FI" sz="2000" dirty="0" smtClean="0"/>
              <a:t>- och </a:t>
            </a:r>
            <a:r>
              <a:rPr lang="fi-FI" sz="2000" dirty="0" err="1" smtClean="0"/>
              <a:t>begränsningsområden</a:t>
            </a:r>
            <a:r>
              <a:rPr lang="fi-FI" sz="2000" dirty="0" smtClean="0"/>
              <a:t> </a:t>
            </a:r>
            <a:r>
              <a:rPr lang="fi-FI" sz="2000" dirty="0" err="1" smtClean="0"/>
              <a:t>har</a:t>
            </a:r>
            <a:r>
              <a:rPr lang="fi-FI" sz="2000" dirty="0" smtClean="0"/>
              <a:t> </a:t>
            </a:r>
            <a:r>
              <a:rPr lang="fi-FI" sz="2000" dirty="0" err="1" smtClean="0"/>
              <a:t>hittills</a:t>
            </a:r>
            <a:r>
              <a:rPr lang="fi-FI" sz="2000" dirty="0" smtClean="0"/>
              <a:t> </a:t>
            </a:r>
            <a:r>
              <a:rPr lang="fi-FI" sz="2000" dirty="0" err="1" smtClean="0"/>
              <a:t>inte</a:t>
            </a:r>
            <a:r>
              <a:rPr lang="fi-FI" sz="2000" dirty="0" smtClean="0"/>
              <a:t> </a:t>
            </a:r>
            <a:r>
              <a:rPr lang="fi-FI" sz="2000" dirty="0" err="1" smtClean="0"/>
              <a:t>införts</a:t>
            </a:r>
            <a:r>
              <a:rPr lang="fi-FI" sz="2000" dirty="0" smtClean="0"/>
              <a:t> i </a:t>
            </a:r>
            <a:r>
              <a:rPr lang="fi-FI" sz="2000" dirty="0" err="1" smtClean="0"/>
              <a:t>sjökorten</a:t>
            </a:r>
            <a:r>
              <a:rPr lang="fi-FI" sz="2000" dirty="0" smtClean="0"/>
              <a:t>.  </a:t>
            </a:r>
          </a:p>
          <a:p>
            <a:pPr lvl="1"/>
            <a:r>
              <a:rPr lang="fi-FI" sz="1800" dirty="0" err="1" smtClean="0"/>
              <a:t>När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gäller</a:t>
            </a:r>
            <a:r>
              <a:rPr lang="fi-FI" sz="1800" dirty="0" smtClean="0"/>
              <a:t> </a:t>
            </a:r>
            <a:r>
              <a:rPr lang="fi-FI" sz="1800" dirty="0" err="1" smtClean="0"/>
              <a:t>äldre</a:t>
            </a:r>
            <a:r>
              <a:rPr lang="fi-FI" sz="1800" dirty="0" smtClean="0"/>
              <a:t> </a:t>
            </a:r>
            <a:r>
              <a:rPr lang="fi-FI" sz="1800" dirty="0" err="1" smtClean="0"/>
              <a:t>beslut</a:t>
            </a:r>
            <a:r>
              <a:rPr lang="fi-FI" sz="1800" dirty="0" smtClean="0"/>
              <a:t> </a:t>
            </a:r>
            <a:r>
              <a:rPr lang="fi-FI" sz="1800" dirty="0" err="1" smtClean="0"/>
              <a:t>bör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kontrolleras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områdesgränserna</a:t>
            </a:r>
            <a:r>
              <a:rPr lang="fi-FI" sz="1800" dirty="0" smtClean="0"/>
              <a:t> och </a:t>
            </a:r>
            <a:r>
              <a:rPr lang="fi-FI" sz="1800" dirty="0" err="1" smtClean="0"/>
              <a:t>utmärkningen</a:t>
            </a:r>
            <a:r>
              <a:rPr lang="fi-FI" sz="1800" dirty="0" smtClean="0"/>
              <a:t> </a:t>
            </a:r>
            <a:r>
              <a:rPr lang="fi-FI" sz="1800" dirty="0" err="1" smtClean="0"/>
              <a:t>stämmer</a:t>
            </a:r>
            <a:r>
              <a:rPr lang="fi-FI" sz="1800" dirty="0" smtClean="0"/>
              <a:t> </a:t>
            </a:r>
            <a:r>
              <a:rPr lang="fi-FI" sz="1800" dirty="0" err="1" smtClean="0"/>
              <a:t>överens</a:t>
            </a:r>
            <a:r>
              <a:rPr lang="fi-FI" sz="1800" dirty="0" smtClean="0"/>
              <a:t> </a:t>
            </a:r>
            <a:r>
              <a:rPr lang="fi-FI" sz="1800" dirty="0" err="1" smtClean="0"/>
              <a:t>innan</a:t>
            </a:r>
            <a:r>
              <a:rPr lang="fi-FI" sz="1800" dirty="0" smtClean="0"/>
              <a:t> </a:t>
            </a:r>
            <a:r>
              <a:rPr lang="fi-FI" sz="1800" dirty="0" err="1" smtClean="0"/>
              <a:t>uppgifterna</a:t>
            </a:r>
            <a:r>
              <a:rPr lang="fi-FI" sz="1800" dirty="0" smtClean="0"/>
              <a:t> </a:t>
            </a:r>
            <a:r>
              <a:rPr lang="fi-FI" sz="1800" dirty="0" err="1" smtClean="0"/>
              <a:t>införs</a:t>
            </a:r>
            <a:r>
              <a:rPr lang="fi-FI" sz="1800" dirty="0" smtClean="0"/>
              <a:t> i </a:t>
            </a:r>
            <a:r>
              <a:rPr lang="fi-FI" sz="1800" dirty="0" err="1" smtClean="0"/>
              <a:t>sjökorten</a:t>
            </a:r>
            <a:r>
              <a:rPr lang="fi-FI" sz="1800" dirty="0" smtClean="0"/>
              <a:t>.</a:t>
            </a:r>
          </a:p>
          <a:p>
            <a:pPr lvl="2"/>
            <a:r>
              <a:rPr lang="fi-FI" sz="1600" dirty="0" err="1" smtClean="0"/>
              <a:t>Det</a:t>
            </a:r>
            <a:r>
              <a:rPr lang="fi-FI" sz="1600" dirty="0" smtClean="0"/>
              <a:t> </a:t>
            </a:r>
            <a:r>
              <a:rPr lang="fi-FI" sz="1600" dirty="0" err="1" smtClean="0"/>
              <a:t>är</a:t>
            </a:r>
            <a:r>
              <a:rPr lang="fi-FI" sz="1600" dirty="0" smtClean="0"/>
              <a:t> </a:t>
            </a:r>
            <a:r>
              <a:rPr lang="fi-FI" sz="1600" dirty="0" err="1" smtClean="0"/>
              <a:t>ibland</a:t>
            </a:r>
            <a:r>
              <a:rPr lang="fi-FI" sz="1600" dirty="0" smtClean="0"/>
              <a:t> </a:t>
            </a:r>
            <a:r>
              <a:rPr lang="fi-FI" sz="1600" dirty="0" err="1" smtClean="0"/>
              <a:t>svårt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hitta</a:t>
            </a:r>
            <a:r>
              <a:rPr lang="fi-FI" sz="1600" dirty="0" smtClean="0"/>
              <a:t> </a:t>
            </a:r>
            <a:r>
              <a:rPr lang="fi-FI" sz="1600" dirty="0" err="1" smtClean="0"/>
              <a:t>beslutshandlingar</a:t>
            </a:r>
            <a:r>
              <a:rPr lang="fi-FI" sz="1600" dirty="0" smtClean="0"/>
              <a:t> </a:t>
            </a:r>
            <a:r>
              <a:rPr lang="fi-FI" sz="1600" dirty="0" err="1" smtClean="0"/>
              <a:t>eller</a:t>
            </a:r>
            <a:r>
              <a:rPr lang="fi-FI" sz="1600" dirty="0" smtClean="0"/>
              <a:t> </a:t>
            </a:r>
            <a:r>
              <a:rPr lang="fi-FI" sz="1600" dirty="0" err="1" smtClean="0"/>
              <a:t>detaljuppgifter</a:t>
            </a:r>
            <a:r>
              <a:rPr lang="fi-FI" sz="1600" dirty="0" smtClean="0"/>
              <a:t> </a:t>
            </a:r>
            <a:r>
              <a:rPr lang="fi-FI" sz="1600" dirty="0" err="1" smtClean="0"/>
              <a:t>gällande</a:t>
            </a:r>
            <a:r>
              <a:rPr lang="fi-FI" sz="1600" dirty="0" smtClean="0"/>
              <a:t> </a:t>
            </a:r>
            <a:r>
              <a:rPr lang="fi-FI" sz="1600" dirty="0" err="1" smtClean="0"/>
              <a:t>besluten</a:t>
            </a:r>
            <a:r>
              <a:rPr lang="fi-FI" sz="1600" dirty="0" smtClean="0"/>
              <a:t> </a:t>
            </a:r>
            <a:r>
              <a:rPr lang="fi-FI" sz="1600" dirty="0" err="1" smtClean="0"/>
              <a:t>eller</a:t>
            </a:r>
            <a:r>
              <a:rPr lang="fi-FI" sz="1600" dirty="0" smtClean="0"/>
              <a:t> </a:t>
            </a:r>
            <a:r>
              <a:rPr lang="fi-FI" sz="1600" dirty="0" err="1" smtClean="0"/>
              <a:t>så</a:t>
            </a:r>
            <a:r>
              <a:rPr lang="fi-FI" sz="1600" dirty="0" smtClean="0"/>
              <a:t> </a:t>
            </a:r>
            <a:r>
              <a:rPr lang="fi-FI" sz="1600" dirty="0" err="1" smtClean="0"/>
              <a:t>kan</a:t>
            </a:r>
            <a:r>
              <a:rPr lang="fi-FI" sz="1600" dirty="0" smtClean="0"/>
              <a:t> de </a:t>
            </a:r>
            <a:r>
              <a:rPr lang="fi-FI" sz="1600" dirty="0" err="1" smtClean="0"/>
              <a:t>saknas</a:t>
            </a:r>
            <a:r>
              <a:rPr lang="fi-FI" sz="1600" dirty="0" smtClean="0"/>
              <a:t> </a:t>
            </a:r>
            <a:r>
              <a:rPr lang="fi-FI" sz="1600" dirty="0" err="1" smtClean="0"/>
              <a:t>helt</a:t>
            </a:r>
            <a:r>
              <a:rPr lang="fi-FI" sz="1600" dirty="0" smtClean="0"/>
              <a:t>. </a:t>
            </a:r>
          </a:p>
          <a:p>
            <a:pPr lvl="2"/>
            <a:r>
              <a:rPr lang="fi-FI" sz="1600" dirty="0" smtClean="0"/>
              <a:t>Man </a:t>
            </a:r>
            <a:r>
              <a:rPr lang="fi-FI" sz="1600" dirty="0" err="1" smtClean="0"/>
              <a:t>har</a:t>
            </a:r>
            <a:r>
              <a:rPr lang="fi-FI" sz="1600" dirty="0" smtClean="0"/>
              <a:t> </a:t>
            </a:r>
            <a:r>
              <a:rPr lang="fi-FI" sz="1600" dirty="0" err="1" smtClean="0"/>
              <a:t>nu</a:t>
            </a:r>
            <a:r>
              <a:rPr lang="fi-FI" sz="1600" dirty="0" smtClean="0"/>
              <a:t> </a:t>
            </a:r>
            <a:r>
              <a:rPr lang="fi-FI" sz="1600" dirty="0" err="1" smtClean="0"/>
              <a:t>börjat</a:t>
            </a:r>
            <a:r>
              <a:rPr lang="fi-FI" sz="1600" dirty="0" smtClean="0"/>
              <a:t> </a:t>
            </a:r>
            <a:r>
              <a:rPr lang="fi-FI" sz="1600" dirty="0" err="1" smtClean="0"/>
              <a:t>gå</a:t>
            </a:r>
            <a:r>
              <a:rPr lang="fi-FI" sz="1600" dirty="0" smtClean="0"/>
              <a:t> </a:t>
            </a:r>
            <a:r>
              <a:rPr lang="fi-FI" sz="1600" dirty="0" err="1" smtClean="0"/>
              <a:t>igenom</a:t>
            </a:r>
            <a:r>
              <a:rPr lang="fi-FI" sz="1600" dirty="0" smtClean="0"/>
              <a:t> </a:t>
            </a:r>
            <a:r>
              <a:rPr lang="fi-FI" sz="1600" dirty="0" err="1" smtClean="0"/>
              <a:t>äldre</a:t>
            </a:r>
            <a:r>
              <a:rPr lang="fi-FI" sz="1600" dirty="0" smtClean="0"/>
              <a:t> </a:t>
            </a:r>
            <a:r>
              <a:rPr lang="fi-FI" sz="1600" dirty="0" err="1" smtClean="0"/>
              <a:t>beslut</a:t>
            </a:r>
            <a:r>
              <a:rPr lang="fi-FI" sz="1600" dirty="0" smtClean="0"/>
              <a:t> och </a:t>
            </a:r>
            <a:r>
              <a:rPr lang="fi-FI" sz="1600" dirty="0" err="1" smtClean="0"/>
              <a:t>kontrollera</a:t>
            </a:r>
            <a:r>
              <a:rPr lang="fi-FI" sz="1600" dirty="0" smtClean="0"/>
              <a:t> </a:t>
            </a:r>
            <a:r>
              <a:rPr lang="fi-FI" sz="1600" dirty="0" err="1" smtClean="0"/>
              <a:t>utmärkningen</a:t>
            </a:r>
            <a:r>
              <a:rPr lang="fi-FI" sz="1600" dirty="0" smtClean="0"/>
              <a:t>. </a:t>
            </a:r>
          </a:p>
          <a:p>
            <a:pPr lvl="2"/>
            <a:r>
              <a:rPr lang="fi-FI" sz="1600" dirty="0" err="1" smtClean="0"/>
              <a:t>När</a:t>
            </a:r>
            <a:r>
              <a:rPr lang="fi-FI" sz="1600" dirty="0" smtClean="0"/>
              <a:t> </a:t>
            </a:r>
            <a:r>
              <a:rPr lang="fi-FI" sz="1600" dirty="0" err="1" smtClean="0"/>
              <a:t>uppgifterna</a:t>
            </a:r>
            <a:r>
              <a:rPr lang="fi-FI" sz="1600" dirty="0" smtClean="0"/>
              <a:t> </a:t>
            </a:r>
            <a:r>
              <a:rPr lang="fi-FI" sz="1600" dirty="0" err="1" smtClean="0"/>
              <a:t>har</a:t>
            </a:r>
            <a:r>
              <a:rPr lang="fi-FI" sz="1600" dirty="0" smtClean="0"/>
              <a:t> </a:t>
            </a:r>
            <a:r>
              <a:rPr lang="fi-FI" sz="1600" dirty="0" err="1" smtClean="0"/>
              <a:t>kontrollerats</a:t>
            </a:r>
            <a:r>
              <a:rPr lang="fi-FI" sz="1600" dirty="0" smtClean="0"/>
              <a:t>, </a:t>
            </a:r>
            <a:r>
              <a:rPr lang="fi-FI" sz="1600" dirty="0" err="1" smtClean="0"/>
              <a:t>kan</a:t>
            </a:r>
            <a:r>
              <a:rPr lang="fi-FI" sz="1600" dirty="0" smtClean="0"/>
              <a:t> </a:t>
            </a:r>
            <a:r>
              <a:rPr lang="fi-FI" sz="1600" dirty="0" err="1" smtClean="0"/>
              <a:t>områdena</a:t>
            </a:r>
            <a:r>
              <a:rPr lang="fi-FI" sz="1600" dirty="0" smtClean="0"/>
              <a:t> </a:t>
            </a:r>
            <a:r>
              <a:rPr lang="fi-FI" sz="1600" dirty="0" err="1" smtClean="0"/>
              <a:t>införas</a:t>
            </a:r>
            <a:r>
              <a:rPr lang="fi-FI" sz="1600" dirty="0" smtClean="0"/>
              <a:t> i </a:t>
            </a:r>
            <a:r>
              <a:rPr lang="fi-FI" sz="1600" dirty="0" err="1" smtClean="0"/>
              <a:t>det</a:t>
            </a:r>
            <a:r>
              <a:rPr lang="fi-FI" sz="1600" dirty="0" smtClean="0"/>
              <a:t> </a:t>
            </a:r>
            <a:r>
              <a:rPr lang="fi-FI" sz="1600" dirty="0" err="1" smtClean="0"/>
              <a:t>elektroniska</a:t>
            </a:r>
            <a:r>
              <a:rPr lang="fi-FI" sz="1600" dirty="0" smtClean="0"/>
              <a:t> </a:t>
            </a:r>
            <a:r>
              <a:rPr lang="fi-FI" sz="1600" dirty="0" err="1" smtClean="0"/>
              <a:t>sjökortsmaterialet</a:t>
            </a:r>
            <a:r>
              <a:rPr lang="fi-FI" sz="1600" dirty="0" smtClean="0"/>
              <a:t> (av </a:t>
            </a:r>
            <a:r>
              <a:rPr lang="fi-FI" sz="1600" dirty="0" err="1" smtClean="0"/>
              <a:t>presentationstekniska</a:t>
            </a:r>
            <a:r>
              <a:rPr lang="fi-FI" sz="1600" dirty="0" smtClean="0"/>
              <a:t> </a:t>
            </a:r>
            <a:r>
              <a:rPr lang="fi-FI" sz="1600" dirty="0" err="1" smtClean="0"/>
              <a:t>skäl</a:t>
            </a:r>
            <a:r>
              <a:rPr lang="fi-FI" sz="1600" dirty="0" smtClean="0"/>
              <a:t> </a:t>
            </a:r>
            <a:r>
              <a:rPr lang="fi-FI" sz="1600" dirty="0" err="1" smtClean="0"/>
              <a:t>endast</a:t>
            </a:r>
            <a:r>
              <a:rPr lang="fi-FI" sz="1600" dirty="0" smtClean="0"/>
              <a:t> i </a:t>
            </a:r>
            <a:r>
              <a:rPr lang="fi-FI" sz="1600" dirty="0" err="1" smtClean="0"/>
              <a:t>det</a:t>
            </a:r>
            <a:r>
              <a:rPr lang="fi-FI" sz="1600" dirty="0" smtClean="0"/>
              <a:t>).</a:t>
            </a:r>
            <a:endParaRPr lang="fi-FI" sz="16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28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Behandlingen</a:t>
            </a:r>
            <a:r>
              <a:rPr lang="fi-FI" dirty="0" smtClean="0"/>
              <a:t> av </a:t>
            </a:r>
            <a:r>
              <a:rPr lang="fi-FI" dirty="0" err="1" smtClean="0"/>
              <a:t>förbuds</a:t>
            </a:r>
            <a:r>
              <a:rPr lang="fi-FI" dirty="0" smtClean="0"/>
              <a:t>- och </a:t>
            </a:r>
            <a:r>
              <a:rPr lang="fi-FI" dirty="0" err="1" smtClean="0"/>
              <a:t>begränsningsärenden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556792"/>
            <a:ext cx="10746000" cy="4266000"/>
          </a:xfrm>
        </p:spPr>
        <p:txBody>
          <a:bodyPr/>
          <a:lstStyle/>
          <a:p>
            <a:pPr lvl="1"/>
            <a:r>
              <a:rPr lang="fi-FI" dirty="0" smtClean="0"/>
              <a:t>En </a:t>
            </a:r>
            <a:r>
              <a:rPr lang="fi-FI" dirty="0" err="1" smtClean="0"/>
              <a:t>framställan</a:t>
            </a:r>
            <a:r>
              <a:rPr lang="fi-FI" dirty="0" smtClean="0"/>
              <a:t> om ett </a:t>
            </a:r>
            <a:r>
              <a:rPr lang="fi-FI" dirty="0" err="1" smtClean="0"/>
              <a:t>förbud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en </a:t>
            </a:r>
            <a:r>
              <a:rPr lang="fi-FI" dirty="0" err="1" smtClean="0"/>
              <a:t>begränsning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göras</a:t>
            </a:r>
            <a:r>
              <a:rPr lang="fi-FI" dirty="0" smtClean="0"/>
              <a:t> av </a:t>
            </a:r>
            <a:r>
              <a:rPr lang="fi-FI" dirty="0" err="1" smtClean="0"/>
              <a:t>kommunen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en </a:t>
            </a:r>
            <a:r>
              <a:rPr lang="fi-FI" dirty="0" err="1" smtClean="0"/>
              <a:t>kommunmedlem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av en </a:t>
            </a:r>
            <a:r>
              <a:rPr lang="fi-FI" dirty="0" err="1" smtClean="0"/>
              <a:t>sådan</a:t>
            </a:r>
            <a:r>
              <a:rPr lang="fi-FI" dirty="0" smtClean="0"/>
              <a:t> </a:t>
            </a:r>
            <a:r>
              <a:rPr lang="fi-FI" dirty="0" err="1" smtClean="0"/>
              <a:t>myndighet</a:t>
            </a:r>
            <a:r>
              <a:rPr lang="fi-FI" dirty="0" smtClean="0"/>
              <a:t>, </a:t>
            </a:r>
            <a:r>
              <a:rPr lang="fi-FI" dirty="0" err="1" smtClean="0"/>
              <a:t>sammanslutning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ägare</a:t>
            </a:r>
            <a:r>
              <a:rPr lang="fi-FI" dirty="0" smtClean="0"/>
              <a:t> till ett </a:t>
            </a:r>
            <a:r>
              <a:rPr lang="fi-FI" dirty="0" err="1" smtClean="0"/>
              <a:t>vattenområde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berörs</a:t>
            </a:r>
            <a:r>
              <a:rPr lang="fi-FI" dirty="0" smtClean="0"/>
              <a:t> av saken.</a:t>
            </a:r>
          </a:p>
          <a:p>
            <a:pPr lvl="1"/>
            <a:r>
              <a:rPr lang="fi-FI" dirty="0" err="1" smtClean="0"/>
              <a:t>Utfärdandet</a:t>
            </a:r>
            <a:r>
              <a:rPr lang="fi-FI" dirty="0" smtClean="0"/>
              <a:t> av </a:t>
            </a:r>
            <a:r>
              <a:rPr lang="fi-FI" dirty="0" err="1" smtClean="0"/>
              <a:t>förbud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begränsningar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också</a:t>
            </a:r>
            <a:r>
              <a:rPr lang="fi-FI" dirty="0" smtClean="0"/>
              <a:t> </a:t>
            </a:r>
            <a:r>
              <a:rPr lang="fi-FI" dirty="0" err="1" smtClean="0"/>
              <a:t>inledas</a:t>
            </a:r>
            <a:r>
              <a:rPr lang="fi-FI" dirty="0" smtClean="0"/>
              <a:t> av </a:t>
            </a:r>
            <a:r>
              <a:rPr lang="fi-FI" dirty="0" err="1" smtClean="0"/>
              <a:t>Trafikledsverket</a:t>
            </a:r>
            <a:r>
              <a:rPr lang="fi-FI" dirty="0" smtClean="0"/>
              <a:t>, Traficom,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regionala</a:t>
            </a:r>
            <a:r>
              <a:rPr lang="fi-FI" dirty="0" smtClean="0"/>
              <a:t> NTM-</a:t>
            </a:r>
            <a:r>
              <a:rPr lang="fi-FI" dirty="0" err="1" smtClean="0"/>
              <a:t>centralen</a:t>
            </a:r>
            <a:r>
              <a:rPr lang="fi-FI" dirty="0" smtClean="0"/>
              <a:t>.</a:t>
            </a:r>
          </a:p>
          <a:p>
            <a:pPr lvl="1"/>
            <a:r>
              <a:rPr lang="fi-FI" dirty="0" err="1" smtClean="0"/>
              <a:t>Framställan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lämnas</a:t>
            </a:r>
            <a:r>
              <a:rPr lang="fi-FI" dirty="0" smtClean="0"/>
              <a:t> </a:t>
            </a:r>
            <a:r>
              <a:rPr lang="fi-FI" dirty="0" err="1" smtClean="0"/>
              <a:t>skriftligen</a:t>
            </a:r>
            <a:r>
              <a:rPr lang="fi-FI" dirty="0" smtClean="0"/>
              <a:t> till Traficom, </a:t>
            </a:r>
            <a:r>
              <a:rPr lang="fi-FI" dirty="0" err="1" smtClean="0"/>
              <a:t>helst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>
                <a:hlinkClick r:id="rId2"/>
              </a:rPr>
              <a:t>blankett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finns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Traficoms</a:t>
            </a:r>
            <a:r>
              <a:rPr lang="fi-FI" dirty="0" smtClean="0"/>
              <a:t> </a:t>
            </a:r>
            <a:r>
              <a:rPr lang="fi-FI" dirty="0" err="1" smtClean="0"/>
              <a:t>webbplats</a:t>
            </a:r>
            <a:r>
              <a:rPr lang="fi-FI" dirty="0" smtClean="0"/>
              <a:t>.</a:t>
            </a:r>
          </a:p>
          <a:p>
            <a:pPr lvl="1"/>
            <a:r>
              <a:rPr lang="fi-FI" dirty="0" smtClean="0"/>
              <a:t>Innan </a:t>
            </a:r>
            <a:r>
              <a:rPr lang="fi-FI" dirty="0" err="1" smtClean="0"/>
              <a:t>förbudet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begränsningen</a:t>
            </a:r>
            <a:r>
              <a:rPr lang="fi-FI" dirty="0" smtClean="0"/>
              <a:t> </a:t>
            </a:r>
            <a:r>
              <a:rPr lang="fi-FI" dirty="0" err="1" smtClean="0"/>
              <a:t>utfärdas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Traficom </a:t>
            </a:r>
            <a:r>
              <a:rPr lang="fi-FI" dirty="0" err="1" smtClean="0"/>
              <a:t>höra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kommun</a:t>
            </a:r>
            <a:r>
              <a:rPr lang="fi-FI" dirty="0" smtClean="0"/>
              <a:t> </a:t>
            </a:r>
            <a:r>
              <a:rPr lang="fi-FI" dirty="0" err="1" smtClean="0"/>
              <a:t>vars</a:t>
            </a:r>
            <a:r>
              <a:rPr lang="fi-FI" dirty="0" smtClean="0"/>
              <a:t> </a:t>
            </a:r>
            <a:r>
              <a:rPr lang="fi-FI" dirty="0" err="1" smtClean="0"/>
              <a:t>område</a:t>
            </a:r>
            <a:r>
              <a:rPr lang="fi-FI" dirty="0" smtClean="0"/>
              <a:t> </a:t>
            </a:r>
            <a:r>
              <a:rPr lang="fi-FI" dirty="0" err="1" smtClean="0"/>
              <a:t>förbudet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begränsningen</a:t>
            </a:r>
            <a:r>
              <a:rPr lang="fi-FI" dirty="0" smtClean="0"/>
              <a:t> </a:t>
            </a:r>
            <a:r>
              <a:rPr lang="fi-FI" dirty="0" err="1" smtClean="0"/>
              <a:t>gäller</a:t>
            </a:r>
            <a:r>
              <a:rPr lang="fi-FI" dirty="0" smtClean="0"/>
              <a:t> och </a:t>
            </a:r>
            <a:r>
              <a:rPr lang="fi-FI" dirty="0" err="1" smtClean="0"/>
              <a:t>ge</a:t>
            </a:r>
            <a:r>
              <a:rPr lang="fi-FI" dirty="0" smtClean="0"/>
              <a:t> </a:t>
            </a:r>
            <a:r>
              <a:rPr lang="fi-FI" dirty="0" err="1" smtClean="0"/>
              <a:t>berörda</a:t>
            </a:r>
            <a:r>
              <a:rPr lang="fi-FI" dirty="0" smtClean="0"/>
              <a:t> </a:t>
            </a:r>
            <a:r>
              <a:rPr lang="fi-FI" dirty="0" err="1" smtClean="0"/>
              <a:t>myndigheter</a:t>
            </a:r>
            <a:r>
              <a:rPr lang="fi-FI" dirty="0" smtClean="0"/>
              <a:t>, </a:t>
            </a:r>
            <a:r>
              <a:rPr lang="fi-FI" dirty="0" err="1" smtClean="0"/>
              <a:t>sammanslutningar</a:t>
            </a:r>
            <a:r>
              <a:rPr lang="fi-FI" dirty="0" smtClean="0"/>
              <a:t>, </a:t>
            </a:r>
            <a:r>
              <a:rPr lang="fi-FI" dirty="0" err="1" smtClean="0"/>
              <a:t>ägare</a:t>
            </a:r>
            <a:r>
              <a:rPr lang="fi-FI" dirty="0" smtClean="0"/>
              <a:t> till </a:t>
            </a:r>
            <a:r>
              <a:rPr lang="fi-FI" dirty="0" err="1" smtClean="0"/>
              <a:t>vattenområde</a:t>
            </a:r>
            <a:r>
              <a:rPr lang="fi-FI" dirty="0" smtClean="0"/>
              <a:t> m. </a:t>
            </a:r>
            <a:r>
              <a:rPr lang="fi-FI" dirty="0" err="1" smtClean="0"/>
              <a:t>fl</a:t>
            </a:r>
            <a:r>
              <a:rPr lang="fi-FI" dirty="0" smtClean="0"/>
              <a:t>. </a:t>
            </a:r>
            <a:r>
              <a:rPr lang="fi-FI" dirty="0" err="1" smtClean="0"/>
              <a:t>tillfälle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bli</a:t>
            </a:r>
            <a:r>
              <a:rPr lang="fi-FI" dirty="0" smtClean="0"/>
              <a:t> </a:t>
            </a:r>
            <a:r>
              <a:rPr lang="fi-FI" dirty="0" err="1" smtClean="0"/>
              <a:t>hörda</a:t>
            </a:r>
            <a:r>
              <a:rPr lang="fi-FI" dirty="0" smtClean="0"/>
              <a:t>. </a:t>
            </a:r>
          </a:p>
          <a:p>
            <a:pPr lvl="2"/>
            <a:r>
              <a:rPr lang="fi-FI" dirty="0" smtClean="0"/>
              <a:t>Traficom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avvika</a:t>
            </a:r>
            <a:r>
              <a:rPr lang="fi-FI" dirty="0" smtClean="0"/>
              <a:t> </a:t>
            </a:r>
            <a:r>
              <a:rPr lang="fi-FI" dirty="0" err="1" smtClean="0"/>
              <a:t>från</a:t>
            </a:r>
            <a:r>
              <a:rPr lang="fi-FI" dirty="0" smtClean="0"/>
              <a:t> </a:t>
            </a:r>
            <a:r>
              <a:rPr lang="fi-FI" dirty="0" err="1" smtClean="0"/>
              <a:t>framställningen</a:t>
            </a:r>
            <a:r>
              <a:rPr lang="fi-FI" dirty="0" smtClean="0"/>
              <a:t>, om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fråga</a:t>
            </a:r>
            <a:r>
              <a:rPr lang="fi-FI" dirty="0" smtClean="0"/>
              <a:t> om en </a:t>
            </a:r>
            <a:r>
              <a:rPr lang="fi-FI" dirty="0" err="1" smtClean="0"/>
              <a:t>sådan</a:t>
            </a:r>
            <a:r>
              <a:rPr lang="fi-FI" dirty="0" smtClean="0"/>
              <a:t> </a:t>
            </a:r>
            <a:r>
              <a:rPr lang="fi-FI" dirty="0" err="1" smtClean="0"/>
              <a:t>framställan</a:t>
            </a:r>
            <a:r>
              <a:rPr lang="fi-FI" dirty="0" smtClean="0"/>
              <a:t> </a:t>
            </a:r>
            <a:r>
              <a:rPr lang="fi-FI" dirty="0" err="1" smtClean="0"/>
              <a:t>gjord</a:t>
            </a:r>
            <a:r>
              <a:rPr lang="fi-FI" dirty="0" smtClean="0"/>
              <a:t> av </a:t>
            </a:r>
            <a:r>
              <a:rPr lang="fi-FI" dirty="0" err="1" smtClean="0"/>
              <a:t>kommunen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antingen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utfärdas</a:t>
            </a:r>
            <a:r>
              <a:rPr lang="fi-FI" dirty="0" smtClean="0"/>
              <a:t> </a:t>
            </a:r>
            <a:r>
              <a:rPr lang="fi-FI" dirty="0" err="1" smtClean="0"/>
              <a:t>enligt</a:t>
            </a:r>
            <a:r>
              <a:rPr lang="fi-FI" dirty="0" smtClean="0"/>
              <a:t> </a:t>
            </a:r>
            <a:r>
              <a:rPr lang="fi-FI" dirty="0" err="1" smtClean="0"/>
              <a:t>framställan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avslås</a:t>
            </a:r>
            <a:r>
              <a:rPr lang="fi-FI" dirty="0" smtClean="0"/>
              <a:t>.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362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Utmärkningen</a:t>
            </a:r>
            <a:r>
              <a:rPr lang="fi-FI" dirty="0" smtClean="0"/>
              <a:t> av </a:t>
            </a:r>
            <a:r>
              <a:rPr lang="fi-FI" dirty="0" err="1" smtClean="0"/>
              <a:t>förbud</a:t>
            </a:r>
            <a:r>
              <a:rPr lang="fi-FI" dirty="0" smtClean="0"/>
              <a:t> och </a:t>
            </a:r>
            <a:r>
              <a:rPr lang="fi-FI" dirty="0" err="1" smtClean="0"/>
              <a:t>begränsningar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908000"/>
            <a:ext cx="10746000" cy="3681240"/>
          </a:xfrm>
        </p:spPr>
        <p:txBody>
          <a:bodyPr/>
          <a:lstStyle/>
          <a:p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, om </a:t>
            </a:r>
            <a:r>
              <a:rPr lang="fi-FI" sz="2000" dirty="0" err="1" smtClean="0"/>
              <a:t>möjligt</a:t>
            </a:r>
            <a:r>
              <a:rPr lang="fi-FI" sz="2000" dirty="0" smtClean="0"/>
              <a:t>, </a:t>
            </a:r>
            <a:r>
              <a:rPr lang="fi-FI" sz="2000" dirty="0" err="1" smtClean="0"/>
              <a:t>utmärkas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det</a:t>
            </a:r>
            <a:r>
              <a:rPr lang="fi-FI" sz="2000" dirty="0" smtClean="0"/>
              <a:t> </a:t>
            </a:r>
            <a:r>
              <a:rPr lang="fi-FI" sz="2000" dirty="0" err="1" smtClean="0"/>
              <a:t>vattenområde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de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eller</a:t>
            </a:r>
            <a:r>
              <a:rPr lang="fi-FI" sz="2000" dirty="0" smtClean="0"/>
              <a:t> i </a:t>
            </a:r>
            <a:r>
              <a:rPr lang="fi-FI" sz="2000" dirty="0" err="1" smtClean="0"/>
              <a:t>dess</a:t>
            </a:r>
            <a:r>
              <a:rPr lang="fi-FI" sz="2000" dirty="0" smtClean="0"/>
              <a:t> närhet. </a:t>
            </a:r>
          </a:p>
          <a:p>
            <a:r>
              <a:rPr lang="fi-FI" sz="2000" dirty="0" err="1"/>
              <a:t>S</a:t>
            </a:r>
            <a:r>
              <a:rPr lang="fi-FI" sz="2000" dirty="0" err="1" smtClean="0"/>
              <a:t>jötrafikmärkena</a:t>
            </a:r>
            <a:r>
              <a:rPr lang="fi-FI" sz="2000" dirty="0" smtClean="0"/>
              <a:t> i </a:t>
            </a:r>
            <a:r>
              <a:rPr lang="fi-FI" sz="2000" dirty="0" err="1" smtClean="0"/>
              <a:t>området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uppfylla</a:t>
            </a:r>
            <a:r>
              <a:rPr lang="fi-FI" sz="2000" dirty="0" smtClean="0"/>
              <a:t> </a:t>
            </a:r>
            <a:r>
              <a:rPr lang="fi-FI" sz="2000" dirty="0" err="1" smtClean="0"/>
              <a:t>kraven</a:t>
            </a:r>
            <a:r>
              <a:rPr lang="fi-FI" sz="2000" dirty="0" smtClean="0"/>
              <a:t> i </a:t>
            </a:r>
            <a:r>
              <a:rPr lang="fi-FI" sz="2000" dirty="0" err="1" smtClean="0"/>
              <a:t>sjötrafiklagen</a:t>
            </a:r>
            <a:r>
              <a:rPr lang="fi-FI" sz="2000" dirty="0" smtClean="0"/>
              <a:t> (</a:t>
            </a:r>
            <a:r>
              <a:rPr lang="fi-FI" sz="2000" dirty="0" err="1" smtClean="0"/>
              <a:t>från</a:t>
            </a:r>
            <a:r>
              <a:rPr lang="fi-FI" sz="2000" dirty="0" smtClean="0"/>
              <a:t> 1 </a:t>
            </a:r>
            <a:r>
              <a:rPr lang="fi-FI" sz="2000" dirty="0" err="1" smtClean="0"/>
              <a:t>juni</a:t>
            </a:r>
            <a:r>
              <a:rPr lang="fi-FI" sz="2000" dirty="0" smtClean="0"/>
              <a:t>) och </a:t>
            </a:r>
            <a:r>
              <a:rPr lang="fi-FI" sz="2000" dirty="0" err="1" smtClean="0"/>
              <a:t>föreskriften</a:t>
            </a:r>
            <a:r>
              <a:rPr lang="fi-FI" sz="2000" dirty="0" smtClean="0"/>
              <a:t> om </a:t>
            </a:r>
            <a:r>
              <a:rPr lang="fi-FI" sz="2000" dirty="0" err="1" smtClean="0"/>
              <a:t>sjötrafikmärken</a:t>
            </a:r>
            <a:r>
              <a:rPr lang="fi-FI" sz="2000" dirty="0" smtClean="0"/>
              <a:t> och </a:t>
            </a:r>
            <a:r>
              <a:rPr lang="fi-FI" sz="2000" dirty="0" err="1" smtClean="0"/>
              <a:t>ljussignaler</a:t>
            </a:r>
            <a:r>
              <a:rPr lang="fi-FI" sz="2000" dirty="0" smtClean="0"/>
              <a:t>. </a:t>
            </a:r>
          </a:p>
          <a:p>
            <a:r>
              <a:rPr lang="fi-FI" sz="2000" dirty="0" smtClean="0"/>
              <a:t>För </a:t>
            </a:r>
            <a:r>
              <a:rPr lang="fi-FI" sz="2000" dirty="0" err="1" smtClean="0"/>
              <a:t>utmärkningen</a:t>
            </a:r>
            <a:r>
              <a:rPr lang="fi-FI" sz="2000" dirty="0" smtClean="0"/>
              <a:t> av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r>
              <a:rPr lang="fi-FI" sz="2000" dirty="0" smtClean="0"/>
              <a:t> i en </a:t>
            </a:r>
            <a:r>
              <a:rPr lang="fi-FI" sz="2000" dirty="0" err="1" smtClean="0"/>
              <a:t>allmän</a:t>
            </a:r>
            <a:r>
              <a:rPr lang="fi-FI" sz="2000" dirty="0" smtClean="0"/>
              <a:t> </a:t>
            </a:r>
            <a:r>
              <a:rPr lang="fi-FI" sz="2000" dirty="0" err="1" smtClean="0"/>
              <a:t>farled</a:t>
            </a:r>
            <a:r>
              <a:rPr lang="fi-FI" sz="2000" dirty="0" smtClean="0"/>
              <a:t> </a:t>
            </a:r>
            <a:r>
              <a:rPr lang="fi-FI" sz="2000" dirty="0" err="1" smtClean="0"/>
              <a:t>ansvarar</a:t>
            </a:r>
            <a:r>
              <a:rPr lang="fi-FI" sz="2000" dirty="0" smtClean="0"/>
              <a:t> </a:t>
            </a:r>
            <a:r>
              <a:rPr lang="fi-FI" sz="2000" dirty="0" err="1" smtClean="0"/>
              <a:t>huvudmannen</a:t>
            </a:r>
            <a:r>
              <a:rPr lang="fi-FI" sz="2000" dirty="0" smtClean="0"/>
              <a:t> för </a:t>
            </a:r>
            <a:r>
              <a:rPr lang="fi-FI" sz="2000" dirty="0" err="1" smtClean="0"/>
              <a:t>farleden</a:t>
            </a:r>
            <a:r>
              <a:rPr lang="fi-FI" sz="2000" dirty="0" smtClean="0"/>
              <a:t> och i </a:t>
            </a:r>
            <a:r>
              <a:rPr lang="fi-FI" sz="2000" dirty="0" err="1" smtClean="0"/>
              <a:t>andra</a:t>
            </a:r>
            <a:r>
              <a:rPr lang="fi-FI" sz="2000" dirty="0" smtClean="0"/>
              <a:t> </a:t>
            </a:r>
            <a:r>
              <a:rPr lang="fi-FI" sz="2000" dirty="0" err="1" smtClean="0"/>
              <a:t>fall</a:t>
            </a:r>
            <a:r>
              <a:rPr lang="fi-FI" sz="2000" dirty="0" smtClean="0"/>
              <a:t> </a:t>
            </a:r>
            <a:r>
              <a:rPr lang="fi-FI" sz="2000" dirty="0" err="1" smtClean="0"/>
              <a:t>kommunen</a:t>
            </a:r>
            <a:r>
              <a:rPr lang="fi-FI" sz="2000" dirty="0" smtClean="0"/>
              <a:t>. </a:t>
            </a:r>
          </a:p>
          <a:p>
            <a:endParaRPr lang="fi-FI" sz="2000" dirty="0"/>
          </a:p>
          <a:p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97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Fartbegränsningar</a:t>
            </a:r>
            <a:r>
              <a:rPr lang="fi-FI" dirty="0" smtClean="0"/>
              <a:t> och </a:t>
            </a:r>
            <a:r>
              <a:rPr lang="fi-FI" dirty="0" err="1" smtClean="0"/>
              <a:t>förbud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orsaka</a:t>
            </a:r>
            <a:r>
              <a:rPr lang="fi-FI" dirty="0" smtClean="0"/>
              <a:t> </a:t>
            </a:r>
            <a:r>
              <a:rPr lang="fi-FI" smtClean="0"/>
              <a:t>svall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Traficom </a:t>
            </a:r>
            <a:r>
              <a:rPr lang="fi-FI" sz="2000" dirty="0" err="1" smtClean="0"/>
              <a:t>har</a:t>
            </a:r>
            <a:r>
              <a:rPr lang="fi-FI" sz="2000" dirty="0" smtClean="0"/>
              <a:t> </a:t>
            </a:r>
            <a:r>
              <a:rPr lang="fi-FI" sz="2000" dirty="0" err="1" smtClean="0"/>
              <a:t>eftersträvat</a:t>
            </a:r>
            <a:r>
              <a:rPr lang="fi-FI" sz="2000" dirty="0" smtClean="0"/>
              <a:t> </a:t>
            </a:r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hålla</a:t>
            </a:r>
            <a:r>
              <a:rPr lang="fi-FI" sz="2000" dirty="0" smtClean="0"/>
              <a:t> </a:t>
            </a:r>
            <a:r>
              <a:rPr lang="fi-FI" sz="2000" dirty="0" err="1" smtClean="0"/>
              <a:t>fartbegränsningarna</a:t>
            </a:r>
            <a:r>
              <a:rPr lang="fi-FI" sz="2000" dirty="0" smtClean="0"/>
              <a:t> </a:t>
            </a:r>
            <a:r>
              <a:rPr lang="fi-FI" sz="2000" dirty="0" err="1" smtClean="0"/>
              <a:t>så</a:t>
            </a:r>
            <a:r>
              <a:rPr lang="fi-FI" sz="2000" dirty="0" smtClean="0"/>
              <a:t> </a:t>
            </a:r>
            <a:r>
              <a:rPr lang="fi-FI" sz="2000" dirty="0" err="1" smtClean="0"/>
              <a:t>enhetliga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möjligt</a:t>
            </a:r>
            <a:r>
              <a:rPr lang="fi-FI" sz="2000" dirty="0" smtClean="0"/>
              <a:t> (10 km/h, 15 km/h, 20 km/h)</a:t>
            </a:r>
          </a:p>
          <a:p>
            <a:r>
              <a:rPr lang="fi-FI" sz="2000" dirty="0" err="1" smtClean="0"/>
              <a:t>Särskilt</a:t>
            </a:r>
            <a:r>
              <a:rPr lang="fi-FI" sz="2000" dirty="0" smtClean="0"/>
              <a:t> i </a:t>
            </a:r>
            <a:r>
              <a:rPr lang="fi-FI" sz="2000" dirty="0" err="1" smtClean="0"/>
              <a:t>farleder</a:t>
            </a:r>
            <a:r>
              <a:rPr lang="fi-FI" sz="2000" dirty="0" smtClean="0"/>
              <a:t> för </a:t>
            </a:r>
            <a:r>
              <a:rPr lang="fi-FI" sz="2000" dirty="0" err="1" smtClean="0"/>
              <a:t>båttrafik</a:t>
            </a:r>
            <a:r>
              <a:rPr lang="fi-FI" sz="2000" dirty="0" smtClean="0"/>
              <a:t> </a:t>
            </a:r>
            <a:r>
              <a:rPr lang="fi-FI" sz="2000" dirty="0" err="1" smtClean="0"/>
              <a:t>ska</a:t>
            </a:r>
            <a:r>
              <a:rPr lang="fi-FI" sz="2000" dirty="0" smtClean="0"/>
              <a:t> </a:t>
            </a:r>
            <a:r>
              <a:rPr lang="fi-FI" sz="2000" dirty="0" err="1" smtClean="0"/>
              <a:t>fartbegränsningar</a:t>
            </a:r>
            <a:r>
              <a:rPr lang="fi-FI" sz="2000" dirty="0" smtClean="0"/>
              <a:t> </a:t>
            </a:r>
            <a:r>
              <a:rPr lang="fi-FI" sz="2000" dirty="0" err="1" smtClean="0"/>
              <a:t>helst</a:t>
            </a:r>
            <a:r>
              <a:rPr lang="fi-FI" sz="2000" dirty="0" smtClean="0"/>
              <a:t> </a:t>
            </a:r>
            <a:r>
              <a:rPr lang="fi-FI" sz="2000" dirty="0" err="1" smtClean="0"/>
              <a:t>inte</a:t>
            </a:r>
            <a:r>
              <a:rPr lang="fi-FI" sz="2000" dirty="0" smtClean="0"/>
              <a:t> </a:t>
            </a:r>
            <a:r>
              <a:rPr lang="fi-FI" sz="2000" dirty="0" err="1" smtClean="0"/>
              <a:t>utfärdas</a:t>
            </a:r>
            <a:r>
              <a:rPr lang="fi-FI" sz="2000" dirty="0" smtClean="0"/>
              <a:t> </a:t>
            </a:r>
            <a:r>
              <a:rPr lang="fi-FI" sz="2000" dirty="0" err="1" smtClean="0"/>
              <a:t>bara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grund</a:t>
            </a:r>
            <a:r>
              <a:rPr lang="fi-FI" sz="2000" dirty="0" smtClean="0"/>
              <a:t> av </a:t>
            </a:r>
            <a:r>
              <a:rPr lang="fi-FI" sz="2000" dirty="0" err="1" smtClean="0"/>
              <a:t>det</a:t>
            </a:r>
            <a:r>
              <a:rPr lang="fi-FI" sz="2000" dirty="0" smtClean="0"/>
              <a:t> </a:t>
            </a:r>
            <a:r>
              <a:rPr lang="fi-FI" sz="2000" dirty="0" err="1" smtClean="0"/>
              <a:t>svall</a:t>
            </a:r>
            <a:r>
              <a:rPr lang="fi-FI" sz="2000" dirty="0" smtClean="0"/>
              <a:t> </a:t>
            </a:r>
            <a:r>
              <a:rPr lang="fi-FI" sz="2000" dirty="0" err="1" smtClean="0"/>
              <a:t>farkosterna</a:t>
            </a:r>
            <a:r>
              <a:rPr lang="fi-FI" sz="2000" dirty="0" smtClean="0"/>
              <a:t> </a:t>
            </a:r>
            <a:r>
              <a:rPr lang="fi-FI" sz="2000" dirty="0" err="1" smtClean="0"/>
              <a:t>orsakar</a:t>
            </a:r>
            <a:r>
              <a:rPr lang="fi-FI" sz="2000" dirty="0" smtClean="0"/>
              <a:t> </a:t>
            </a:r>
            <a:r>
              <a:rPr lang="fi-FI" sz="2000" dirty="0" err="1" smtClean="0"/>
              <a:t>utan</a:t>
            </a:r>
            <a:r>
              <a:rPr lang="fi-FI" sz="2000" dirty="0" smtClean="0"/>
              <a:t> </a:t>
            </a:r>
            <a:r>
              <a:rPr lang="fi-FI" sz="2000" dirty="0" err="1" smtClean="0"/>
              <a:t>det</a:t>
            </a:r>
            <a:r>
              <a:rPr lang="fi-FI" sz="2000" dirty="0" smtClean="0"/>
              <a:t> </a:t>
            </a:r>
            <a:r>
              <a:rPr lang="fi-FI" sz="2000" dirty="0" err="1" smtClean="0"/>
              <a:t>bör</a:t>
            </a:r>
            <a:r>
              <a:rPr lang="fi-FI" sz="2000" dirty="0" smtClean="0"/>
              <a:t> </a:t>
            </a:r>
            <a:r>
              <a:rPr lang="fi-FI" sz="2000" dirty="0" err="1" smtClean="0"/>
              <a:t>också</a:t>
            </a:r>
            <a:r>
              <a:rPr lang="fi-FI" sz="2000" dirty="0" smtClean="0"/>
              <a:t> </a:t>
            </a:r>
            <a:r>
              <a:rPr lang="fi-FI" sz="2000" dirty="0" err="1" smtClean="0"/>
              <a:t>finnas</a:t>
            </a:r>
            <a:r>
              <a:rPr lang="fi-FI" sz="2000" dirty="0" smtClean="0"/>
              <a:t> </a:t>
            </a:r>
            <a:r>
              <a:rPr lang="fi-FI" sz="2000" dirty="0" err="1" smtClean="0"/>
              <a:t>säkerhetsmässiga</a:t>
            </a:r>
            <a:r>
              <a:rPr lang="fi-FI" sz="2000" dirty="0" smtClean="0"/>
              <a:t> </a:t>
            </a:r>
            <a:r>
              <a:rPr lang="fi-FI" sz="2000" dirty="0" err="1" smtClean="0"/>
              <a:t>skäl</a:t>
            </a:r>
            <a:r>
              <a:rPr lang="fi-FI" sz="2000" dirty="0" smtClean="0"/>
              <a:t> för dem. </a:t>
            </a:r>
          </a:p>
          <a:p>
            <a:pPr lvl="1"/>
            <a:r>
              <a:rPr lang="fi-FI" sz="1800" dirty="0" smtClean="0"/>
              <a:t>I </a:t>
            </a:r>
            <a:r>
              <a:rPr lang="fi-FI" sz="1800" dirty="0" err="1" smtClean="0"/>
              <a:t>praktiken</a:t>
            </a:r>
            <a:r>
              <a:rPr lang="fi-FI" sz="1800" dirty="0" smtClean="0"/>
              <a:t> </a:t>
            </a:r>
            <a:r>
              <a:rPr lang="fi-FI" sz="1800" dirty="0" err="1" smtClean="0"/>
              <a:t>är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svårt</a:t>
            </a:r>
            <a:r>
              <a:rPr lang="fi-FI" sz="1800" dirty="0" smtClean="0"/>
              <a:t> för </a:t>
            </a:r>
            <a:r>
              <a:rPr lang="fi-FI" sz="1800" dirty="0" err="1" smtClean="0"/>
              <a:t>tillsynsmyndigheten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övervaka</a:t>
            </a:r>
            <a:r>
              <a:rPr lang="fi-FI" sz="1800" dirty="0" smtClean="0"/>
              <a:t> </a:t>
            </a:r>
            <a:r>
              <a:rPr lang="fi-FI" sz="1800" dirty="0" err="1" smtClean="0"/>
              <a:t>förbud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orsaka</a:t>
            </a:r>
            <a:r>
              <a:rPr lang="fi-FI" sz="1800" dirty="0" smtClean="0"/>
              <a:t> </a:t>
            </a:r>
            <a:r>
              <a:rPr lang="fi-FI" sz="1800" dirty="0" err="1" smtClean="0"/>
              <a:t>svall</a:t>
            </a:r>
            <a:r>
              <a:rPr lang="fi-FI" sz="1800" dirty="0" smtClean="0"/>
              <a:t>, </a:t>
            </a:r>
            <a:r>
              <a:rPr lang="fi-FI" sz="1800" dirty="0" err="1" smtClean="0"/>
              <a:t>eftersom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inte</a:t>
            </a:r>
            <a:r>
              <a:rPr lang="fi-FI" sz="1800" dirty="0" smtClean="0"/>
              <a:t> </a:t>
            </a:r>
            <a:r>
              <a:rPr lang="fi-FI" sz="1800" dirty="0" err="1" smtClean="0"/>
              <a:t>kan</a:t>
            </a:r>
            <a:r>
              <a:rPr lang="fi-FI" sz="1800" dirty="0" smtClean="0"/>
              <a:t> </a:t>
            </a:r>
            <a:r>
              <a:rPr lang="fi-FI" sz="1800" dirty="0" err="1" smtClean="0"/>
              <a:t>sättas</a:t>
            </a:r>
            <a:r>
              <a:rPr lang="fi-FI" sz="1800" dirty="0" smtClean="0"/>
              <a:t> </a:t>
            </a:r>
            <a:r>
              <a:rPr lang="fi-FI" sz="1800" dirty="0" err="1" smtClean="0"/>
              <a:t>något</a:t>
            </a:r>
            <a:r>
              <a:rPr lang="fi-FI" sz="1800" dirty="0" smtClean="0"/>
              <a:t> </a:t>
            </a:r>
            <a:r>
              <a:rPr lang="fi-FI" sz="1800" dirty="0" err="1" smtClean="0"/>
              <a:t>gränsvärde</a:t>
            </a:r>
            <a:r>
              <a:rPr lang="fi-FI" sz="1800" dirty="0" smtClean="0"/>
              <a:t> för </a:t>
            </a:r>
            <a:r>
              <a:rPr lang="fi-FI" sz="1800" dirty="0" err="1" smtClean="0"/>
              <a:t>tillåten</a:t>
            </a:r>
            <a:r>
              <a:rPr lang="fi-FI" sz="1800" dirty="0" smtClean="0"/>
              <a:t> </a:t>
            </a:r>
            <a:r>
              <a:rPr lang="fi-FI" sz="1800" dirty="0" err="1" smtClean="0"/>
              <a:t>våghöjd</a:t>
            </a:r>
            <a:r>
              <a:rPr lang="fi-FI" sz="1800" dirty="0" smtClean="0"/>
              <a:t> och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måste</a:t>
            </a:r>
            <a:r>
              <a:rPr lang="fi-FI" sz="1800" dirty="0" smtClean="0"/>
              <a:t> </a:t>
            </a:r>
            <a:r>
              <a:rPr lang="fi-FI" sz="1800" dirty="0" err="1" smtClean="0"/>
              <a:t>bedömas</a:t>
            </a:r>
            <a:r>
              <a:rPr lang="fi-FI" sz="1800" dirty="0" smtClean="0"/>
              <a:t> </a:t>
            </a:r>
            <a:r>
              <a:rPr lang="fi-FI" sz="1800" dirty="0" err="1" smtClean="0"/>
              <a:t>från</a:t>
            </a:r>
            <a:r>
              <a:rPr lang="fi-FI" sz="1800" dirty="0" smtClean="0"/>
              <a:t> </a:t>
            </a:r>
            <a:r>
              <a:rPr lang="fi-FI" sz="1800" dirty="0" err="1" smtClean="0"/>
              <a:t>fall</a:t>
            </a:r>
            <a:r>
              <a:rPr lang="fi-FI" sz="1800" dirty="0" smtClean="0"/>
              <a:t> till </a:t>
            </a:r>
            <a:r>
              <a:rPr lang="fi-FI" sz="1800" dirty="0" err="1" smtClean="0"/>
              <a:t>fall</a:t>
            </a:r>
            <a:r>
              <a:rPr lang="fi-FI" sz="1800" dirty="0" smtClean="0"/>
              <a:t> </a:t>
            </a:r>
            <a:r>
              <a:rPr lang="fi-FI" sz="1800" dirty="0" err="1" smtClean="0"/>
              <a:t>vad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utgör</a:t>
            </a:r>
            <a:r>
              <a:rPr lang="fi-FI" sz="1800" dirty="0" smtClean="0"/>
              <a:t> </a:t>
            </a:r>
            <a:r>
              <a:rPr lang="fi-FI" sz="1800" dirty="0" err="1" smtClean="0"/>
              <a:t>skadligt</a:t>
            </a:r>
            <a:r>
              <a:rPr lang="fi-FI" sz="1800" dirty="0" smtClean="0"/>
              <a:t> </a:t>
            </a:r>
            <a:r>
              <a:rPr lang="fi-FI" sz="1800" dirty="0" err="1" smtClean="0"/>
              <a:t>svall</a:t>
            </a:r>
            <a:r>
              <a:rPr lang="fi-FI" sz="1800" dirty="0" smtClean="0"/>
              <a:t>. </a:t>
            </a:r>
          </a:p>
          <a:p>
            <a:pPr lvl="2"/>
            <a:r>
              <a:rPr lang="fi-FI" sz="1600" dirty="0" err="1" smtClean="0"/>
              <a:t>Förbud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orsaka</a:t>
            </a:r>
            <a:r>
              <a:rPr lang="fi-FI" sz="1600" dirty="0" smtClean="0"/>
              <a:t> </a:t>
            </a:r>
            <a:r>
              <a:rPr lang="fi-FI" sz="1600" dirty="0" err="1" smtClean="0"/>
              <a:t>svall</a:t>
            </a:r>
            <a:r>
              <a:rPr lang="fi-FI" sz="1600" dirty="0" smtClean="0"/>
              <a:t> </a:t>
            </a:r>
            <a:r>
              <a:rPr lang="fi-FI" sz="1600" dirty="0" err="1" smtClean="0"/>
              <a:t>är</a:t>
            </a:r>
            <a:r>
              <a:rPr lang="fi-FI" sz="1600" dirty="0" smtClean="0"/>
              <a:t> </a:t>
            </a:r>
            <a:r>
              <a:rPr lang="fi-FI" sz="1600" dirty="0" err="1" smtClean="0"/>
              <a:t>det</a:t>
            </a:r>
            <a:r>
              <a:rPr lang="fi-FI" sz="1600" dirty="0" smtClean="0"/>
              <a:t> </a:t>
            </a:r>
            <a:r>
              <a:rPr lang="fi-FI" sz="1600" dirty="0" err="1" smtClean="0"/>
              <a:t>flexiblaste</a:t>
            </a:r>
            <a:r>
              <a:rPr lang="fi-FI" sz="1600" dirty="0" smtClean="0"/>
              <a:t> </a:t>
            </a:r>
            <a:r>
              <a:rPr lang="fi-FI" sz="1600" dirty="0" err="1" smtClean="0"/>
              <a:t>sättet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försöka</a:t>
            </a:r>
            <a:r>
              <a:rPr lang="fi-FI" sz="1600" dirty="0" smtClean="0"/>
              <a:t> </a:t>
            </a:r>
            <a:r>
              <a:rPr lang="fi-FI" sz="1600" dirty="0" err="1" smtClean="0"/>
              <a:t>minska</a:t>
            </a:r>
            <a:r>
              <a:rPr lang="fi-FI" sz="1600" dirty="0" smtClean="0"/>
              <a:t> </a:t>
            </a:r>
            <a:r>
              <a:rPr lang="fi-FI" sz="1600" dirty="0" err="1" smtClean="0"/>
              <a:t>på</a:t>
            </a:r>
            <a:r>
              <a:rPr lang="fi-FI" sz="1600" dirty="0" smtClean="0"/>
              <a:t> </a:t>
            </a:r>
            <a:r>
              <a:rPr lang="fi-FI" sz="1600" dirty="0" err="1" smtClean="0"/>
              <a:t>effekterna</a:t>
            </a:r>
            <a:r>
              <a:rPr lang="fi-FI" sz="1600" dirty="0" smtClean="0"/>
              <a:t> av </a:t>
            </a:r>
            <a:r>
              <a:rPr lang="fi-FI" sz="1600" dirty="0" err="1" smtClean="0"/>
              <a:t>farkosternas</a:t>
            </a:r>
            <a:r>
              <a:rPr lang="fi-FI" sz="1600" dirty="0" smtClean="0"/>
              <a:t> </a:t>
            </a:r>
            <a:r>
              <a:rPr lang="fi-FI" sz="1600" dirty="0" err="1" smtClean="0"/>
              <a:t>framfart</a:t>
            </a:r>
            <a:r>
              <a:rPr lang="fi-FI" sz="1600" dirty="0" smtClean="0"/>
              <a:t> för </a:t>
            </a:r>
            <a:r>
              <a:rPr lang="fi-FI" sz="1600" dirty="0" err="1" smtClean="0"/>
              <a:t>då</a:t>
            </a:r>
            <a:r>
              <a:rPr lang="fi-FI" sz="1600" dirty="0" smtClean="0"/>
              <a:t> </a:t>
            </a:r>
            <a:r>
              <a:rPr lang="fi-FI" sz="1600" dirty="0" err="1" smtClean="0"/>
              <a:t>kan</a:t>
            </a:r>
            <a:r>
              <a:rPr lang="fi-FI" sz="1600" dirty="0" smtClean="0"/>
              <a:t> </a:t>
            </a:r>
            <a:r>
              <a:rPr lang="fi-FI" sz="1600" dirty="0" err="1" smtClean="0"/>
              <a:t>var</a:t>
            </a:r>
            <a:r>
              <a:rPr lang="fi-FI" sz="1600" dirty="0" smtClean="0"/>
              <a:t> och en </a:t>
            </a:r>
            <a:r>
              <a:rPr lang="fi-FI" sz="1600" dirty="0" err="1" smtClean="0"/>
              <a:t>anpassa</a:t>
            </a:r>
            <a:r>
              <a:rPr lang="fi-FI" sz="1600" dirty="0" smtClean="0"/>
              <a:t> </a:t>
            </a:r>
            <a:r>
              <a:rPr lang="fi-FI" sz="1600" dirty="0" err="1" smtClean="0"/>
              <a:t>sin</a:t>
            </a:r>
            <a:r>
              <a:rPr lang="fi-FI" sz="1600" dirty="0" smtClean="0"/>
              <a:t> fart </a:t>
            </a:r>
            <a:r>
              <a:rPr lang="fi-FI" sz="1600" dirty="0" err="1" smtClean="0"/>
              <a:t>så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svall</a:t>
            </a:r>
            <a:r>
              <a:rPr lang="fi-FI" sz="1600" dirty="0" smtClean="0"/>
              <a:t> </a:t>
            </a:r>
            <a:r>
              <a:rPr lang="fi-FI" sz="1600" dirty="0" err="1" smtClean="0"/>
              <a:t>inte</a:t>
            </a:r>
            <a:r>
              <a:rPr lang="fi-FI" sz="1600" dirty="0" smtClean="0"/>
              <a:t> </a:t>
            </a:r>
            <a:r>
              <a:rPr lang="fi-FI" sz="1600" dirty="0" err="1" smtClean="0"/>
              <a:t>orsakas</a:t>
            </a:r>
            <a:r>
              <a:rPr lang="fi-FI" sz="1600" dirty="0" smtClean="0"/>
              <a:t>. </a:t>
            </a:r>
          </a:p>
          <a:p>
            <a:r>
              <a:rPr lang="fi-FI" sz="2000" dirty="0" smtClean="0"/>
              <a:t>De </a:t>
            </a:r>
            <a:r>
              <a:rPr lang="fi-FI" sz="2000" dirty="0" err="1" smtClean="0"/>
              <a:t>allmänna</a:t>
            </a:r>
            <a:r>
              <a:rPr lang="fi-FI" sz="2000" dirty="0" smtClean="0"/>
              <a:t> </a:t>
            </a:r>
            <a:r>
              <a:rPr lang="fi-FI" sz="2000" dirty="0" err="1" smtClean="0"/>
              <a:t>principerna</a:t>
            </a:r>
            <a:r>
              <a:rPr lang="fi-FI" sz="2000" dirty="0" smtClean="0"/>
              <a:t> för </a:t>
            </a:r>
            <a:r>
              <a:rPr lang="fi-FI" sz="2000" dirty="0" err="1" smtClean="0"/>
              <a:t>utfärdande</a:t>
            </a:r>
            <a:r>
              <a:rPr lang="fi-FI" sz="2000" dirty="0" smtClean="0"/>
              <a:t> av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r>
              <a:rPr lang="fi-FI" sz="2000" dirty="0" smtClean="0"/>
              <a:t> </a:t>
            </a:r>
            <a:r>
              <a:rPr lang="fi-FI" sz="2000" dirty="0" err="1" smtClean="0"/>
              <a:t>redovisas</a:t>
            </a:r>
            <a:r>
              <a:rPr lang="fi-FI" sz="2000" dirty="0" smtClean="0"/>
              <a:t> i </a:t>
            </a:r>
            <a:r>
              <a:rPr lang="fi-FI" sz="2000" dirty="0" err="1" smtClean="0"/>
              <a:t>i</a:t>
            </a:r>
            <a:r>
              <a:rPr lang="fi-FI" sz="2000" dirty="0" smtClean="0"/>
              <a:t> </a:t>
            </a:r>
            <a:r>
              <a:rPr lang="fi-FI" sz="2000" dirty="0" err="1" smtClean="0"/>
              <a:t>Traficoms</a:t>
            </a:r>
            <a:r>
              <a:rPr lang="fi-FI" sz="2000" dirty="0" smtClean="0"/>
              <a:t> </a:t>
            </a:r>
            <a:r>
              <a:rPr lang="fi-FI" sz="2000" i="1" dirty="0" smtClean="0"/>
              <a:t>Anvisning om </a:t>
            </a:r>
            <a:r>
              <a:rPr lang="fi-FI" sz="2000" i="1" dirty="0" err="1" smtClean="0"/>
              <a:t>tillämpning</a:t>
            </a:r>
            <a:r>
              <a:rPr lang="fi-FI" sz="2000" i="1" dirty="0" smtClean="0"/>
              <a:t> av </a:t>
            </a:r>
            <a:r>
              <a:rPr lang="fi-FI" sz="2000" i="1" dirty="0" err="1" smtClean="0"/>
              <a:t>sjötrafiklagen</a:t>
            </a:r>
            <a:endParaRPr lang="fi-FI" sz="2000" i="1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815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60648"/>
            <a:ext cx="10746000" cy="609790"/>
          </a:xfrm>
        </p:spPr>
        <p:txBody>
          <a:bodyPr/>
          <a:lstStyle/>
          <a:p>
            <a:r>
              <a:rPr lang="fi-FI" dirty="0" err="1" smtClean="0"/>
              <a:t>Utmaningar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870438"/>
            <a:ext cx="10746000" cy="5816958"/>
          </a:xfrm>
        </p:spPr>
        <p:txBody>
          <a:bodyPr/>
          <a:lstStyle/>
          <a:p>
            <a:r>
              <a:rPr lang="fi-FI" sz="2000" dirty="0" err="1" smtClean="0"/>
              <a:t>Framställningarna</a:t>
            </a:r>
            <a:r>
              <a:rPr lang="fi-FI" sz="2000" dirty="0" smtClean="0"/>
              <a:t> om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r>
              <a:rPr lang="fi-FI" sz="2000" dirty="0" smtClean="0"/>
              <a:t> </a:t>
            </a:r>
            <a:r>
              <a:rPr lang="fi-FI" sz="2000" dirty="0" err="1" smtClean="0"/>
              <a:t>gäller</a:t>
            </a:r>
            <a:r>
              <a:rPr lang="fi-FI" sz="2000" dirty="0" smtClean="0"/>
              <a:t> </a:t>
            </a:r>
            <a:r>
              <a:rPr lang="fi-FI" sz="2000" dirty="0" err="1" smtClean="0"/>
              <a:t>allt</a:t>
            </a:r>
            <a:r>
              <a:rPr lang="fi-FI" sz="2000" dirty="0" smtClean="0"/>
              <a:t> </a:t>
            </a:r>
            <a:r>
              <a:rPr lang="fi-FI" sz="2000" dirty="0" err="1" smtClean="0"/>
              <a:t>vidsträcktare</a:t>
            </a:r>
            <a:r>
              <a:rPr lang="fi-FI" sz="2000" dirty="0" smtClean="0"/>
              <a:t> </a:t>
            </a:r>
            <a:r>
              <a:rPr lang="fi-FI" sz="2000" dirty="0" err="1" smtClean="0"/>
              <a:t>områden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err="1" smtClean="0"/>
              <a:t>Sjötrafikanterna</a:t>
            </a:r>
            <a:r>
              <a:rPr lang="fi-FI" sz="1800" dirty="0" smtClean="0"/>
              <a:t> </a:t>
            </a:r>
            <a:r>
              <a:rPr lang="fi-FI" sz="1800" dirty="0" err="1" smtClean="0"/>
              <a:t>kanske</a:t>
            </a:r>
            <a:r>
              <a:rPr lang="fi-FI" sz="1800" dirty="0" smtClean="0"/>
              <a:t> </a:t>
            </a:r>
            <a:r>
              <a:rPr lang="fi-FI" sz="1800" dirty="0" err="1" smtClean="0"/>
              <a:t>inte</a:t>
            </a:r>
            <a:r>
              <a:rPr lang="fi-FI" sz="1800" dirty="0" smtClean="0"/>
              <a:t> </a:t>
            </a:r>
            <a:r>
              <a:rPr lang="fi-FI" sz="1800" dirty="0" err="1" smtClean="0"/>
              <a:t>iakttar</a:t>
            </a:r>
            <a:r>
              <a:rPr lang="fi-FI" sz="1800" dirty="0" smtClean="0"/>
              <a:t> </a:t>
            </a:r>
            <a:r>
              <a:rPr lang="fi-FI" sz="1800" dirty="0" err="1" smtClean="0"/>
              <a:t>förbuden</a:t>
            </a:r>
            <a:r>
              <a:rPr lang="fi-FI" sz="1800" dirty="0" smtClean="0"/>
              <a:t> och </a:t>
            </a:r>
            <a:r>
              <a:rPr lang="fi-FI" sz="1800" dirty="0" err="1" smtClean="0"/>
              <a:t>begränsningarna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sätt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vore</a:t>
            </a:r>
            <a:r>
              <a:rPr lang="fi-FI" sz="1800" dirty="0" smtClean="0"/>
              <a:t> </a:t>
            </a:r>
            <a:r>
              <a:rPr lang="fi-FI" sz="1800" dirty="0" err="1" smtClean="0"/>
              <a:t>önskvärt</a:t>
            </a:r>
            <a:r>
              <a:rPr lang="fi-FI" sz="1800" dirty="0" smtClean="0"/>
              <a:t>, om de </a:t>
            </a:r>
            <a:r>
              <a:rPr lang="fi-FI" sz="1800" dirty="0" err="1" smtClean="0"/>
              <a:t>uppfattar</a:t>
            </a:r>
            <a:r>
              <a:rPr lang="fi-FI" sz="1800" dirty="0" smtClean="0"/>
              <a:t> </a:t>
            </a:r>
            <a:r>
              <a:rPr lang="fi-FI" sz="1800" dirty="0" err="1" smtClean="0"/>
              <a:t>dem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onödiga</a:t>
            </a:r>
            <a:r>
              <a:rPr lang="fi-FI" sz="1800" dirty="0" smtClean="0"/>
              <a:t>. </a:t>
            </a:r>
          </a:p>
          <a:p>
            <a:r>
              <a:rPr lang="fi-FI" sz="2000" dirty="0" err="1" smtClean="0"/>
              <a:t>Båtarnas</a:t>
            </a:r>
            <a:r>
              <a:rPr lang="fi-FI" sz="2000" dirty="0" smtClean="0"/>
              <a:t> </a:t>
            </a:r>
            <a:r>
              <a:rPr lang="fi-FI" sz="2000" dirty="0" err="1" smtClean="0"/>
              <a:t>storlek</a:t>
            </a:r>
            <a:r>
              <a:rPr lang="fi-FI" sz="2000" dirty="0" smtClean="0"/>
              <a:t> och </a:t>
            </a:r>
            <a:r>
              <a:rPr lang="fi-FI" sz="2000" dirty="0" err="1" smtClean="0"/>
              <a:t>effekt</a:t>
            </a:r>
            <a:r>
              <a:rPr lang="fi-FI" sz="2000" dirty="0" smtClean="0"/>
              <a:t> </a:t>
            </a:r>
            <a:r>
              <a:rPr lang="fi-FI" sz="2000" dirty="0" err="1" smtClean="0"/>
              <a:t>har</a:t>
            </a:r>
            <a:r>
              <a:rPr lang="fi-FI" sz="2000" dirty="0" smtClean="0"/>
              <a:t> </a:t>
            </a:r>
            <a:r>
              <a:rPr lang="fi-FI" sz="2000" dirty="0" err="1" smtClean="0"/>
              <a:t>ökat</a:t>
            </a:r>
            <a:r>
              <a:rPr lang="fi-FI" sz="2000" dirty="0" smtClean="0"/>
              <a:t> </a:t>
            </a:r>
            <a:r>
              <a:rPr lang="fi-FI" sz="2000" dirty="0" err="1" smtClean="0"/>
              <a:t>från</a:t>
            </a:r>
            <a:r>
              <a:rPr lang="fi-FI" sz="2000" dirty="0" smtClean="0"/>
              <a:t> </a:t>
            </a:r>
            <a:r>
              <a:rPr lang="fi-FI" sz="2000" dirty="0" err="1" smtClean="0"/>
              <a:t>år</a:t>
            </a:r>
            <a:r>
              <a:rPr lang="fi-FI" sz="2000" dirty="0" smtClean="0"/>
              <a:t> till </a:t>
            </a:r>
            <a:r>
              <a:rPr lang="fi-FI" sz="2000" dirty="0" err="1" smtClean="0"/>
              <a:t>år</a:t>
            </a:r>
            <a:r>
              <a:rPr lang="fi-FI" sz="2000" dirty="0" smtClean="0"/>
              <a:t>.</a:t>
            </a:r>
          </a:p>
          <a:p>
            <a:pPr lvl="2"/>
            <a:r>
              <a:rPr lang="fi-FI" dirty="0" err="1" smtClean="0"/>
              <a:t>Svallet</a:t>
            </a:r>
            <a:r>
              <a:rPr lang="fi-FI" dirty="0" smtClean="0"/>
              <a:t> </a:t>
            </a:r>
            <a:r>
              <a:rPr lang="fi-FI" dirty="0" err="1" smtClean="0"/>
              <a:t>från</a:t>
            </a:r>
            <a:r>
              <a:rPr lang="fi-FI" dirty="0" smtClean="0"/>
              <a:t> </a:t>
            </a:r>
            <a:r>
              <a:rPr lang="fi-FI" dirty="0" err="1" smtClean="0"/>
              <a:t>sjötrafiken</a:t>
            </a:r>
            <a:r>
              <a:rPr lang="fi-FI" dirty="0" smtClean="0"/>
              <a:t> </a:t>
            </a:r>
            <a:r>
              <a:rPr lang="fi-FI" dirty="0" err="1" smtClean="0"/>
              <a:t>inverkar</a:t>
            </a:r>
            <a:r>
              <a:rPr lang="fi-FI" dirty="0" smtClean="0"/>
              <a:t> </a:t>
            </a:r>
            <a:r>
              <a:rPr lang="fi-FI" dirty="0" err="1" smtClean="0"/>
              <a:t>mer</a:t>
            </a:r>
            <a:r>
              <a:rPr lang="fi-FI" dirty="0" smtClean="0"/>
              <a:t> och </a:t>
            </a:r>
            <a:r>
              <a:rPr lang="fi-FI" dirty="0" err="1" smtClean="0"/>
              <a:t>mer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strandområdenas</a:t>
            </a:r>
            <a:r>
              <a:rPr lang="fi-FI" dirty="0" smtClean="0"/>
              <a:t> </a:t>
            </a:r>
            <a:r>
              <a:rPr lang="fi-FI" dirty="0" err="1" smtClean="0"/>
              <a:t>fritidsbruk</a:t>
            </a:r>
            <a:r>
              <a:rPr lang="fi-FI" dirty="0" smtClean="0"/>
              <a:t> och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strandkonstruktionerna</a:t>
            </a:r>
            <a:r>
              <a:rPr lang="fi-FI" dirty="0" smtClean="0"/>
              <a:t>. </a:t>
            </a:r>
          </a:p>
          <a:p>
            <a:r>
              <a:rPr lang="fi-FI" sz="2000" dirty="0" err="1" smtClean="0"/>
              <a:t>Det</a:t>
            </a:r>
            <a:r>
              <a:rPr lang="fi-FI" sz="2000" dirty="0" smtClean="0"/>
              <a:t> </a:t>
            </a:r>
            <a:r>
              <a:rPr lang="fi-FI" sz="2000" dirty="0" err="1" smtClean="0"/>
              <a:t>stora</a:t>
            </a:r>
            <a:r>
              <a:rPr lang="fi-FI" sz="2000" dirty="0" smtClean="0"/>
              <a:t> </a:t>
            </a:r>
            <a:r>
              <a:rPr lang="fi-FI" sz="2000" dirty="0" err="1" smtClean="0"/>
              <a:t>antalet</a:t>
            </a:r>
            <a:r>
              <a:rPr lang="fi-FI" sz="2000" dirty="0" smtClean="0"/>
              <a:t> </a:t>
            </a:r>
            <a:r>
              <a:rPr lang="fi-FI" sz="2000" dirty="0" err="1" smtClean="0"/>
              <a:t>förbud</a:t>
            </a:r>
            <a:r>
              <a:rPr lang="fi-FI" sz="2000" dirty="0" smtClean="0"/>
              <a:t> och </a:t>
            </a:r>
            <a:r>
              <a:rPr lang="fi-FI" sz="2000" dirty="0" err="1" smtClean="0"/>
              <a:t>begränsningar</a:t>
            </a:r>
            <a:endParaRPr lang="fi-FI" sz="2000" dirty="0" smtClean="0"/>
          </a:p>
          <a:p>
            <a:pPr lvl="1"/>
            <a:r>
              <a:rPr lang="fi-FI" sz="1800" dirty="0" smtClean="0"/>
              <a:t>I </a:t>
            </a:r>
            <a:r>
              <a:rPr lang="fi-FI" sz="1800" dirty="0" err="1" smtClean="0"/>
              <a:t>vissa</a:t>
            </a:r>
            <a:r>
              <a:rPr lang="fi-FI" sz="1800" dirty="0" smtClean="0"/>
              <a:t> </a:t>
            </a:r>
            <a:r>
              <a:rPr lang="fi-FI" sz="1800" dirty="0" err="1" smtClean="0"/>
              <a:t>fall</a:t>
            </a:r>
            <a:r>
              <a:rPr lang="fi-FI" sz="1800" dirty="0" smtClean="0"/>
              <a:t> </a:t>
            </a:r>
            <a:r>
              <a:rPr lang="fi-FI" sz="1800" dirty="0" err="1" smtClean="0"/>
              <a:t>kan</a:t>
            </a:r>
            <a:r>
              <a:rPr lang="fi-FI" sz="1800" dirty="0" smtClean="0"/>
              <a:t> </a:t>
            </a:r>
            <a:r>
              <a:rPr lang="fi-FI" sz="1800" dirty="0" err="1" smtClean="0"/>
              <a:t>förbud</a:t>
            </a:r>
            <a:r>
              <a:rPr lang="fi-FI" sz="1800" dirty="0" smtClean="0"/>
              <a:t> och </a:t>
            </a:r>
            <a:r>
              <a:rPr lang="fi-FI" sz="1800" dirty="0" err="1" smtClean="0"/>
              <a:t>begränsningar</a:t>
            </a:r>
            <a:r>
              <a:rPr lang="fi-FI" sz="1800" dirty="0" smtClean="0"/>
              <a:t> i </a:t>
            </a:r>
            <a:r>
              <a:rPr lang="fi-FI" sz="1800" dirty="0" err="1" smtClean="0"/>
              <a:t>farleder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lägre</a:t>
            </a:r>
            <a:r>
              <a:rPr lang="fi-FI" sz="1800" dirty="0" smtClean="0"/>
              <a:t> </a:t>
            </a:r>
            <a:r>
              <a:rPr lang="fi-FI" sz="1800" dirty="0" err="1" smtClean="0"/>
              <a:t>farledsklass</a:t>
            </a:r>
            <a:r>
              <a:rPr lang="fi-FI" sz="1800" dirty="0" smtClean="0"/>
              <a:t> </a:t>
            </a:r>
            <a:r>
              <a:rPr lang="fi-FI" sz="1800" dirty="0" err="1" smtClean="0"/>
              <a:t>leda</a:t>
            </a:r>
            <a:r>
              <a:rPr lang="fi-FI" sz="1800" dirty="0" smtClean="0"/>
              <a:t> till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båtfararna</a:t>
            </a:r>
            <a:r>
              <a:rPr lang="fi-FI" sz="1800" dirty="0" smtClean="0"/>
              <a:t> i </a:t>
            </a:r>
            <a:r>
              <a:rPr lang="fi-FI" sz="1800" dirty="0" err="1" smtClean="0"/>
              <a:t>högre</a:t>
            </a:r>
            <a:r>
              <a:rPr lang="fi-FI" sz="1800" dirty="0" smtClean="0"/>
              <a:t> </a:t>
            </a:r>
            <a:r>
              <a:rPr lang="fi-FI" sz="1800" dirty="0" err="1" smtClean="0"/>
              <a:t>grad</a:t>
            </a:r>
            <a:r>
              <a:rPr lang="fi-FI" sz="1800" dirty="0" smtClean="0"/>
              <a:t> </a:t>
            </a:r>
            <a:r>
              <a:rPr lang="fi-FI" sz="1800" dirty="0" err="1" smtClean="0"/>
              <a:t>använder</a:t>
            </a:r>
            <a:r>
              <a:rPr lang="fi-FI" sz="1800" dirty="0" smtClean="0"/>
              <a:t> de </a:t>
            </a:r>
            <a:r>
              <a:rPr lang="fi-FI" sz="1800" dirty="0" err="1" smtClean="0"/>
              <a:t>farleder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är</a:t>
            </a:r>
            <a:r>
              <a:rPr lang="fi-FI" sz="1800" dirty="0" smtClean="0"/>
              <a:t> </a:t>
            </a:r>
            <a:r>
              <a:rPr lang="fi-FI" sz="1800" dirty="0" err="1" smtClean="0"/>
              <a:t>avsedda</a:t>
            </a:r>
            <a:r>
              <a:rPr lang="fi-FI" sz="1800" dirty="0" smtClean="0"/>
              <a:t> för </a:t>
            </a:r>
            <a:r>
              <a:rPr lang="fi-FI" sz="1800" dirty="0" err="1" smtClean="0"/>
              <a:t>handelssjöfarten</a:t>
            </a:r>
            <a:r>
              <a:rPr lang="fi-FI" sz="1800" dirty="0" smtClean="0"/>
              <a:t>.  </a:t>
            </a:r>
          </a:p>
          <a:p>
            <a:r>
              <a:rPr lang="fi-FI" sz="2000" dirty="0" smtClean="0"/>
              <a:t>”</a:t>
            </a:r>
            <a:r>
              <a:rPr lang="fi-FI" sz="2000" dirty="0" err="1" smtClean="0"/>
              <a:t>Gott</a:t>
            </a:r>
            <a:r>
              <a:rPr lang="fi-FI" sz="2000" dirty="0" smtClean="0"/>
              <a:t> </a:t>
            </a:r>
            <a:r>
              <a:rPr lang="fi-FI" sz="2000" dirty="0" err="1" smtClean="0"/>
              <a:t>sjömanskap</a:t>
            </a:r>
            <a:r>
              <a:rPr lang="fi-FI" sz="2000" dirty="0" smtClean="0"/>
              <a:t>”</a:t>
            </a:r>
          </a:p>
          <a:p>
            <a:pPr lvl="2"/>
            <a:r>
              <a:rPr lang="fi-FI" dirty="0" err="1" smtClean="0"/>
              <a:t>Var</a:t>
            </a:r>
            <a:r>
              <a:rPr lang="fi-FI" dirty="0" smtClean="0"/>
              <a:t> och en </a:t>
            </a:r>
            <a:r>
              <a:rPr lang="fi-FI" dirty="0" err="1" smtClean="0"/>
              <a:t>bör</a:t>
            </a:r>
            <a:r>
              <a:rPr lang="fi-FI" dirty="0" smtClean="0"/>
              <a:t> </a:t>
            </a:r>
            <a:r>
              <a:rPr lang="fi-FI" dirty="0" err="1" smtClean="0"/>
              <a:t>fullgöra</a:t>
            </a:r>
            <a:r>
              <a:rPr lang="fi-FI" dirty="0" smtClean="0"/>
              <a:t> de </a:t>
            </a:r>
            <a:r>
              <a:rPr lang="fi-FI" dirty="0" err="1" smtClean="0"/>
              <a:t>allmänna</a:t>
            </a:r>
            <a:r>
              <a:rPr lang="fi-FI" dirty="0" smtClean="0"/>
              <a:t> </a:t>
            </a:r>
            <a:r>
              <a:rPr lang="fi-FI" dirty="0" err="1" smtClean="0"/>
              <a:t>skyldigheter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föreskrivs</a:t>
            </a:r>
            <a:r>
              <a:rPr lang="fi-FI" dirty="0" smtClean="0"/>
              <a:t> i </a:t>
            </a:r>
            <a:r>
              <a:rPr lang="fi-FI" dirty="0" err="1" smtClean="0"/>
              <a:t>sjötrafiklagen</a:t>
            </a:r>
            <a:r>
              <a:rPr lang="fi-FI" dirty="0" smtClean="0"/>
              <a:t>.</a:t>
            </a:r>
          </a:p>
          <a:p>
            <a:pPr lvl="3"/>
            <a:r>
              <a:rPr lang="fi-FI" dirty="0" smtClean="0"/>
              <a:t>Om </a:t>
            </a:r>
            <a:r>
              <a:rPr lang="fi-FI" dirty="0" err="1" smtClean="0"/>
              <a:t>så</a:t>
            </a:r>
            <a:r>
              <a:rPr lang="fi-FI" dirty="0" smtClean="0"/>
              <a:t> </a:t>
            </a:r>
            <a:r>
              <a:rPr lang="fi-FI" dirty="0" err="1" smtClean="0"/>
              <a:t>skedde</a:t>
            </a:r>
            <a:r>
              <a:rPr lang="fi-FI" dirty="0" smtClean="0"/>
              <a:t>, </a:t>
            </a:r>
            <a:r>
              <a:rPr lang="fi-FI" dirty="0" err="1" smtClean="0"/>
              <a:t>skulle</a:t>
            </a:r>
            <a:r>
              <a:rPr lang="fi-FI" dirty="0" smtClean="0"/>
              <a:t> </a:t>
            </a:r>
            <a:r>
              <a:rPr lang="fi-FI" dirty="0" err="1" smtClean="0"/>
              <a:t>kravet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nya</a:t>
            </a:r>
            <a:r>
              <a:rPr lang="fi-FI" dirty="0" smtClean="0"/>
              <a:t> </a:t>
            </a:r>
            <a:r>
              <a:rPr lang="fi-FI" dirty="0" err="1" smtClean="0"/>
              <a:t>förbud</a:t>
            </a:r>
            <a:r>
              <a:rPr lang="fi-FI" dirty="0" smtClean="0"/>
              <a:t> och </a:t>
            </a:r>
            <a:r>
              <a:rPr lang="fi-FI" dirty="0" err="1" smtClean="0"/>
              <a:t>begränsningar</a:t>
            </a:r>
            <a:r>
              <a:rPr lang="fi-FI" dirty="0" smtClean="0"/>
              <a:t> </a:t>
            </a:r>
            <a:r>
              <a:rPr lang="fi-FI" dirty="0" err="1" smtClean="0"/>
              <a:t>minska</a:t>
            </a:r>
            <a:r>
              <a:rPr lang="fi-FI" dirty="0" smtClean="0"/>
              <a:t>.</a:t>
            </a:r>
          </a:p>
          <a:p>
            <a:pPr lvl="3"/>
            <a:r>
              <a:rPr lang="fi-FI" dirty="0" smtClean="0"/>
              <a:t>I och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båtsport</a:t>
            </a:r>
            <a:r>
              <a:rPr lang="fi-FI" dirty="0" smtClean="0"/>
              <a:t> </a:t>
            </a:r>
            <a:r>
              <a:rPr lang="fi-FI" dirty="0" err="1" smtClean="0"/>
              <a:t>blir</a:t>
            </a:r>
            <a:r>
              <a:rPr lang="fi-FI" dirty="0" smtClean="0"/>
              <a:t> </a:t>
            </a:r>
            <a:r>
              <a:rPr lang="fi-FI" dirty="0" err="1" smtClean="0"/>
              <a:t>allt</a:t>
            </a:r>
            <a:r>
              <a:rPr lang="fi-FI" dirty="0" smtClean="0"/>
              <a:t> </a:t>
            </a:r>
            <a:r>
              <a:rPr lang="fi-FI" dirty="0" err="1" smtClean="0"/>
              <a:t>populärare</a:t>
            </a:r>
            <a:r>
              <a:rPr lang="fi-FI" dirty="0" smtClean="0"/>
              <a:t>, </a:t>
            </a:r>
            <a:r>
              <a:rPr lang="fi-FI" dirty="0" err="1" smtClean="0"/>
              <a:t>finns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alltmer</a:t>
            </a:r>
            <a:r>
              <a:rPr lang="fi-FI" dirty="0" smtClean="0"/>
              <a:t> </a:t>
            </a:r>
            <a:r>
              <a:rPr lang="fi-FI" dirty="0" err="1" smtClean="0"/>
              <a:t>människor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har</a:t>
            </a:r>
            <a:r>
              <a:rPr lang="fi-FI" dirty="0" smtClean="0"/>
              <a:t> </a:t>
            </a:r>
            <a:r>
              <a:rPr lang="fi-FI" dirty="0" err="1" smtClean="0"/>
              <a:t>sjövana</a:t>
            </a:r>
            <a:r>
              <a:rPr lang="fi-FI" dirty="0" smtClean="0"/>
              <a:t> och </a:t>
            </a:r>
            <a:r>
              <a:rPr lang="fi-FI" dirty="0" err="1" smtClean="0"/>
              <a:t>kunskap</a:t>
            </a:r>
            <a:r>
              <a:rPr lang="fi-FI" dirty="0" smtClean="0"/>
              <a:t> om </a:t>
            </a:r>
            <a:r>
              <a:rPr lang="fi-FI" dirty="0" err="1" smtClean="0"/>
              <a:t>gott</a:t>
            </a:r>
            <a:r>
              <a:rPr lang="fi-FI" dirty="0" smtClean="0"/>
              <a:t> </a:t>
            </a:r>
            <a:r>
              <a:rPr lang="fi-FI" dirty="0" err="1" smtClean="0"/>
              <a:t>sjömanskap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om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egna</a:t>
            </a:r>
            <a:r>
              <a:rPr lang="fi-FI" dirty="0" smtClean="0"/>
              <a:t> </a:t>
            </a:r>
            <a:r>
              <a:rPr lang="fi-FI" dirty="0" err="1" smtClean="0"/>
              <a:t>farkostens</a:t>
            </a:r>
            <a:r>
              <a:rPr lang="fi-FI" dirty="0" smtClean="0"/>
              <a:t> </a:t>
            </a:r>
            <a:r>
              <a:rPr lang="fi-FI" dirty="0" err="1" smtClean="0"/>
              <a:t>inverkan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miljön</a:t>
            </a:r>
            <a:r>
              <a:rPr lang="fi-FI" dirty="0" smtClean="0"/>
              <a:t> och </a:t>
            </a:r>
            <a:r>
              <a:rPr lang="fi-FI" dirty="0" err="1" smtClean="0"/>
              <a:t>strandkonstruktionerna</a:t>
            </a:r>
            <a:r>
              <a:rPr lang="fi-FI" dirty="0" smtClean="0"/>
              <a:t>.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7.5.2020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78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C2631-D676-4CDC-ADE7-1820D947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Tack</a:t>
            </a:r>
            <a:r>
              <a:rPr lang="fi-FI" dirty="0" smtClean="0"/>
              <a:t>!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2BCC34-1B2A-424E-B201-12AD445DF9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Jani.koiranen@traficom.fi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8793538"/>
      </p:ext>
    </p:extLst>
  </p:cSld>
  <p:clrMapOvr>
    <a:masterClrMapping/>
  </p:clrMapOvr>
</p:sld>
</file>

<file path=ppt/theme/theme1.xml><?xml version="1.0" encoding="utf-8"?>
<a:theme xmlns:a="http://schemas.openxmlformats.org/drawingml/2006/main" name="A) Traficom 1 su">
  <a:themeElements>
    <a:clrScheme name="Traficom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00AEB2"/>
      </a:accent1>
      <a:accent2>
        <a:srgbClr val="018285"/>
      </a:accent2>
      <a:accent3>
        <a:srgbClr val="81D600"/>
      </a:accent3>
      <a:accent4>
        <a:srgbClr val="EC017F"/>
      </a:accent4>
      <a:accent5>
        <a:srgbClr val="0058B1"/>
      </a:accent5>
      <a:accent6>
        <a:srgbClr val="159637"/>
      </a:accent6>
      <a:hlink>
        <a:srgbClr val="0563C1"/>
      </a:hlink>
      <a:folHlink>
        <a:srgbClr val="954F72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EB2"/>
        </a:solidFill>
        <a:ln>
          <a:solidFill>
            <a:srgbClr val="00AEB2"/>
          </a:solidFill>
        </a:ln>
      </a:spPr>
      <a:bodyPr rtlCol="0" anchor="t"/>
      <a:lstStyle>
        <a:defPPr algn="ctr">
          <a:defRPr dirty="0" err="1" smtClean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su.potx" id="{966C1824-3450-4026-B9D0-F4EF297BF105}" vid="{14F4D327-B8E6-4336-9F8C-CEADCFC58BC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Traficom 1 su</Template>
  <TotalTime>1244</TotalTime>
  <Words>817</Words>
  <Application>Microsoft Office PowerPoint</Application>
  <PresentationFormat>Laajakuva</PresentationFormat>
  <Paragraphs>62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Calibri</vt:lpstr>
      <vt:lpstr>Verdana</vt:lpstr>
      <vt:lpstr>Wingdings 3</vt:lpstr>
      <vt:lpstr>A) Traficom 1 su</vt:lpstr>
      <vt:lpstr>Förbud och begräns-ningar i  sjötrafik</vt:lpstr>
      <vt:lpstr>Allmänt</vt:lpstr>
      <vt:lpstr>Allmänt</vt:lpstr>
      <vt:lpstr>Behandlingen av förbuds- och begränsningsärenden</vt:lpstr>
      <vt:lpstr>Utmärkningen av förbud och begränsningar</vt:lpstr>
      <vt:lpstr>Fartbegränsningar och förbud att orsaka svall</vt:lpstr>
      <vt:lpstr>Utmaningar</vt:lpstr>
      <vt:lpstr>Tack!</vt:lpstr>
    </vt:vector>
  </TitlesOfParts>
  <Company>Trafi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Koiranen Jani</dc:creator>
  <cp:lastModifiedBy>Lång Risto</cp:lastModifiedBy>
  <cp:revision>94</cp:revision>
  <dcterms:created xsi:type="dcterms:W3CDTF">2020-01-22T05:00:03Z</dcterms:created>
  <dcterms:modified xsi:type="dcterms:W3CDTF">2020-05-07T11:58:36Z</dcterms:modified>
</cp:coreProperties>
</file>