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0"/>
  </p:notesMasterIdLst>
  <p:sldIdLst>
    <p:sldId id="257" r:id="rId2"/>
    <p:sldId id="307" r:id="rId3"/>
    <p:sldId id="310" r:id="rId4"/>
    <p:sldId id="309" r:id="rId5"/>
    <p:sldId id="313" r:id="rId6"/>
    <p:sldId id="311" r:id="rId7"/>
    <p:sldId id="312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howGuides="1">
      <p:cViewPr varScale="1">
        <p:scale>
          <a:sx n="69" d="100"/>
          <a:sy n="69" d="100"/>
        </p:scale>
        <p:origin x="48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50864-FAE4-4A0B-A0DC-2F73C2A33AB3}" type="datetimeFigureOut">
              <a:rPr lang="fi-FI" smtClean="0"/>
              <a:t>7.5.2020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26995-C19F-4D09-894F-C325747C9A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363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rgbClr val="00AE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>
            <a:extLst>
              <a:ext uri="{FF2B5EF4-FFF2-40B4-BE49-F238E27FC236}">
                <a16:creationId xmlns:a16="http://schemas.microsoft.com/office/drawing/2014/main" id="{69D9D5B7-43E3-441F-A639-CE5A3DE816D3}"/>
              </a:ext>
            </a:extLst>
          </p:cNvPr>
          <p:cNvSpPr>
            <a:spLocks noEditPoints="1"/>
          </p:cNvSpPr>
          <p:nvPr/>
        </p:nvSpPr>
        <p:spPr bwMode="white">
          <a:xfrm>
            <a:off x="0" y="0"/>
            <a:ext cx="12193588" cy="6858000"/>
          </a:xfrm>
          <a:custGeom>
            <a:avLst/>
            <a:gdLst>
              <a:gd name="T0" fmla="*/ 0 w 33867"/>
              <a:gd name="T1" fmla="*/ 0 h 19050"/>
              <a:gd name="T2" fmla="*/ 2147483646 w 33867"/>
              <a:gd name="T3" fmla="*/ 0 h 19050"/>
              <a:gd name="T4" fmla="*/ 2147483646 w 33867"/>
              <a:gd name="T5" fmla="*/ 2147483646 h 19050"/>
              <a:gd name="T6" fmla="*/ 0 w 33867"/>
              <a:gd name="T7" fmla="*/ 2147483646 h 19050"/>
              <a:gd name="T8" fmla="*/ 0 w 33867"/>
              <a:gd name="T9" fmla="*/ 0 h 19050"/>
              <a:gd name="T10" fmla="*/ 2147483646 w 33867"/>
              <a:gd name="T11" fmla="*/ 2147483646 h 19050"/>
              <a:gd name="T12" fmla="*/ 2147483646 w 33867"/>
              <a:gd name="T13" fmla="*/ 2147483646 h 19050"/>
              <a:gd name="T14" fmla="*/ 2147483646 w 33867"/>
              <a:gd name="T15" fmla="*/ 2147483646 h 19050"/>
              <a:gd name="T16" fmla="*/ 2147483646 w 33867"/>
              <a:gd name="T17" fmla="*/ 2147483646 h 19050"/>
              <a:gd name="T18" fmla="*/ 2147483646 w 33867"/>
              <a:gd name="T19" fmla="*/ 2147483646 h 1905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867" h="19050">
                <a:moveTo>
                  <a:pt x="0" y="0"/>
                </a:moveTo>
                <a:lnTo>
                  <a:pt x="33867" y="0"/>
                </a:lnTo>
                <a:lnTo>
                  <a:pt x="33867" y="19050"/>
                </a:lnTo>
                <a:lnTo>
                  <a:pt x="0" y="19050"/>
                </a:lnTo>
                <a:lnTo>
                  <a:pt x="0" y="0"/>
                </a:lnTo>
                <a:close/>
                <a:moveTo>
                  <a:pt x="7206" y="18450"/>
                </a:moveTo>
                <a:lnTo>
                  <a:pt x="600" y="18450"/>
                </a:lnTo>
                <a:lnTo>
                  <a:pt x="600" y="600"/>
                </a:lnTo>
                <a:lnTo>
                  <a:pt x="14657" y="600"/>
                </a:lnTo>
                <a:lnTo>
                  <a:pt x="7206" y="184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pic>
        <p:nvPicPr>
          <p:cNvPr id="7" name="Kuva 9">
            <a:extLst>
              <a:ext uri="{FF2B5EF4-FFF2-40B4-BE49-F238E27FC236}">
                <a16:creationId xmlns:a16="http://schemas.microsoft.com/office/drawing/2014/main" id="{0700315B-21C2-4903-A3AB-D1CEE228B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1163638"/>
            <a:ext cx="33877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8C5E4A-925E-4380-B3C3-E1D4A10A7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CE5636D-9C58-4212-B090-9A958F1D7ECE}" type="datetime1">
              <a:rPr lang="fi-FI" smtClean="0"/>
              <a:t>7.5.2020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6B4CC4D-F01D-4CA4-BF14-0939A09D1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D18480-8F56-4A52-896B-9A84F8CBE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6FE56A51-8810-4865-8945-16E6E50C8E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06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7">
            <a:extLst>
              <a:ext uri="{FF2B5EF4-FFF2-40B4-BE49-F238E27FC236}">
                <a16:creationId xmlns:a16="http://schemas.microsoft.com/office/drawing/2014/main" id="{1C84CBB3-3D4A-4CA8-93C1-245849ACEFE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 bwMode="gray">
          <a:xfrm>
            <a:off x="219075" y="876301"/>
            <a:ext cx="11765027" cy="5766290"/>
          </a:xfrm>
          <a:custGeom>
            <a:avLst/>
            <a:gdLst>
              <a:gd name="connsiteX0" fmla="*/ 0 w 11763771"/>
              <a:gd name="connsiteY0" fmla="*/ 0 h 6427181"/>
              <a:gd name="connsiteX1" fmla="*/ 11763771 w 11763771"/>
              <a:gd name="connsiteY1" fmla="*/ 0 h 6427181"/>
              <a:gd name="connsiteX2" fmla="*/ 11763771 w 11763771"/>
              <a:gd name="connsiteY2" fmla="*/ 6427181 h 6427181"/>
              <a:gd name="connsiteX3" fmla="*/ 0 w 11763771"/>
              <a:gd name="connsiteY3" fmla="*/ 6427181 h 6427181"/>
              <a:gd name="connsiteX4" fmla="*/ 0 w 11763771"/>
              <a:gd name="connsiteY4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256 w 11765027"/>
              <a:gd name="connsiteY3" fmla="*/ 6427181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1256 w 11765027"/>
              <a:gd name="connsiteY4" fmla="*/ 6427181 h 6427181"/>
              <a:gd name="connsiteX5" fmla="*/ 0 w 11765027"/>
              <a:gd name="connsiteY5" fmla="*/ 5604366 h 6427181"/>
              <a:gd name="connsiteX6" fmla="*/ 1256 w 11765027"/>
              <a:gd name="connsiteY6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  <a:gd name="connsiteX0" fmla="*/ 871762 w 12635533"/>
              <a:gd name="connsiteY0" fmla="*/ 0 h 6427181"/>
              <a:gd name="connsiteX1" fmla="*/ 12635533 w 12635533"/>
              <a:gd name="connsiteY1" fmla="*/ 0 h 6427181"/>
              <a:gd name="connsiteX2" fmla="*/ 12635533 w 12635533"/>
              <a:gd name="connsiteY2" fmla="*/ 6427181 h 6427181"/>
              <a:gd name="connsiteX3" fmla="*/ 2851706 w 12635533"/>
              <a:gd name="connsiteY3" fmla="*/ 6423516 h 6427181"/>
              <a:gd name="connsiteX4" fmla="*/ 870506 w 12635533"/>
              <a:gd name="connsiteY4" fmla="*/ 5604366 h 6427181"/>
              <a:gd name="connsiteX5" fmla="*/ 870506 w 12635533"/>
              <a:gd name="connsiteY5" fmla="*/ 660891 h 6427181"/>
              <a:gd name="connsiteX6" fmla="*/ 871762 w 12635533"/>
              <a:gd name="connsiteY6" fmla="*/ 0 h 6427181"/>
              <a:gd name="connsiteX0" fmla="*/ 871762 w 12635533"/>
              <a:gd name="connsiteY0" fmla="*/ 0 h 6427181"/>
              <a:gd name="connsiteX1" fmla="*/ 12635533 w 12635533"/>
              <a:gd name="connsiteY1" fmla="*/ 0 h 6427181"/>
              <a:gd name="connsiteX2" fmla="*/ 12635533 w 12635533"/>
              <a:gd name="connsiteY2" fmla="*/ 6427181 h 6427181"/>
              <a:gd name="connsiteX3" fmla="*/ 2851706 w 12635533"/>
              <a:gd name="connsiteY3" fmla="*/ 6423516 h 6427181"/>
              <a:gd name="connsiteX4" fmla="*/ 870506 w 12635533"/>
              <a:gd name="connsiteY4" fmla="*/ 5604366 h 6427181"/>
              <a:gd name="connsiteX5" fmla="*/ 870506 w 12635533"/>
              <a:gd name="connsiteY5" fmla="*/ 660891 h 6427181"/>
              <a:gd name="connsiteX6" fmla="*/ 871762 w 12635533"/>
              <a:gd name="connsiteY6" fmla="*/ 0 h 6427181"/>
              <a:gd name="connsiteX0" fmla="*/ 871762 w 12635533"/>
              <a:gd name="connsiteY0" fmla="*/ 0 h 6427181"/>
              <a:gd name="connsiteX1" fmla="*/ 12635533 w 12635533"/>
              <a:gd name="connsiteY1" fmla="*/ 0 h 6427181"/>
              <a:gd name="connsiteX2" fmla="*/ 12633881 w 12635533"/>
              <a:gd name="connsiteY2" fmla="*/ 5566266 h 6427181"/>
              <a:gd name="connsiteX3" fmla="*/ 12635533 w 12635533"/>
              <a:gd name="connsiteY3" fmla="*/ 6427181 h 6427181"/>
              <a:gd name="connsiteX4" fmla="*/ 2851706 w 12635533"/>
              <a:gd name="connsiteY4" fmla="*/ 6423516 h 6427181"/>
              <a:gd name="connsiteX5" fmla="*/ 870506 w 12635533"/>
              <a:gd name="connsiteY5" fmla="*/ 5604366 h 6427181"/>
              <a:gd name="connsiteX6" fmla="*/ 870506 w 12635533"/>
              <a:gd name="connsiteY6" fmla="*/ 660891 h 6427181"/>
              <a:gd name="connsiteX7" fmla="*/ 871762 w 12635533"/>
              <a:gd name="connsiteY7" fmla="*/ 0 h 6427181"/>
              <a:gd name="connsiteX0" fmla="*/ 871762 w 12635533"/>
              <a:gd name="connsiteY0" fmla="*/ 0 h 6427181"/>
              <a:gd name="connsiteX1" fmla="*/ 12633881 w 12635533"/>
              <a:gd name="connsiteY1" fmla="*/ 5566266 h 6427181"/>
              <a:gd name="connsiteX2" fmla="*/ 12635533 w 12635533"/>
              <a:gd name="connsiteY2" fmla="*/ 6427181 h 6427181"/>
              <a:gd name="connsiteX3" fmla="*/ 2851706 w 12635533"/>
              <a:gd name="connsiteY3" fmla="*/ 6423516 h 6427181"/>
              <a:gd name="connsiteX4" fmla="*/ 870506 w 12635533"/>
              <a:gd name="connsiteY4" fmla="*/ 5604366 h 6427181"/>
              <a:gd name="connsiteX5" fmla="*/ 870506 w 12635533"/>
              <a:gd name="connsiteY5" fmla="*/ 660891 h 6427181"/>
              <a:gd name="connsiteX6" fmla="*/ 871762 w 12635533"/>
              <a:gd name="connsiteY6" fmla="*/ 0 h 6427181"/>
              <a:gd name="connsiteX0" fmla="*/ 0 w 11765027"/>
              <a:gd name="connsiteY0" fmla="*/ 8 h 5766298"/>
              <a:gd name="connsiteX1" fmla="*/ 11763375 w 11765027"/>
              <a:gd name="connsiteY1" fmla="*/ 4905383 h 5766298"/>
              <a:gd name="connsiteX2" fmla="*/ 11765027 w 11765027"/>
              <a:gd name="connsiteY2" fmla="*/ 5766298 h 5766298"/>
              <a:gd name="connsiteX3" fmla="*/ 1981200 w 11765027"/>
              <a:gd name="connsiteY3" fmla="*/ 5762633 h 5766298"/>
              <a:gd name="connsiteX4" fmla="*/ 0 w 11765027"/>
              <a:gd name="connsiteY4" fmla="*/ 4943483 h 5766298"/>
              <a:gd name="connsiteX5" fmla="*/ 0 w 11765027"/>
              <a:gd name="connsiteY5" fmla="*/ 8 h 5766298"/>
              <a:gd name="connsiteX0" fmla="*/ 0 w 11765027"/>
              <a:gd name="connsiteY0" fmla="*/ 0 h 5766290"/>
              <a:gd name="connsiteX1" fmla="*/ 11763375 w 11765027"/>
              <a:gd name="connsiteY1" fmla="*/ 4905375 h 5766290"/>
              <a:gd name="connsiteX2" fmla="*/ 11765027 w 11765027"/>
              <a:gd name="connsiteY2" fmla="*/ 5766290 h 5766290"/>
              <a:gd name="connsiteX3" fmla="*/ 1981200 w 11765027"/>
              <a:gd name="connsiteY3" fmla="*/ 5762625 h 5766290"/>
              <a:gd name="connsiteX4" fmla="*/ 0 w 11765027"/>
              <a:gd name="connsiteY4" fmla="*/ 4943475 h 5766290"/>
              <a:gd name="connsiteX5" fmla="*/ 0 w 11765027"/>
              <a:gd name="connsiteY5" fmla="*/ 0 h 5766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65027" h="5766290">
                <a:moveTo>
                  <a:pt x="0" y="0"/>
                </a:moveTo>
                <a:lnTo>
                  <a:pt x="11763375" y="4905375"/>
                </a:lnTo>
                <a:cubicBezTo>
                  <a:pt x="11763926" y="5192347"/>
                  <a:pt x="11764476" y="5479318"/>
                  <a:pt x="11765027" y="5766290"/>
                </a:cubicBezTo>
                <a:lnTo>
                  <a:pt x="1981200" y="5762625"/>
                </a:lnTo>
                <a:lnTo>
                  <a:pt x="0" y="494347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marL="0" indent="0" algn="l">
              <a:buNone/>
              <a:defRPr b="1" i="1"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2000" y="0"/>
            <a:ext cx="8118000" cy="1800000"/>
          </a:xfrm>
        </p:spPr>
        <p:txBody>
          <a:bodyPr anchor="b"/>
          <a:lstStyle>
            <a:lvl1pPr algn="r">
              <a:defRPr sz="5000" b="0">
                <a:solidFill>
                  <a:srgbClr val="018285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2000" y="1998000"/>
            <a:ext cx="8118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D6E857-0D86-4F3F-9947-AD440C898681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78C2E3F-58C2-493C-85CF-15309268269A}" type="datetime1">
              <a:rPr lang="fi-FI" smtClean="0"/>
              <a:t>7.5.2020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EE9C7A-4D5B-450A-B8D8-C51F073301E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38E456-1C51-4EC5-AB4B-853D6771C9F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7799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5FED6C-9254-4D0D-8417-0CC6FBB12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5180" y="1914833"/>
            <a:ext cx="6840000" cy="4266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B521478-3113-468F-B523-9E429EB0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0C3D-853F-4695-B910-73CFF0206BCE}" type="datetime1">
              <a:rPr lang="fi-FI" smtClean="0"/>
              <a:t>7.5.2020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5FF3B8A-CF93-4362-88E6-1E11BC257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8D948DA-032C-488C-8CB9-2AC2027C6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Kuvan paikkamerkki 7">
            <a:extLst>
              <a:ext uri="{FF2B5EF4-FFF2-40B4-BE49-F238E27FC236}">
                <a16:creationId xmlns:a16="http://schemas.microsoft.com/office/drawing/2014/main" id="{DE982506-23B0-45BA-9B62-4A61119ABB9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6905625" y="215409"/>
            <a:ext cx="5078478" cy="6090141"/>
          </a:xfrm>
          <a:custGeom>
            <a:avLst/>
            <a:gdLst>
              <a:gd name="connsiteX0" fmla="*/ 0 w 5078478"/>
              <a:gd name="connsiteY0" fmla="*/ 0 h 6090141"/>
              <a:gd name="connsiteX1" fmla="*/ 5078478 w 5078478"/>
              <a:gd name="connsiteY1" fmla="*/ 0 h 6090141"/>
              <a:gd name="connsiteX2" fmla="*/ 5078478 w 5078478"/>
              <a:gd name="connsiteY2" fmla="*/ 6090141 h 6090141"/>
              <a:gd name="connsiteX3" fmla="*/ 0 w 5078478"/>
              <a:gd name="connsiteY3" fmla="*/ 6090141 h 6090141"/>
              <a:gd name="connsiteX4" fmla="*/ 0 w 5078478"/>
              <a:gd name="connsiteY4" fmla="*/ 0 h 6090141"/>
              <a:gd name="connsiteX0" fmla="*/ 0 w 5078478"/>
              <a:gd name="connsiteY0" fmla="*/ 0 h 6090141"/>
              <a:gd name="connsiteX1" fmla="*/ 5078478 w 5078478"/>
              <a:gd name="connsiteY1" fmla="*/ 0 h 6090141"/>
              <a:gd name="connsiteX2" fmla="*/ 5078478 w 5078478"/>
              <a:gd name="connsiteY2" fmla="*/ 6090141 h 6090141"/>
              <a:gd name="connsiteX3" fmla="*/ 2543175 w 5078478"/>
              <a:gd name="connsiteY3" fmla="*/ 6080616 h 6090141"/>
              <a:gd name="connsiteX4" fmla="*/ 0 w 5078478"/>
              <a:gd name="connsiteY4" fmla="*/ 6090141 h 6090141"/>
              <a:gd name="connsiteX5" fmla="*/ 0 w 5078478"/>
              <a:gd name="connsiteY5" fmla="*/ 0 h 6090141"/>
              <a:gd name="connsiteX0" fmla="*/ 0 w 5078478"/>
              <a:gd name="connsiteY0" fmla="*/ 0 h 6090141"/>
              <a:gd name="connsiteX1" fmla="*/ 5078478 w 5078478"/>
              <a:gd name="connsiteY1" fmla="*/ 0 h 6090141"/>
              <a:gd name="connsiteX2" fmla="*/ 5078478 w 5078478"/>
              <a:gd name="connsiteY2" fmla="*/ 6090141 h 6090141"/>
              <a:gd name="connsiteX3" fmla="*/ 2543175 w 5078478"/>
              <a:gd name="connsiteY3" fmla="*/ 6080616 h 6090141"/>
              <a:gd name="connsiteX4" fmla="*/ 0 w 5078478"/>
              <a:gd name="connsiteY4" fmla="*/ 0 h 609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8478" h="6090141">
                <a:moveTo>
                  <a:pt x="0" y="0"/>
                </a:moveTo>
                <a:lnTo>
                  <a:pt x="5078478" y="0"/>
                </a:lnTo>
                <a:lnTo>
                  <a:pt x="5078478" y="6090141"/>
                </a:lnTo>
                <a:lnTo>
                  <a:pt x="2543175" y="608061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EC69458-A717-4EAB-8ECB-6673B0D05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612000"/>
            <a:ext cx="6840000" cy="1108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6275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CD627D-4466-4DE2-8091-94568D49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BE35A1F-6521-4E44-998D-229ECD633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08A1-D53F-47CC-A8FF-62E4C3BF2CD8}" type="datetime1">
              <a:rPr lang="fi-FI" smtClean="0"/>
              <a:t>7.5.2020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5EFEB35-83D0-4510-BFBF-F0D2F5DB3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CB975A5-1EAF-412D-848B-6B048E991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2446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A95E57C-C6EE-4ABF-A73C-A1599E421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E855-0C64-44C0-B5F0-F69238153AE6}" type="datetime1">
              <a:rPr lang="fi-FI" smtClean="0"/>
              <a:t>7.5.2020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A5210F4-1AB0-4FEF-A1BD-E1D5F148D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CE6992C-6D40-419E-BE16-EEDA7C497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5800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Lopetus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>
            <a:extLst>
              <a:ext uri="{FF2B5EF4-FFF2-40B4-BE49-F238E27FC236}">
                <a16:creationId xmlns:a16="http://schemas.microsoft.com/office/drawing/2014/main" id="{9BF07D92-D3B1-4E5D-B9DB-D08A8026CA30}"/>
              </a:ext>
            </a:extLst>
          </p:cNvPr>
          <p:cNvSpPr>
            <a:spLocks/>
          </p:cNvSpPr>
          <p:nvPr/>
        </p:nvSpPr>
        <p:spPr bwMode="white">
          <a:xfrm>
            <a:off x="215900" y="215900"/>
            <a:ext cx="9167813" cy="6426200"/>
          </a:xfrm>
          <a:custGeom>
            <a:avLst/>
            <a:gdLst>
              <a:gd name="T0" fmla="*/ 2147483646 w 25436"/>
              <a:gd name="T1" fmla="*/ 2147483646 h 17850"/>
              <a:gd name="T2" fmla="*/ 0 w 25436"/>
              <a:gd name="T3" fmla="*/ 2147483646 h 17850"/>
              <a:gd name="T4" fmla="*/ 0 w 25436"/>
              <a:gd name="T5" fmla="*/ 0 h 17850"/>
              <a:gd name="T6" fmla="*/ 2147483646 w 25436"/>
              <a:gd name="T7" fmla="*/ 0 h 17850"/>
              <a:gd name="T8" fmla="*/ 2147483646 w 25436"/>
              <a:gd name="T9" fmla="*/ 2147483646 h 178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436" h="17850">
                <a:moveTo>
                  <a:pt x="25436" y="17850"/>
                </a:moveTo>
                <a:lnTo>
                  <a:pt x="0" y="17850"/>
                </a:lnTo>
                <a:lnTo>
                  <a:pt x="0" y="0"/>
                </a:lnTo>
                <a:lnTo>
                  <a:pt x="17985" y="0"/>
                </a:lnTo>
                <a:lnTo>
                  <a:pt x="25436" y="17850"/>
                </a:lnTo>
                <a:close/>
              </a:path>
            </a:pathLst>
          </a:custGeom>
          <a:solidFill>
            <a:srgbClr val="00AE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9E71B6FA-641D-4AEA-82B6-22F19025D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1163638"/>
            <a:ext cx="33877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2000" y="2538000"/>
            <a:ext cx="6930000" cy="1800000"/>
          </a:xfrm>
        </p:spPr>
        <p:txBody>
          <a:bodyPr anchor="b">
            <a:noAutofit/>
          </a:bodyPr>
          <a:lstStyle>
            <a:lvl1pPr algn="l">
              <a:defRPr sz="5000" b="0" cap="none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12000" y="4518000"/>
            <a:ext cx="6930000" cy="972000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63131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C1A5E9-D42C-4D43-8CA5-39B0F1DB5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6746D6-3E70-49E1-8B41-0A3455555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65B8CB-64D5-4936-8F86-950A5F848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7.5.2020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00231BA-9E4C-454A-AA20-81787EFB2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6DA02A-6C94-4B34-9C65-5F8A0BEE7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7534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C69458-A717-4EAB-8ECB-6673B0D05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5FED6C-9254-4D0D-8417-0CC6FBB12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5180" y="1914833"/>
            <a:ext cx="5184000" cy="4266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52451D-462F-4324-819D-5AEBFCE90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3351" y="1914833"/>
            <a:ext cx="5184000" cy="4266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B521478-3113-468F-B523-9E429EB0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89C-1C4B-4492-9254-95622D323ECB}" type="datetime1">
              <a:rPr lang="fi-FI" smtClean="0"/>
              <a:t>7.5.2020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5FF3B8A-CF93-4362-88E6-1E11BC257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8D948DA-032C-488C-8CB9-2AC2027C6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925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9">
            <a:extLst>
              <a:ext uri="{FF2B5EF4-FFF2-40B4-BE49-F238E27FC236}">
                <a16:creationId xmlns:a16="http://schemas.microsoft.com/office/drawing/2014/main" id="{0700315B-21C2-4903-A3AB-D1CEE228B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1163638"/>
            <a:ext cx="33877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1" name="Kuvan paikkamerkki 7">
            <a:extLst>
              <a:ext uri="{FF2B5EF4-FFF2-40B4-BE49-F238E27FC236}">
                <a16:creationId xmlns:a16="http://schemas.microsoft.com/office/drawing/2014/main" id="{F46B695D-C2D4-4B0D-BD08-921E2077AF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216000" y="215409"/>
            <a:ext cx="5056518" cy="6427181"/>
          </a:xfrm>
          <a:custGeom>
            <a:avLst/>
            <a:gdLst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5056518 w 5056518"/>
              <a:gd name="connsiteY2" fmla="*/ 6427181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5056518 w 5056518"/>
              <a:gd name="connsiteY2" fmla="*/ 6427181 h 6427181"/>
              <a:gd name="connsiteX3" fmla="*/ 2389518 w 5056518"/>
              <a:gd name="connsiteY3" fmla="*/ 6423516 h 6427181"/>
              <a:gd name="connsiteX4" fmla="*/ 0 w 5056518"/>
              <a:gd name="connsiteY4" fmla="*/ 6427181 h 6427181"/>
              <a:gd name="connsiteX5" fmla="*/ 0 w 5056518"/>
              <a:gd name="connsiteY5" fmla="*/ 0 h 6427181"/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2389518 w 5056518"/>
              <a:gd name="connsiteY2" fmla="*/ 6423516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6518" h="6427181">
                <a:moveTo>
                  <a:pt x="0" y="0"/>
                </a:moveTo>
                <a:lnTo>
                  <a:pt x="5056518" y="0"/>
                </a:lnTo>
                <a:lnTo>
                  <a:pt x="2389518" y="6423516"/>
                </a:lnTo>
                <a:lnTo>
                  <a:pt x="0" y="642718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76A1017-A778-41AD-ABCA-374221F3297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90EB6C6-A85E-4998-A5CC-EC838C59296C}" type="datetime1">
              <a:rPr lang="fi-FI" smtClean="0"/>
              <a:t>7.5.2020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36BF7B-82FB-47DE-BC6C-33D7E24DE46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357D08-F253-4894-A7BC-2A84ACA6939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186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7">
            <a:extLst>
              <a:ext uri="{FF2B5EF4-FFF2-40B4-BE49-F238E27FC236}">
                <a16:creationId xmlns:a16="http://schemas.microsoft.com/office/drawing/2014/main" id="{FA5BAD44-FF61-4F7E-BE4C-3B35658E78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20332" y="215409"/>
            <a:ext cx="5056518" cy="6427181"/>
          </a:xfrm>
          <a:custGeom>
            <a:avLst/>
            <a:gdLst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5056518 w 5056518"/>
              <a:gd name="connsiteY2" fmla="*/ 6427181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  <a:gd name="connsiteX0" fmla="*/ 0 w 5056518"/>
              <a:gd name="connsiteY0" fmla="*/ 0 h 6427181"/>
              <a:gd name="connsiteX1" fmla="*/ 2379993 w 5056518"/>
              <a:gd name="connsiteY1" fmla="*/ 3666 h 6427181"/>
              <a:gd name="connsiteX2" fmla="*/ 5056518 w 5056518"/>
              <a:gd name="connsiteY2" fmla="*/ 0 h 6427181"/>
              <a:gd name="connsiteX3" fmla="*/ 5056518 w 5056518"/>
              <a:gd name="connsiteY3" fmla="*/ 6427181 h 6427181"/>
              <a:gd name="connsiteX4" fmla="*/ 0 w 5056518"/>
              <a:gd name="connsiteY4" fmla="*/ 6427181 h 6427181"/>
              <a:gd name="connsiteX5" fmla="*/ 0 w 5056518"/>
              <a:gd name="connsiteY5" fmla="*/ 0 h 6427181"/>
              <a:gd name="connsiteX0" fmla="*/ 0 w 5056518"/>
              <a:gd name="connsiteY0" fmla="*/ 0 h 6427181"/>
              <a:gd name="connsiteX1" fmla="*/ 2379993 w 5056518"/>
              <a:gd name="connsiteY1" fmla="*/ 3666 h 6427181"/>
              <a:gd name="connsiteX2" fmla="*/ 5056518 w 5056518"/>
              <a:gd name="connsiteY2" fmla="*/ 6427181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6518" h="6427181">
                <a:moveTo>
                  <a:pt x="0" y="0"/>
                </a:moveTo>
                <a:lnTo>
                  <a:pt x="2379993" y="3666"/>
                </a:lnTo>
                <a:lnTo>
                  <a:pt x="5056518" y="6427181"/>
                </a:lnTo>
                <a:lnTo>
                  <a:pt x="0" y="642718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marL="0" indent="0" algn="l">
              <a:buNone/>
              <a:defRPr b="1" i="1"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pic>
        <p:nvPicPr>
          <p:cNvPr id="7" name="Kuva 9">
            <a:extLst>
              <a:ext uri="{FF2B5EF4-FFF2-40B4-BE49-F238E27FC236}">
                <a16:creationId xmlns:a16="http://schemas.microsoft.com/office/drawing/2014/main" id="{0700315B-21C2-4903-A3AB-D1CEE228B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1163638"/>
            <a:ext cx="33877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8" name="Tekstin paikkamerkki 17">
            <a:extLst>
              <a:ext uri="{FF2B5EF4-FFF2-40B4-BE49-F238E27FC236}">
                <a16:creationId xmlns:a16="http://schemas.microsoft.com/office/drawing/2014/main" id="{B6283D44-332F-4D14-98C4-07FB68CBB84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flipV="1">
            <a:off x="215897" y="215900"/>
            <a:ext cx="5060950" cy="2098675"/>
          </a:xfrm>
          <a:prstGeom prst="rtTriangle">
            <a:avLst/>
          </a:prstGeom>
          <a:solidFill>
            <a:srgbClr val="00AEB2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noFill/>
              </a:defRPr>
            </a:lvl1pPr>
          </a:lstStyle>
          <a:p>
            <a:pPr lvl="0"/>
            <a:r>
              <a:rPr lang="fi-FI" dirty="0"/>
              <a:t>ei tekstiä tähän2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8EFFF2B-828E-457A-9813-732B73E0EA3F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31C0D63-9DE0-42AC-80D3-A971439E5439}" type="datetime1">
              <a:rPr lang="fi-FI" smtClean="0"/>
              <a:t>7.5.2020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04D34CC-D392-47E9-A07B-4238215DCC26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6B3E82-5D99-4A81-BC1E-1FFD59BDE28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949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181FD25-2BF1-4554-900A-0BB0B0481F3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16767" y="1915334"/>
            <a:ext cx="5184000" cy="4320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44F9D91-A551-4850-8459-2412B2CD7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767" y="2347333"/>
            <a:ext cx="5184000" cy="3816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F0E0C8E-87A3-4998-A6FB-C3FBD168678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915334"/>
            <a:ext cx="5184000" cy="4320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83105CA-AD84-4C63-A3F9-E238BA49B8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47333"/>
            <a:ext cx="5184000" cy="3816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7BA898F-CCE9-4DB1-A3B5-4988E3853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1F26-CE89-43D2-A8D6-AAD885B81AAD}" type="datetime1">
              <a:rPr lang="fi-FI" smtClean="0"/>
              <a:t>7.5.2020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165415A-CD5D-4B23-8B7D-5794B6970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968FC8D-1ECB-4BA6-BDB9-52373ECFF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Otsikko 9">
            <a:extLst>
              <a:ext uri="{FF2B5EF4-FFF2-40B4-BE49-F238E27FC236}">
                <a16:creationId xmlns:a16="http://schemas.microsoft.com/office/drawing/2014/main" id="{EF542232-B672-4C32-A8F2-74DBFBABB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91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Väliotsikkodia">
    <p:bg>
      <p:bgPr>
        <a:solidFill>
          <a:srgbClr val="00AE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92000" y="2538000"/>
            <a:ext cx="6930000" cy="1800000"/>
          </a:xfrm>
        </p:spPr>
        <p:txBody>
          <a:bodyPr anchor="b">
            <a:noAutofit/>
          </a:bodyPr>
          <a:lstStyle>
            <a:lvl1pPr algn="r">
              <a:defRPr sz="5000" b="0" cap="none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392000" y="4518000"/>
            <a:ext cx="6930000" cy="972000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662BE981-6785-4A7C-82B1-ACDBE1F3E645}"/>
              </a:ext>
            </a:extLst>
          </p:cNvPr>
          <p:cNvSpPr>
            <a:spLocks noEditPoints="1"/>
          </p:cNvSpPr>
          <p:nvPr/>
        </p:nvSpPr>
        <p:spPr bwMode="white">
          <a:xfrm>
            <a:off x="0" y="0"/>
            <a:ext cx="12193588" cy="6858000"/>
          </a:xfrm>
          <a:custGeom>
            <a:avLst/>
            <a:gdLst>
              <a:gd name="T0" fmla="*/ 0 w 33867"/>
              <a:gd name="T1" fmla="*/ 0 h 19050"/>
              <a:gd name="T2" fmla="*/ 2147483646 w 33867"/>
              <a:gd name="T3" fmla="*/ 0 h 19050"/>
              <a:gd name="T4" fmla="*/ 2147483646 w 33867"/>
              <a:gd name="T5" fmla="*/ 2147483646 h 19050"/>
              <a:gd name="T6" fmla="*/ 0 w 33867"/>
              <a:gd name="T7" fmla="*/ 2147483646 h 19050"/>
              <a:gd name="T8" fmla="*/ 0 w 33867"/>
              <a:gd name="T9" fmla="*/ 0 h 19050"/>
              <a:gd name="T10" fmla="*/ 2147483646 w 33867"/>
              <a:gd name="T11" fmla="*/ 2147483646 h 19050"/>
              <a:gd name="T12" fmla="*/ 2147483646 w 33867"/>
              <a:gd name="T13" fmla="*/ 2147483646 h 19050"/>
              <a:gd name="T14" fmla="*/ 2147483646 w 33867"/>
              <a:gd name="T15" fmla="*/ 2147483646 h 19050"/>
              <a:gd name="T16" fmla="*/ 2147483646 w 33867"/>
              <a:gd name="T17" fmla="*/ 2147483646 h 19050"/>
              <a:gd name="T18" fmla="*/ 2147483646 w 33867"/>
              <a:gd name="T19" fmla="*/ 2147483646 h 19050"/>
              <a:gd name="T20" fmla="*/ 2147483646 w 33867"/>
              <a:gd name="T21" fmla="*/ 2147483646 h 1905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3867" h="19050">
                <a:moveTo>
                  <a:pt x="0" y="0"/>
                </a:moveTo>
                <a:lnTo>
                  <a:pt x="33867" y="0"/>
                </a:lnTo>
                <a:lnTo>
                  <a:pt x="33867" y="19050"/>
                </a:lnTo>
                <a:lnTo>
                  <a:pt x="0" y="19050"/>
                </a:lnTo>
                <a:lnTo>
                  <a:pt x="0" y="0"/>
                </a:lnTo>
                <a:close/>
                <a:moveTo>
                  <a:pt x="33270" y="18450"/>
                </a:moveTo>
                <a:lnTo>
                  <a:pt x="5861" y="18450"/>
                </a:lnTo>
                <a:lnTo>
                  <a:pt x="600" y="16257"/>
                </a:lnTo>
                <a:lnTo>
                  <a:pt x="600" y="600"/>
                </a:lnTo>
                <a:lnTo>
                  <a:pt x="33270" y="600"/>
                </a:lnTo>
                <a:lnTo>
                  <a:pt x="33270" y="184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pic>
        <p:nvPicPr>
          <p:cNvPr id="13" name="Kuva 11">
            <a:extLst>
              <a:ext uri="{FF2B5EF4-FFF2-40B4-BE49-F238E27FC236}">
                <a16:creationId xmlns:a16="http://schemas.microsoft.com/office/drawing/2014/main" id="{65B3D21D-D2FF-4E63-ACEC-CAD993015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6478588"/>
            <a:ext cx="11731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E7466B7-5E51-46C7-81ED-A537C82FEB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60000" y="6435396"/>
            <a:ext cx="187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927403-F3FE-4776-8232-7314E776BC58}" type="datetime1">
              <a:rPr lang="fi-FI" smtClean="0"/>
              <a:t>7.5.2020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3BFE950-CC6B-4093-8BCF-D2FD28F8E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4000" y="6435396"/>
            <a:ext cx="41148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D728AFC-E181-4ACB-83B0-B2ADA427B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4000" y="6435396"/>
            <a:ext cx="684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54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7">
            <a:extLst>
              <a:ext uri="{FF2B5EF4-FFF2-40B4-BE49-F238E27FC236}">
                <a16:creationId xmlns:a16="http://schemas.microsoft.com/office/drawing/2014/main" id="{E2CE5E2D-B787-49DF-83D8-31DBA26301D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219075" y="215409"/>
            <a:ext cx="11765027" cy="6427181"/>
          </a:xfrm>
          <a:custGeom>
            <a:avLst/>
            <a:gdLst>
              <a:gd name="connsiteX0" fmla="*/ 0 w 11763771"/>
              <a:gd name="connsiteY0" fmla="*/ 0 h 6427181"/>
              <a:gd name="connsiteX1" fmla="*/ 11763771 w 11763771"/>
              <a:gd name="connsiteY1" fmla="*/ 0 h 6427181"/>
              <a:gd name="connsiteX2" fmla="*/ 11763771 w 11763771"/>
              <a:gd name="connsiteY2" fmla="*/ 6427181 h 6427181"/>
              <a:gd name="connsiteX3" fmla="*/ 0 w 11763771"/>
              <a:gd name="connsiteY3" fmla="*/ 6427181 h 6427181"/>
              <a:gd name="connsiteX4" fmla="*/ 0 w 11763771"/>
              <a:gd name="connsiteY4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256 w 11765027"/>
              <a:gd name="connsiteY3" fmla="*/ 6427181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1256 w 11765027"/>
              <a:gd name="connsiteY4" fmla="*/ 6427181 h 6427181"/>
              <a:gd name="connsiteX5" fmla="*/ 0 w 11765027"/>
              <a:gd name="connsiteY5" fmla="*/ 5604366 h 6427181"/>
              <a:gd name="connsiteX6" fmla="*/ 1256 w 11765027"/>
              <a:gd name="connsiteY6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65027" h="6427181">
                <a:moveTo>
                  <a:pt x="1256" y="0"/>
                </a:moveTo>
                <a:lnTo>
                  <a:pt x="11765027" y="0"/>
                </a:lnTo>
                <a:lnTo>
                  <a:pt x="11765027" y="6427181"/>
                </a:lnTo>
                <a:lnTo>
                  <a:pt x="1981200" y="6423516"/>
                </a:lnTo>
                <a:lnTo>
                  <a:pt x="0" y="5604366"/>
                </a:lnTo>
                <a:cubicBezTo>
                  <a:pt x="419" y="3736244"/>
                  <a:pt x="837" y="1868122"/>
                  <a:pt x="125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9169D6F5-1440-4AD1-BFD2-06029438D07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0C5876-4AA1-4C6E-8FB3-FD23DD8E16E2}" type="datetime1">
              <a:rPr lang="fi-FI" smtClean="0"/>
              <a:t>7.5.2020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4363EDDE-ADD3-4504-8A94-8E34C40C84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62C44236-A5A3-44F0-A1ED-F788F96664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514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7">
            <a:extLst>
              <a:ext uri="{FF2B5EF4-FFF2-40B4-BE49-F238E27FC236}">
                <a16:creationId xmlns:a16="http://schemas.microsoft.com/office/drawing/2014/main" id="{2F752B8B-F8DD-4994-9268-4B71BF1A1C3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219075" y="215409"/>
            <a:ext cx="11765027" cy="5566266"/>
          </a:xfrm>
          <a:custGeom>
            <a:avLst/>
            <a:gdLst>
              <a:gd name="connsiteX0" fmla="*/ 0 w 11763771"/>
              <a:gd name="connsiteY0" fmla="*/ 0 h 6427181"/>
              <a:gd name="connsiteX1" fmla="*/ 11763771 w 11763771"/>
              <a:gd name="connsiteY1" fmla="*/ 0 h 6427181"/>
              <a:gd name="connsiteX2" fmla="*/ 11763771 w 11763771"/>
              <a:gd name="connsiteY2" fmla="*/ 6427181 h 6427181"/>
              <a:gd name="connsiteX3" fmla="*/ 0 w 11763771"/>
              <a:gd name="connsiteY3" fmla="*/ 6427181 h 6427181"/>
              <a:gd name="connsiteX4" fmla="*/ 0 w 11763771"/>
              <a:gd name="connsiteY4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256 w 11765027"/>
              <a:gd name="connsiteY3" fmla="*/ 6427181 h 6427181"/>
              <a:gd name="connsiteX4" fmla="*/ 0 w 11765027"/>
              <a:gd name="connsiteY4" fmla="*/ 5566266 h 6427181"/>
              <a:gd name="connsiteX5" fmla="*/ 1256 w 11765027"/>
              <a:gd name="connsiteY5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3375 w 11765027"/>
              <a:gd name="connsiteY2" fmla="*/ 670416 h 6427181"/>
              <a:gd name="connsiteX3" fmla="*/ 11765027 w 11765027"/>
              <a:gd name="connsiteY3" fmla="*/ 6427181 h 6427181"/>
              <a:gd name="connsiteX4" fmla="*/ 1256 w 11765027"/>
              <a:gd name="connsiteY4" fmla="*/ 6427181 h 6427181"/>
              <a:gd name="connsiteX5" fmla="*/ 0 w 11765027"/>
              <a:gd name="connsiteY5" fmla="*/ 5566266 h 6427181"/>
              <a:gd name="connsiteX6" fmla="*/ 1256 w 11765027"/>
              <a:gd name="connsiteY6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3375 w 11765027"/>
              <a:gd name="connsiteY2" fmla="*/ 670416 h 6427181"/>
              <a:gd name="connsiteX3" fmla="*/ 1256 w 11765027"/>
              <a:gd name="connsiteY3" fmla="*/ 6427181 h 6427181"/>
              <a:gd name="connsiteX4" fmla="*/ 0 w 11765027"/>
              <a:gd name="connsiteY4" fmla="*/ 5566266 h 6427181"/>
              <a:gd name="connsiteX5" fmla="*/ 1256 w 11765027"/>
              <a:gd name="connsiteY5" fmla="*/ 0 h 6427181"/>
              <a:gd name="connsiteX0" fmla="*/ 1256 w 11765027"/>
              <a:gd name="connsiteY0" fmla="*/ 0 h 5568517"/>
              <a:gd name="connsiteX1" fmla="*/ 11765027 w 11765027"/>
              <a:gd name="connsiteY1" fmla="*/ 0 h 5568517"/>
              <a:gd name="connsiteX2" fmla="*/ 11763375 w 11765027"/>
              <a:gd name="connsiteY2" fmla="*/ 670416 h 5568517"/>
              <a:gd name="connsiteX3" fmla="*/ 0 w 11765027"/>
              <a:gd name="connsiteY3" fmla="*/ 5566266 h 5568517"/>
              <a:gd name="connsiteX4" fmla="*/ 1256 w 11765027"/>
              <a:gd name="connsiteY4" fmla="*/ 0 h 5568517"/>
              <a:gd name="connsiteX0" fmla="*/ 1256 w 11765027"/>
              <a:gd name="connsiteY0" fmla="*/ 0 h 5566266"/>
              <a:gd name="connsiteX1" fmla="*/ 11765027 w 11765027"/>
              <a:gd name="connsiteY1" fmla="*/ 0 h 5566266"/>
              <a:gd name="connsiteX2" fmla="*/ 11763375 w 11765027"/>
              <a:gd name="connsiteY2" fmla="*/ 670416 h 5566266"/>
              <a:gd name="connsiteX3" fmla="*/ 0 w 11765027"/>
              <a:gd name="connsiteY3" fmla="*/ 5566266 h 5566266"/>
              <a:gd name="connsiteX4" fmla="*/ 1256 w 11765027"/>
              <a:gd name="connsiteY4" fmla="*/ 0 h 556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65027" h="5566266">
                <a:moveTo>
                  <a:pt x="1256" y="0"/>
                </a:moveTo>
                <a:lnTo>
                  <a:pt x="11765027" y="0"/>
                </a:lnTo>
                <a:cubicBezTo>
                  <a:pt x="11764476" y="223472"/>
                  <a:pt x="11763926" y="446944"/>
                  <a:pt x="11763375" y="670416"/>
                </a:cubicBezTo>
                <a:lnTo>
                  <a:pt x="0" y="5566266"/>
                </a:lnTo>
                <a:cubicBezTo>
                  <a:pt x="419" y="3710844"/>
                  <a:pt x="837" y="1855422"/>
                  <a:pt x="125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>
                <a:solidFill>
                  <a:srgbClr val="018285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C38B32D-C7A5-4162-B6B4-7DC8E1487CF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FB5A4EF-9420-4012-950C-1C44BB439EBF}" type="datetime1">
              <a:rPr lang="fi-FI" smtClean="0"/>
              <a:t>7.5.2020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1E6807-8ABE-4EA4-A52C-2C7FFAFA222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4E2A3C5-3133-4EF7-9D6E-5D4F2A8DCF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611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0C829BA-2C9F-4C7E-8A47-3D9F9CC8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612000"/>
            <a:ext cx="10746000" cy="1108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F62209A-AF68-492D-AC06-25DBD3C0C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000" y="1908000"/>
            <a:ext cx="10746000" cy="426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E94F4B6-6E26-4DFB-852C-F2285979FA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0000" y="6435396"/>
            <a:ext cx="1872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35C6937E-FE12-48F4-96CB-142DDB3195E2}" type="datetime1">
              <a:rPr lang="fi-FI" smtClean="0"/>
              <a:pPr/>
              <a:t>7.5.2020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57077C5-42E2-4285-A08A-7508B4635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4000" y="6435396"/>
            <a:ext cx="41148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[Esityksen nimi]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EE4E371-AE67-45EA-BF47-9E7127178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04000" y="6435396"/>
            <a:ext cx="684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97DE6E4-DC77-456C-872A-552B509F49AF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7" name="Kuva 11">
            <a:extLst>
              <a:ext uri="{FF2B5EF4-FFF2-40B4-BE49-F238E27FC236}">
                <a16:creationId xmlns:a16="http://schemas.microsoft.com/office/drawing/2014/main" id="{FF450953-E86B-4CE1-A3E6-114DAF0494A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6478588"/>
            <a:ext cx="11731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211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18285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18285"/>
        </a:buClr>
        <a:buFont typeface="Wingdings 3" panose="05040102010807070707" pitchFamily="18" charset="2"/>
        <a:buChar char="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18285"/>
        </a:buClr>
        <a:buFont typeface="Wingdings 3" panose="05040102010807070707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8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18285"/>
        </a:buClr>
        <a:buFont typeface="Wingdings 3" panose="05040102010807070707" pitchFamily="18" charset="2"/>
        <a:buChar char="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68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56000" indent="-270000" algn="l" defTabSz="914400" rtl="0" eaLnBrk="1" latinLnBrk="0" hangingPunct="1">
        <a:lnSpc>
          <a:spcPct val="90000"/>
        </a:lnSpc>
        <a:spcBef>
          <a:spcPts val="6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44000" indent="-270000" algn="l" defTabSz="914400" rtl="0" eaLnBrk="1" latinLnBrk="0" hangingPunct="1">
        <a:lnSpc>
          <a:spcPct val="90000"/>
        </a:lnSpc>
        <a:spcBef>
          <a:spcPts val="6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68000" indent="-270000" algn="l" defTabSz="914400" rtl="0" eaLnBrk="1" latinLnBrk="0" hangingPunct="1">
        <a:lnSpc>
          <a:spcPct val="90000"/>
        </a:lnSpc>
        <a:spcBef>
          <a:spcPts val="6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20000" indent="-270000" algn="l" defTabSz="914400" rtl="0" eaLnBrk="1" latinLnBrk="0" hangingPunct="1">
        <a:lnSpc>
          <a:spcPct val="90000"/>
        </a:lnSpc>
        <a:spcBef>
          <a:spcPts val="6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">
          <p15:clr>
            <a:srgbClr val="F26B43"/>
          </p15:clr>
        </p15:guide>
        <p15:guide id="3" pos="7158">
          <p15:clr>
            <a:srgbClr val="F26B43"/>
          </p15:clr>
        </p15:guide>
        <p15:guide id="4" orient="horz" pos="1089">
          <p15:clr>
            <a:srgbClr val="F26B43"/>
          </p15:clr>
        </p15:guide>
        <p15:guide id="5" orient="horz" pos="1201">
          <p15:clr>
            <a:srgbClr val="F26B43"/>
          </p15:clr>
        </p15:guide>
        <p15:guide id="6" orient="horz" pos="3892">
          <p15:clr>
            <a:srgbClr val="F26B43"/>
          </p15:clr>
        </p15:guide>
        <p15:guide id="7" orient="horz" pos="379">
          <p15:clr>
            <a:srgbClr val="F26B43"/>
          </p15:clr>
        </p15:guide>
        <p15:guide id="8" orient="horz" pos="418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ayla.fi/web/sv/farleder/omraden-med-forbud-och-begransningar-som-galler-sjotrafiken#.XlYnf-SP6U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siointi.trafi.fi/omatrafi-formservlet-web/lomake/mu6441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>
            <a:extLst>
              <a:ext uri="{FF2B5EF4-FFF2-40B4-BE49-F238E27FC236}">
                <a16:creationId xmlns:a16="http://schemas.microsoft.com/office/drawing/2014/main" id="{E36961EE-DECA-4B02-BE40-2886B187B3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Förbud</a:t>
            </a:r>
            <a:r>
              <a:rPr lang="fi-FI" dirty="0" smtClean="0"/>
              <a:t> och </a:t>
            </a:r>
            <a:r>
              <a:rPr lang="fi-FI" dirty="0" err="1" smtClean="0"/>
              <a:t>begräns-ningar</a:t>
            </a:r>
            <a:r>
              <a:rPr lang="fi-FI" dirty="0" smtClean="0"/>
              <a:t> i  </a:t>
            </a:r>
            <a:r>
              <a:rPr lang="fi-FI" dirty="0" err="1" smtClean="0"/>
              <a:t>sjötrafik</a:t>
            </a:r>
            <a:endParaRPr lang="fi-FI" dirty="0"/>
          </a:p>
        </p:txBody>
      </p:sp>
      <p:sp>
        <p:nvSpPr>
          <p:cNvPr id="10" name="Alaotsikko 9">
            <a:extLst>
              <a:ext uri="{FF2B5EF4-FFF2-40B4-BE49-F238E27FC236}">
                <a16:creationId xmlns:a16="http://schemas.microsoft.com/office/drawing/2014/main" id="{3E79B920-5296-4EDE-939D-98A068B5A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4000" y="5301208"/>
            <a:ext cx="6930000" cy="972000"/>
          </a:xfrm>
        </p:spPr>
        <p:txBody>
          <a:bodyPr/>
          <a:lstStyle/>
          <a:p>
            <a:r>
              <a:rPr lang="fi-FI" dirty="0" smtClean="0"/>
              <a:t>Jani Koiranen, Traficom</a:t>
            </a:r>
            <a:endParaRPr lang="fi-FI" dirty="0"/>
          </a:p>
          <a:p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C79B699-623B-4745-8EFD-D0DE1869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A45C-C6D5-44E0-A7C3-11C4F37DB9B8}" type="datetime1">
              <a:rPr lang="fi-FI" smtClean="0"/>
              <a:t>7.5.2020</a:t>
            </a:fld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7E411B0-F7CF-40BE-BFBB-378AA2292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A51-8810-4865-8945-16E6E50C8EF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8836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D6A3F2-3176-400B-9F7B-F7A1CC1CE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215101"/>
            <a:ext cx="10746000" cy="693619"/>
          </a:xfrm>
        </p:spPr>
        <p:txBody>
          <a:bodyPr/>
          <a:lstStyle/>
          <a:p>
            <a:r>
              <a:rPr lang="fi-FI" dirty="0" err="1" smtClean="0"/>
              <a:t>Allmänt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26E8E13-0DA2-4679-9F49-E2E83705D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18" y="836712"/>
            <a:ext cx="10746000" cy="5400600"/>
          </a:xfrm>
        </p:spPr>
        <p:txBody>
          <a:bodyPr/>
          <a:lstStyle/>
          <a:p>
            <a:r>
              <a:rPr lang="fi-FI" sz="2000" dirty="0"/>
              <a:t>Traficom </a:t>
            </a:r>
            <a:r>
              <a:rPr lang="fi-FI" sz="2000" dirty="0" err="1" smtClean="0"/>
              <a:t>utfärdar</a:t>
            </a:r>
            <a:r>
              <a:rPr lang="fi-FI" sz="2000" dirty="0" smtClean="0"/>
              <a:t> </a:t>
            </a:r>
            <a:r>
              <a:rPr lang="fi-FI" sz="2000" dirty="0" err="1" smtClean="0"/>
              <a:t>med</a:t>
            </a:r>
            <a:r>
              <a:rPr lang="fi-FI" sz="2000" dirty="0" smtClean="0"/>
              <a:t> </a:t>
            </a:r>
            <a:r>
              <a:rPr lang="fi-FI" sz="2000" dirty="0" err="1" smtClean="0"/>
              <a:t>stöd</a:t>
            </a:r>
            <a:r>
              <a:rPr lang="fi-FI" sz="2000" dirty="0" smtClean="0"/>
              <a:t> av </a:t>
            </a:r>
            <a:r>
              <a:rPr lang="fi-FI" sz="2000" dirty="0" err="1" smtClean="0"/>
              <a:t>sjötrafiklagen</a:t>
            </a:r>
            <a:r>
              <a:rPr lang="fi-FI" sz="2000" dirty="0" smtClean="0"/>
              <a:t> </a:t>
            </a:r>
            <a:r>
              <a:rPr lang="fi-FI" sz="2000" dirty="0" err="1" smtClean="0"/>
              <a:t>förbud</a:t>
            </a:r>
            <a:r>
              <a:rPr lang="fi-FI" sz="2000" dirty="0" smtClean="0"/>
              <a:t> och </a:t>
            </a:r>
            <a:r>
              <a:rPr lang="fi-FI" sz="2000" dirty="0" err="1" smtClean="0"/>
              <a:t>begränsningar</a:t>
            </a:r>
            <a:r>
              <a:rPr lang="fi-FI" sz="2000" dirty="0" smtClean="0"/>
              <a:t> </a:t>
            </a:r>
            <a:r>
              <a:rPr lang="fi-FI" sz="2000" dirty="0" err="1" smtClean="0"/>
              <a:t>som</a:t>
            </a:r>
            <a:r>
              <a:rPr lang="fi-FI" sz="2000" dirty="0" smtClean="0"/>
              <a:t> </a:t>
            </a:r>
            <a:r>
              <a:rPr lang="fi-FI" sz="2000" dirty="0" err="1" smtClean="0"/>
              <a:t>gäller</a:t>
            </a:r>
            <a:r>
              <a:rPr lang="fi-FI" sz="2000" dirty="0" smtClean="0"/>
              <a:t> </a:t>
            </a:r>
            <a:r>
              <a:rPr lang="fi-FI" sz="2000" dirty="0" err="1" smtClean="0"/>
              <a:t>farleder</a:t>
            </a:r>
            <a:r>
              <a:rPr lang="fi-FI" sz="2000" dirty="0" smtClean="0"/>
              <a:t>.</a:t>
            </a:r>
          </a:p>
          <a:p>
            <a:pPr lvl="1"/>
            <a:r>
              <a:rPr lang="fi-FI" sz="1800" dirty="0" err="1" smtClean="0"/>
              <a:t>När</a:t>
            </a:r>
            <a:r>
              <a:rPr lang="fi-FI" sz="1800" dirty="0" smtClean="0"/>
              <a:t> </a:t>
            </a:r>
            <a:r>
              <a:rPr lang="fi-FI" sz="1800" dirty="0" err="1" smtClean="0"/>
              <a:t>den</a:t>
            </a:r>
            <a:r>
              <a:rPr lang="fi-FI" sz="1800" dirty="0" smtClean="0"/>
              <a:t> </a:t>
            </a:r>
            <a:r>
              <a:rPr lang="fi-FI" sz="1800" dirty="0" err="1" smtClean="0"/>
              <a:t>nya</a:t>
            </a:r>
            <a:r>
              <a:rPr lang="fi-FI" sz="1800" dirty="0" smtClean="0"/>
              <a:t> </a:t>
            </a:r>
            <a:r>
              <a:rPr lang="fi-FI" sz="1800" dirty="0" err="1" smtClean="0"/>
              <a:t>sjötrafiklagen</a:t>
            </a:r>
            <a:r>
              <a:rPr lang="fi-FI" sz="1800" dirty="0" smtClean="0"/>
              <a:t> </a:t>
            </a:r>
            <a:r>
              <a:rPr lang="fi-FI" sz="1800" dirty="0" err="1" smtClean="0"/>
              <a:t>träder</a:t>
            </a:r>
            <a:r>
              <a:rPr lang="fi-FI" sz="1800" dirty="0" smtClean="0"/>
              <a:t> i kraft </a:t>
            </a:r>
            <a:r>
              <a:rPr lang="fi-FI" sz="1800" dirty="0" err="1" smtClean="0"/>
              <a:t>den</a:t>
            </a:r>
            <a:r>
              <a:rPr lang="fi-FI" sz="1800" dirty="0" smtClean="0"/>
              <a:t> 1 </a:t>
            </a:r>
            <a:r>
              <a:rPr lang="fi-FI" sz="1800" dirty="0" err="1" smtClean="0"/>
              <a:t>juni</a:t>
            </a:r>
            <a:r>
              <a:rPr lang="fi-FI" sz="1800" dirty="0" smtClean="0"/>
              <a:t> </a:t>
            </a:r>
            <a:r>
              <a:rPr lang="fi-FI" sz="1800" dirty="0" err="1" smtClean="0"/>
              <a:t>ansvarar</a:t>
            </a:r>
            <a:r>
              <a:rPr lang="fi-FI" sz="1800" dirty="0" smtClean="0"/>
              <a:t> Traficom för alla </a:t>
            </a:r>
            <a:r>
              <a:rPr lang="fi-FI" sz="1800" dirty="0" err="1" smtClean="0"/>
              <a:t>begränsningar</a:t>
            </a:r>
            <a:r>
              <a:rPr lang="fi-FI" sz="1800" dirty="0" smtClean="0"/>
              <a:t> och </a:t>
            </a:r>
            <a:r>
              <a:rPr lang="fi-FI" sz="1800" dirty="0" err="1" smtClean="0"/>
              <a:t>förbud</a:t>
            </a:r>
            <a:r>
              <a:rPr lang="fi-FI" sz="1800" dirty="0" smtClean="0"/>
              <a:t> </a:t>
            </a:r>
            <a:r>
              <a:rPr lang="fi-FI" sz="1800" dirty="0" err="1" smtClean="0"/>
              <a:t>som</a:t>
            </a:r>
            <a:r>
              <a:rPr lang="fi-FI" sz="1800" dirty="0" smtClean="0"/>
              <a:t> </a:t>
            </a:r>
            <a:r>
              <a:rPr lang="fi-FI" sz="1800" dirty="0" err="1" smtClean="0"/>
              <a:t>gäller</a:t>
            </a:r>
            <a:r>
              <a:rPr lang="fi-FI" sz="1800" dirty="0" smtClean="0"/>
              <a:t> ett </a:t>
            </a:r>
            <a:r>
              <a:rPr lang="fi-FI" sz="1800" dirty="0" err="1" smtClean="0"/>
              <a:t>visst</a:t>
            </a:r>
            <a:r>
              <a:rPr lang="fi-FI" sz="1800" dirty="0" smtClean="0"/>
              <a:t> </a:t>
            </a:r>
            <a:r>
              <a:rPr lang="fi-FI" sz="1800" dirty="0" err="1" smtClean="0"/>
              <a:t>område</a:t>
            </a:r>
            <a:r>
              <a:rPr lang="fi-FI" sz="1800" dirty="0" smtClean="0"/>
              <a:t> </a:t>
            </a:r>
            <a:r>
              <a:rPr lang="fi-FI" sz="1800" dirty="0" err="1" smtClean="0"/>
              <a:t>eller</a:t>
            </a:r>
            <a:r>
              <a:rPr lang="fi-FI" sz="1800" dirty="0" smtClean="0"/>
              <a:t> en </a:t>
            </a:r>
            <a:r>
              <a:rPr lang="fi-FI" sz="1800" dirty="0" err="1" smtClean="0"/>
              <a:t>viss</a:t>
            </a:r>
            <a:r>
              <a:rPr lang="fi-FI" sz="1800" dirty="0" smtClean="0"/>
              <a:t> </a:t>
            </a:r>
            <a:r>
              <a:rPr lang="fi-FI" sz="1800" dirty="0" err="1" smtClean="0"/>
              <a:t>farkosttyp</a:t>
            </a:r>
            <a:r>
              <a:rPr lang="fi-FI" sz="1800" dirty="0" smtClean="0"/>
              <a:t>.</a:t>
            </a:r>
            <a:endParaRPr lang="fi-FI" sz="1800" dirty="0"/>
          </a:p>
          <a:p>
            <a:pPr lvl="2"/>
            <a:r>
              <a:rPr lang="fi-FI" sz="1600" dirty="0" smtClean="0"/>
              <a:t>NTM-</a:t>
            </a:r>
            <a:r>
              <a:rPr lang="fi-FI" sz="1600" dirty="0" err="1" smtClean="0"/>
              <a:t>centralerna</a:t>
            </a:r>
            <a:r>
              <a:rPr lang="fi-FI" sz="1600" dirty="0" smtClean="0"/>
              <a:t> </a:t>
            </a:r>
            <a:r>
              <a:rPr lang="fi-FI" sz="1600" dirty="0" err="1" smtClean="0"/>
              <a:t>hör</a:t>
            </a:r>
            <a:r>
              <a:rPr lang="fi-FI" sz="1600" dirty="0" smtClean="0"/>
              <a:t> </a:t>
            </a:r>
            <a:r>
              <a:rPr lang="fi-FI" sz="1600" dirty="0" err="1" smtClean="0"/>
              <a:t>därefter</a:t>
            </a:r>
            <a:r>
              <a:rPr lang="fi-FI" sz="1600" dirty="0" smtClean="0"/>
              <a:t> till de </a:t>
            </a:r>
            <a:r>
              <a:rPr lang="fi-FI" sz="1600" dirty="0" err="1" smtClean="0"/>
              <a:t>myndigheter</a:t>
            </a:r>
            <a:r>
              <a:rPr lang="fi-FI" sz="1600" dirty="0" smtClean="0"/>
              <a:t> </a:t>
            </a:r>
            <a:r>
              <a:rPr lang="fi-FI" sz="1600" dirty="0" err="1" smtClean="0"/>
              <a:t>som</a:t>
            </a:r>
            <a:r>
              <a:rPr lang="fi-FI" sz="1600" dirty="0" smtClean="0"/>
              <a:t> </a:t>
            </a:r>
            <a:r>
              <a:rPr lang="fi-FI" sz="1600" dirty="0" err="1" smtClean="0"/>
              <a:t>blir</a:t>
            </a:r>
            <a:r>
              <a:rPr lang="fi-FI" sz="1600" dirty="0" smtClean="0"/>
              <a:t> </a:t>
            </a:r>
            <a:r>
              <a:rPr lang="fi-FI" sz="1600" dirty="0" err="1" smtClean="0"/>
              <a:t>hörda</a:t>
            </a:r>
            <a:r>
              <a:rPr lang="fi-FI" sz="1600" dirty="0" smtClean="0"/>
              <a:t>.</a:t>
            </a:r>
            <a:endParaRPr lang="fi-FI" sz="1600" dirty="0"/>
          </a:p>
          <a:p>
            <a:pPr lvl="2"/>
            <a:r>
              <a:rPr lang="fi-FI" sz="1600" dirty="0" err="1" smtClean="0"/>
              <a:t>Syftet</a:t>
            </a:r>
            <a:r>
              <a:rPr lang="fi-FI" sz="1600" dirty="0" smtClean="0"/>
              <a:t> </a:t>
            </a:r>
            <a:r>
              <a:rPr lang="fi-FI" sz="1600" dirty="0" err="1" smtClean="0"/>
              <a:t>med</a:t>
            </a:r>
            <a:r>
              <a:rPr lang="fi-FI" sz="1600" dirty="0" smtClean="0"/>
              <a:t> </a:t>
            </a:r>
            <a:r>
              <a:rPr lang="fi-FI" sz="1600" dirty="0" err="1" smtClean="0"/>
              <a:t>ändringen</a:t>
            </a:r>
            <a:r>
              <a:rPr lang="fi-FI" sz="1600" dirty="0" smtClean="0"/>
              <a:t> </a:t>
            </a:r>
            <a:r>
              <a:rPr lang="fi-FI" sz="1600" dirty="0" err="1" smtClean="0"/>
              <a:t>är</a:t>
            </a:r>
            <a:r>
              <a:rPr lang="fi-FI" sz="1600" dirty="0" smtClean="0"/>
              <a:t> </a:t>
            </a:r>
            <a:r>
              <a:rPr lang="fi-FI" sz="1600" dirty="0" err="1" smtClean="0"/>
              <a:t>att</a:t>
            </a:r>
            <a:r>
              <a:rPr lang="fi-FI" sz="1600" dirty="0" smtClean="0"/>
              <a:t> </a:t>
            </a:r>
            <a:r>
              <a:rPr lang="fi-FI" sz="1600" dirty="0" err="1" smtClean="0"/>
              <a:t>underlätta</a:t>
            </a:r>
            <a:r>
              <a:rPr lang="fi-FI" sz="1600" dirty="0" smtClean="0"/>
              <a:t> </a:t>
            </a:r>
            <a:r>
              <a:rPr lang="fi-FI" sz="1600" dirty="0" err="1" smtClean="0"/>
              <a:t>beslutsprocessen</a:t>
            </a:r>
            <a:r>
              <a:rPr lang="fi-FI" sz="1600" dirty="0" smtClean="0"/>
              <a:t>, </a:t>
            </a:r>
            <a:r>
              <a:rPr lang="fi-FI" sz="1600" dirty="0" err="1" smtClean="0"/>
              <a:t>förenhetliga</a:t>
            </a:r>
            <a:r>
              <a:rPr lang="fi-FI" sz="1600" dirty="0" smtClean="0"/>
              <a:t> </a:t>
            </a:r>
            <a:r>
              <a:rPr lang="fi-FI" sz="1600" dirty="0" err="1" smtClean="0"/>
              <a:t>beslutsförfarandet</a:t>
            </a:r>
            <a:r>
              <a:rPr lang="fi-FI" sz="1600" dirty="0" smtClean="0"/>
              <a:t> och </a:t>
            </a:r>
            <a:r>
              <a:rPr lang="fi-FI" sz="1600" dirty="0" err="1" smtClean="0"/>
              <a:t>förbättra</a:t>
            </a:r>
            <a:r>
              <a:rPr lang="fi-FI" sz="1600" dirty="0" smtClean="0"/>
              <a:t> </a:t>
            </a:r>
            <a:r>
              <a:rPr lang="fi-FI" sz="1600" dirty="0" err="1" smtClean="0"/>
              <a:t>sammanställningen</a:t>
            </a:r>
            <a:r>
              <a:rPr lang="fi-FI" sz="1600" dirty="0" smtClean="0"/>
              <a:t> av </a:t>
            </a:r>
            <a:r>
              <a:rPr lang="fi-FI" sz="1600" dirty="0" err="1" smtClean="0"/>
              <a:t>den</a:t>
            </a:r>
            <a:r>
              <a:rPr lang="fi-FI" sz="1600" dirty="0" smtClean="0"/>
              <a:t> </a:t>
            </a:r>
            <a:r>
              <a:rPr lang="fi-FI" sz="1600" dirty="0" err="1" smtClean="0"/>
              <a:t>information</a:t>
            </a:r>
            <a:r>
              <a:rPr lang="fi-FI" sz="1600" dirty="0" smtClean="0"/>
              <a:t> </a:t>
            </a:r>
            <a:r>
              <a:rPr lang="fi-FI" sz="1600" dirty="0" err="1" smtClean="0"/>
              <a:t>som</a:t>
            </a:r>
            <a:r>
              <a:rPr lang="fi-FI" sz="1600" dirty="0" smtClean="0"/>
              <a:t> </a:t>
            </a:r>
            <a:r>
              <a:rPr lang="fi-FI" sz="1600" dirty="0" err="1" smtClean="0"/>
              <a:t>behövs</a:t>
            </a:r>
            <a:r>
              <a:rPr lang="fi-FI" sz="1600" dirty="0" smtClean="0"/>
              <a:t>. </a:t>
            </a:r>
          </a:p>
          <a:p>
            <a:r>
              <a:rPr lang="fi-FI" sz="2000" dirty="0" smtClean="0"/>
              <a:t>De </a:t>
            </a:r>
            <a:r>
              <a:rPr lang="fi-FI" sz="2000" dirty="0" err="1" smtClean="0"/>
              <a:t>vanligaste</a:t>
            </a:r>
            <a:r>
              <a:rPr lang="fi-FI" sz="2000" dirty="0" smtClean="0"/>
              <a:t> </a:t>
            </a:r>
            <a:r>
              <a:rPr lang="fi-FI" sz="2000" dirty="0" err="1" smtClean="0"/>
              <a:t>förbuden</a:t>
            </a:r>
            <a:r>
              <a:rPr lang="fi-FI" sz="2000" dirty="0" smtClean="0"/>
              <a:t> och </a:t>
            </a:r>
            <a:r>
              <a:rPr lang="fi-FI" sz="2000" dirty="0" err="1" smtClean="0"/>
              <a:t>begränsningarna</a:t>
            </a:r>
            <a:r>
              <a:rPr lang="fi-FI" sz="2000" dirty="0" smtClean="0"/>
              <a:t> i </a:t>
            </a:r>
            <a:r>
              <a:rPr lang="fi-FI" sz="2000" dirty="0" err="1" smtClean="0"/>
              <a:t>farlederna</a:t>
            </a:r>
            <a:r>
              <a:rPr lang="fi-FI" sz="2000" dirty="0" smtClean="0"/>
              <a:t> </a:t>
            </a:r>
            <a:r>
              <a:rPr lang="fi-FI" sz="2000" dirty="0" err="1" smtClean="0"/>
              <a:t>är</a:t>
            </a:r>
            <a:r>
              <a:rPr lang="fi-FI" sz="2000" dirty="0" smtClean="0"/>
              <a:t> </a:t>
            </a:r>
            <a:r>
              <a:rPr lang="fi-FI" sz="2000" dirty="0" err="1" smtClean="0"/>
              <a:t>förbud</a:t>
            </a:r>
            <a:r>
              <a:rPr lang="fi-FI" sz="2000" dirty="0" smtClean="0"/>
              <a:t> </a:t>
            </a:r>
            <a:r>
              <a:rPr lang="fi-FI" sz="2000" dirty="0" err="1" smtClean="0"/>
              <a:t>att</a:t>
            </a:r>
            <a:r>
              <a:rPr lang="fi-FI" sz="2000" dirty="0" smtClean="0"/>
              <a:t> </a:t>
            </a:r>
            <a:r>
              <a:rPr lang="fi-FI" sz="2000" dirty="0" err="1" smtClean="0"/>
              <a:t>orsaka</a:t>
            </a:r>
            <a:r>
              <a:rPr lang="fi-FI" sz="2000" dirty="0" smtClean="0"/>
              <a:t> </a:t>
            </a:r>
            <a:r>
              <a:rPr lang="fi-FI" sz="2000" dirty="0" err="1" smtClean="0"/>
              <a:t>svall</a:t>
            </a:r>
            <a:r>
              <a:rPr lang="fi-FI" sz="2000" dirty="0" smtClean="0"/>
              <a:t> och </a:t>
            </a:r>
            <a:r>
              <a:rPr lang="fi-FI" sz="2000" dirty="0" err="1" smtClean="0"/>
              <a:t>fartbegränsningar</a:t>
            </a:r>
            <a:r>
              <a:rPr lang="fi-FI" sz="2000" dirty="0" smtClean="0"/>
              <a:t>.</a:t>
            </a:r>
          </a:p>
          <a:p>
            <a:pPr lvl="1"/>
            <a:r>
              <a:rPr lang="fi-FI" sz="1800" dirty="0" err="1" smtClean="0"/>
              <a:t>På</a:t>
            </a:r>
            <a:r>
              <a:rPr lang="fi-FI" sz="1800" dirty="0" smtClean="0"/>
              <a:t> </a:t>
            </a:r>
            <a:r>
              <a:rPr lang="fi-FI" sz="1800" dirty="0" err="1" smtClean="0"/>
              <a:t>grund</a:t>
            </a:r>
            <a:r>
              <a:rPr lang="fi-FI" sz="1800" dirty="0" smtClean="0"/>
              <a:t> av </a:t>
            </a:r>
            <a:r>
              <a:rPr lang="fi-FI" sz="1800" dirty="0" err="1" smtClean="0"/>
              <a:t>tävlingar</a:t>
            </a:r>
            <a:r>
              <a:rPr lang="fi-FI" sz="1800" dirty="0" smtClean="0"/>
              <a:t> och </a:t>
            </a:r>
            <a:r>
              <a:rPr lang="fi-FI" sz="1800" dirty="0" err="1" smtClean="0"/>
              <a:t>andra</a:t>
            </a:r>
            <a:r>
              <a:rPr lang="fi-FI" sz="1800" dirty="0" smtClean="0"/>
              <a:t> </a:t>
            </a:r>
            <a:r>
              <a:rPr lang="fi-FI" sz="1800" dirty="0" err="1" smtClean="0"/>
              <a:t>evenemang</a:t>
            </a:r>
            <a:r>
              <a:rPr lang="fi-FI" sz="1800" dirty="0" smtClean="0"/>
              <a:t> </a:t>
            </a:r>
            <a:r>
              <a:rPr lang="fi-FI" sz="1800" dirty="0" err="1" smtClean="0"/>
              <a:t>kan</a:t>
            </a:r>
            <a:r>
              <a:rPr lang="fi-FI" sz="1800" dirty="0" smtClean="0"/>
              <a:t> </a:t>
            </a:r>
            <a:r>
              <a:rPr lang="fi-FI" sz="1800" dirty="0" err="1" smtClean="0"/>
              <a:t>det</a:t>
            </a:r>
            <a:r>
              <a:rPr lang="fi-FI" sz="1800" dirty="0" smtClean="0"/>
              <a:t> i </a:t>
            </a:r>
            <a:r>
              <a:rPr lang="fi-FI" sz="1800" dirty="0" err="1" smtClean="0"/>
              <a:t>vissa</a:t>
            </a:r>
            <a:r>
              <a:rPr lang="fi-FI" sz="1800" dirty="0" smtClean="0"/>
              <a:t> </a:t>
            </a:r>
            <a:r>
              <a:rPr lang="fi-FI" sz="1800" dirty="0" err="1" smtClean="0"/>
              <a:t>fall</a:t>
            </a:r>
            <a:r>
              <a:rPr lang="fi-FI" sz="1800" dirty="0" smtClean="0"/>
              <a:t> </a:t>
            </a:r>
            <a:r>
              <a:rPr lang="fi-FI" sz="1800" dirty="0" err="1" smtClean="0"/>
              <a:t>bli</a:t>
            </a:r>
            <a:r>
              <a:rPr lang="fi-FI" sz="1800" dirty="0" smtClean="0"/>
              <a:t> </a:t>
            </a:r>
            <a:r>
              <a:rPr lang="fi-FI" sz="1800" dirty="0" err="1" smtClean="0"/>
              <a:t>aktuellt</a:t>
            </a:r>
            <a:r>
              <a:rPr lang="fi-FI" sz="1800" dirty="0" smtClean="0"/>
              <a:t> </a:t>
            </a:r>
            <a:r>
              <a:rPr lang="fi-FI" sz="1800" dirty="0" err="1" smtClean="0"/>
              <a:t>med</a:t>
            </a:r>
            <a:r>
              <a:rPr lang="fi-FI" sz="1800" dirty="0" smtClean="0"/>
              <a:t> </a:t>
            </a:r>
            <a:r>
              <a:rPr lang="fi-FI" sz="1800" dirty="0" err="1" smtClean="0"/>
              <a:t>att</a:t>
            </a:r>
            <a:r>
              <a:rPr lang="fi-FI" sz="1800" dirty="0" smtClean="0"/>
              <a:t> </a:t>
            </a:r>
            <a:r>
              <a:rPr lang="fi-FI" sz="1800" dirty="0" err="1" smtClean="0"/>
              <a:t>begränsa</a:t>
            </a:r>
            <a:r>
              <a:rPr lang="fi-FI" sz="1800" dirty="0" smtClean="0"/>
              <a:t> </a:t>
            </a:r>
            <a:r>
              <a:rPr lang="fi-FI" sz="1800" dirty="0" err="1" smtClean="0"/>
              <a:t>sjötrafiken</a:t>
            </a:r>
            <a:r>
              <a:rPr lang="fi-FI" sz="1800" dirty="0" smtClean="0"/>
              <a:t> i </a:t>
            </a:r>
            <a:r>
              <a:rPr lang="fi-FI" sz="1800" dirty="0" err="1" smtClean="0"/>
              <a:t>säkerhetens</a:t>
            </a:r>
            <a:r>
              <a:rPr lang="fi-FI" sz="1800" dirty="0" smtClean="0"/>
              <a:t> </a:t>
            </a:r>
            <a:r>
              <a:rPr lang="fi-FI" sz="1800" dirty="0" err="1" smtClean="0"/>
              <a:t>namn</a:t>
            </a:r>
            <a:r>
              <a:rPr lang="fi-FI" sz="1800" dirty="0" smtClean="0"/>
              <a:t>. </a:t>
            </a:r>
          </a:p>
          <a:p>
            <a:pPr lvl="2"/>
            <a:r>
              <a:rPr lang="fi-FI" sz="1600" dirty="0" smtClean="0"/>
              <a:t>Om ett </a:t>
            </a:r>
            <a:r>
              <a:rPr lang="fi-FI" sz="1600" dirty="0" err="1" smtClean="0"/>
              <a:t>tillståndspliktigt</a:t>
            </a:r>
            <a:r>
              <a:rPr lang="fi-FI" sz="1600" dirty="0" smtClean="0"/>
              <a:t> </a:t>
            </a:r>
            <a:r>
              <a:rPr lang="fi-FI" sz="1600" dirty="0" err="1" smtClean="0"/>
              <a:t>evenemang</a:t>
            </a:r>
            <a:r>
              <a:rPr lang="fi-FI" sz="1600" dirty="0" smtClean="0"/>
              <a:t> </a:t>
            </a:r>
            <a:r>
              <a:rPr lang="fi-FI" sz="1600" dirty="0" err="1" smtClean="0"/>
              <a:t>förutsätter</a:t>
            </a:r>
            <a:r>
              <a:rPr lang="fi-FI" sz="1600" dirty="0" smtClean="0"/>
              <a:t> </a:t>
            </a:r>
            <a:r>
              <a:rPr lang="fi-FI" sz="1600" dirty="0" err="1" smtClean="0"/>
              <a:t>att</a:t>
            </a:r>
            <a:r>
              <a:rPr lang="fi-FI" sz="1600" dirty="0" smtClean="0"/>
              <a:t> </a:t>
            </a:r>
            <a:r>
              <a:rPr lang="fi-FI" sz="1600" dirty="0" err="1" smtClean="0"/>
              <a:t>sjötrafiken</a:t>
            </a:r>
            <a:r>
              <a:rPr lang="fi-FI" sz="1600" dirty="0" smtClean="0"/>
              <a:t> </a:t>
            </a:r>
            <a:r>
              <a:rPr lang="fi-FI" sz="1600" dirty="0" err="1" smtClean="0"/>
              <a:t>avbryts</a:t>
            </a:r>
            <a:r>
              <a:rPr lang="fi-FI" sz="1600" dirty="0" smtClean="0"/>
              <a:t> </a:t>
            </a:r>
            <a:r>
              <a:rPr lang="fi-FI" sz="1600" dirty="0" err="1" smtClean="0"/>
              <a:t>eller</a:t>
            </a:r>
            <a:r>
              <a:rPr lang="fi-FI" sz="1600" dirty="0" smtClean="0"/>
              <a:t> </a:t>
            </a:r>
            <a:r>
              <a:rPr lang="fi-FI" sz="1600" dirty="0" err="1" smtClean="0"/>
              <a:t>begränsas</a:t>
            </a:r>
            <a:r>
              <a:rPr lang="fi-FI" sz="1600" dirty="0" smtClean="0"/>
              <a:t> </a:t>
            </a:r>
            <a:r>
              <a:rPr lang="fi-FI" sz="1600" dirty="0" err="1" smtClean="0"/>
              <a:t>tillfälligt</a:t>
            </a:r>
            <a:r>
              <a:rPr lang="fi-FI" sz="1600" dirty="0" smtClean="0"/>
              <a:t> </a:t>
            </a:r>
            <a:r>
              <a:rPr lang="fi-FI" sz="1600" dirty="0" err="1" smtClean="0"/>
              <a:t>eller</a:t>
            </a:r>
            <a:r>
              <a:rPr lang="fi-FI" sz="1600" dirty="0" smtClean="0"/>
              <a:t> </a:t>
            </a:r>
            <a:r>
              <a:rPr lang="fi-FI" sz="1600" dirty="0" err="1" smtClean="0"/>
              <a:t>att</a:t>
            </a:r>
            <a:r>
              <a:rPr lang="fi-FI" sz="1600" dirty="0" smtClean="0"/>
              <a:t> ett </a:t>
            </a:r>
            <a:r>
              <a:rPr lang="fi-FI" sz="1600" dirty="0" err="1" smtClean="0"/>
              <a:t>förbud</a:t>
            </a:r>
            <a:r>
              <a:rPr lang="fi-FI" sz="1600" dirty="0" smtClean="0"/>
              <a:t> </a:t>
            </a:r>
            <a:r>
              <a:rPr lang="fi-FI" sz="1600" dirty="0" err="1" smtClean="0"/>
              <a:t>eller</a:t>
            </a:r>
            <a:r>
              <a:rPr lang="fi-FI" sz="1600" dirty="0" smtClean="0"/>
              <a:t> en </a:t>
            </a:r>
            <a:r>
              <a:rPr lang="fi-FI" sz="1600" dirty="0" err="1" smtClean="0"/>
              <a:t>begränsning</a:t>
            </a:r>
            <a:r>
              <a:rPr lang="fi-FI" sz="1600" dirty="0" smtClean="0"/>
              <a:t> </a:t>
            </a:r>
            <a:r>
              <a:rPr lang="fi-FI" sz="1600" dirty="0" err="1" smtClean="0"/>
              <a:t>som</a:t>
            </a:r>
            <a:r>
              <a:rPr lang="fi-FI" sz="1600" dirty="0" smtClean="0"/>
              <a:t> </a:t>
            </a:r>
            <a:r>
              <a:rPr lang="fi-FI" sz="1600" dirty="0" err="1" smtClean="0"/>
              <a:t>gäller</a:t>
            </a:r>
            <a:r>
              <a:rPr lang="fi-FI" sz="1600" dirty="0" smtClean="0"/>
              <a:t> ett </a:t>
            </a:r>
            <a:r>
              <a:rPr lang="fi-FI" sz="1600" dirty="0" err="1" smtClean="0"/>
              <a:t>visst</a:t>
            </a:r>
            <a:r>
              <a:rPr lang="fi-FI" sz="1600" dirty="0" smtClean="0"/>
              <a:t> </a:t>
            </a:r>
            <a:r>
              <a:rPr lang="fi-FI" sz="1600" dirty="0" err="1" smtClean="0"/>
              <a:t>område</a:t>
            </a:r>
            <a:r>
              <a:rPr lang="fi-FI" sz="1600" dirty="0" smtClean="0"/>
              <a:t> </a:t>
            </a:r>
            <a:r>
              <a:rPr lang="fi-FI" sz="1600" dirty="0" err="1" smtClean="0"/>
              <a:t>frångås</a:t>
            </a:r>
            <a:r>
              <a:rPr lang="fi-FI" sz="1600" dirty="0" smtClean="0"/>
              <a:t>, </a:t>
            </a:r>
            <a:r>
              <a:rPr lang="fi-FI" sz="1600" dirty="0" err="1" smtClean="0"/>
              <a:t>ska</a:t>
            </a:r>
            <a:r>
              <a:rPr lang="fi-FI" sz="1600" dirty="0" smtClean="0"/>
              <a:t> </a:t>
            </a:r>
            <a:r>
              <a:rPr lang="fi-FI" sz="1600" dirty="0" err="1" smtClean="0"/>
              <a:t>tillstånd</a:t>
            </a:r>
            <a:r>
              <a:rPr lang="fi-FI" sz="1600" dirty="0" smtClean="0"/>
              <a:t> för </a:t>
            </a:r>
            <a:r>
              <a:rPr lang="fi-FI" sz="1600" dirty="0" err="1" smtClean="0"/>
              <a:t>detta</a:t>
            </a:r>
            <a:r>
              <a:rPr lang="fi-FI" sz="1600" dirty="0" smtClean="0"/>
              <a:t> </a:t>
            </a:r>
            <a:r>
              <a:rPr lang="fi-FI" sz="1600" dirty="0" err="1" smtClean="0"/>
              <a:t>sökas</a:t>
            </a:r>
            <a:r>
              <a:rPr lang="fi-FI" sz="1600" dirty="0" smtClean="0"/>
              <a:t> </a:t>
            </a:r>
            <a:r>
              <a:rPr lang="fi-FI" sz="1600" dirty="0" err="1" smtClean="0"/>
              <a:t>hos</a:t>
            </a:r>
            <a:r>
              <a:rPr lang="fi-FI" sz="1600" dirty="0"/>
              <a:t> </a:t>
            </a:r>
            <a:r>
              <a:rPr lang="fi-FI" sz="1600" dirty="0" smtClean="0"/>
              <a:t>Traficom (</a:t>
            </a:r>
            <a:r>
              <a:rPr lang="fi-FI" sz="1600" dirty="0" err="1" smtClean="0"/>
              <a:t>räknat</a:t>
            </a:r>
            <a:r>
              <a:rPr lang="fi-FI" sz="1600" dirty="0" smtClean="0"/>
              <a:t> </a:t>
            </a:r>
            <a:r>
              <a:rPr lang="fi-FI" sz="1600" dirty="0" err="1" smtClean="0"/>
              <a:t>från</a:t>
            </a:r>
            <a:r>
              <a:rPr lang="fi-FI" sz="1600" dirty="0" smtClean="0"/>
              <a:t> 1 </a:t>
            </a:r>
            <a:r>
              <a:rPr lang="fi-FI" sz="1600" dirty="0" err="1" smtClean="0"/>
              <a:t>juni</a:t>
            </a:r>
            <a:r>
              <a:rPr lang="fi-FI" sz="1600" dirty="0" smtClean="0"/>
              <a:t>)</a:t>
            </a:r>
          </a:p>
          <a:p>
            <a:r>
              <a:rPr lang="fi-FI" sz="2000" dirty="0" err="1" smtClean="0"/>
              <a:t>Enligt</a:t>
            </a:r>
            <a:r>
              <a:rPr lang="fi-FI" sz="2000" dirty="0" smtClean="0"/>
              <a:t> </a:t>
            </a:r>
            <a:r>
              <a:rPr lang="fi-FI" sz="2000" dirty="0" err="1" smtClean="0"/>
              <a:t>den</a:t>
            </a:r>
            <a:r>
              <a:rPr lang="fi-FI" sz="2000" dirty="0" smtClean="0"/>
              <a:t> </a:t>
            </a:r>
            <a:r>
              <a:rPr lang="fi-FI" sz="2000" dirty="0" err="1" smtClean="0"/>
              <a:t>nya</a:t>
            </a:r>
            <a:r>
              <a:rPr lang="fi-FI" sz="2000" dirty="0" smtClean="0"/>
              <a:t> </a:t>
            </a:r>
            <a:r>
              <a:rPr lang="fi-FI" sz="2000" dirty="0" err="1" smtClean="0"/>
              <a:t>sjötrafiklagen</a:t>
            </a:r>
            <a:r>
              <a:rPr lang="fi-FI" sz="2000" dirty="0" smtClean="0"/>
              <a:t> </a:t>
            </a:r>
            <a:r>
              <a:rPr lang="fi-FI" sz="2000" dirty="0" err="1" smtClean="0"/>
              <a:t>kan</a:t>
            </a:r>
            <a:r>
              <a:rPr lang="fi-FI" sz="2000" dirty="0" smtClean="0"/>
              <a:t> Traficom </a:t>
            </a:r>
            <a:r>
              <a:rPr lang="fi-FI" sz="2000" dirty="0" err="1" smtClean="0"/>
              <a:t>med</a:t>
            </a:r>
            <a:r>
              <a:rPr lang="fi-FI" sz="2000" dirty="0" smtClean="0"/>
              <a:t> </a:t>
            </a:r>
            <a:r>
              <a:rPr lang="fi-FI" sz="2000" dirty="0" err="1" smtClean="0"/>
              <a:t>anledning</a:t>
            </a:r>
            <a:r>
              <a:rPr lang="fi-FI" sz="2000" dirty="0" smtClean="0"/>
              <a:t> av en </a:t>
            </a:r>
            <a:r>
              <a:rPr lang="fi-FI" sz="2000" dirty="0" err="1" smtClean="0"/>
              <a:t>olycka</a:t>
            </a:r>
            <a:r>
              <a:rPr lang="fi-FI" sz="2000" dirty="0" smtClean="0"/>
              <a:t> </a:t>
            </a:r>
            <a:r>
              <a:rPr lang="fi-FI" sz="2000" dirty="0" err="1" smtClean="0"/>
              <a:t>eller</a:t>
            </a:r>
            <a:r>
              <a:rPr lang="fi-FI" sz="2000" dirty="0" smtClean="0"/>
              <a:t> </a:t>
            </a:r>
            <a:r>
              <a:rPr lang="fi-FI" sz="2000" dirty="0" err="1" smtClean="0"/>
              <a:t>någon</a:t>
            </a:r>
            <a:r>
              <a:rPr lang="fi-FI" sz="2000" dirty="0" smtClean="0"/>
              <a:t> annan </a:t>
            </a:r>
            <a:r>
              <a:rPr lang="fi-FI" sz="2000" dirty="0" err="1" smtClean="0"/>
              <a:t>motsvarande</a:t>
            </a:r>
            <a:r>
              <a:rPr lang="fi-FI" sz="2000" dirty="0" smtClean="0"/>
              <a:t> </a:t>
            </a:r>
            <a:r>
              <a:rPr lang="fi-FI" sz="2000" dirty="0" err="1" smtClean="0"/>
              <a:t>orsak</a:t>
            </a:r>
            <a:r>
              <a:rPr lang="fi-FI" sz="2000" dirty="0" smtClean="0"/>
              <a:t> </a:t>
            </a:r>
            <a:r>
              <a:rPr lang="fi-FI" sz="2000" dirty="0" err="1" smtClean="0"/>
              <a:t>bestämma</a:t>
            </a:r>
            <a:r>
              <a:rPr lang="fi-FI" sz="2000" dirty="0" smtClean="0"/>
              <a:t> </a:t>
            </a:r>
            <a:r>
              <a:rPr lang="fi-FI" sz="2000" dirty="0" err="1" smtClean="0"/>
              <a:t>att</a:t>
            </a:r>
            <a:r>
              <a:rPr lang="fi-FI" sz="2000" dirty="0" smtClean="0"/>
              <a:t> </a:t>
            </a:r>
            <a:r>
              <a:rPr lang="fi-FI" sz="2000" dirty="0" err="1" smtClean="0"/>
              <a:t>sjötrafiken</a:t>
            </a:r>
            <a:r>
              <a:rPr lang="fi-FI" sz="2000" dirty="0" smtClean="0"/>
              <a:t> </a:t>
            </a:r>
            <a:r>
              <a:rPr lang="fi-FI" sz="2000" dirty="0" err="1" smtClean="0"/>
              <a:t>tillfälligt</a:t>
            </a:r>
            <a:r>
              <a:rPr lang="fi-FI" sz="2000" dirty="0" smtClean="0"/>
              <a:t> </a:t>
            </a:r>
            <a:r>
              <a:rPr lang="fi-FI" sz="2000" dirty="0" err="1" smtClean="0"/>
              <a:t>ska</a:t>
            </a:r>
            <a:r>
              <a:rPr lang="fi-FI" sz="2000" dirty="0" smtClean="0"/>
              <a:t> </a:t>
            </a:r>
            <a:r>
              <a:rPr lang="fi-FI" sz="2000" dirty="0" err="1" smtClean="0"/>
              <a:t>avbrytas</a:t>
            </a:r>
            <a:r>
              <a:rPr lang="fi-FI" sz="2000" dirty="0" smtClean="0"/>
              <a:t> </a:t>
            </a:r>
            <a:r>
              <a:rPr lang="fi-FI" sz="2000" dirty="0" err="1" smtClean="0"/>
              <a:t>eller</a:t>
            </a:r>
            <a:r>
              <a:rPr lang="fi-FI" sz="2000" dirty="0" smtClean="0"/>
              <a:t> </a:t>
            </a:r>
            <a:r>
              <a:rPr lang="fi-FI" sz="2000" dirty="0" err="1" smtClean="0"/>
              <a:t>begränsas</a:t>
            </a:r>
            <a:r>
              <a:rPr lang="fi-FI" sz="2000" dirty="0" smtClean="0"/>
              <a:t> i ett </a:t>
            </a:r>
            <a:r>
              <a:rPr lang="fi-FI" sz="2000" dirty="0" err="1" smtClean="0"/>
              <a:t>vatenområde</a:t>
            </a:r>
            <a:r>
              <a:rPr lang="fi-FI" sz="2000" dirty="0" smtClean="0"/>
              <a:t>.</a:t>
            </a:r>
            <a:endParaRPr lang="fi-FI" sz="20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EF18D2D-060C-4A0A-91DB-B52662F87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F9ED-54AD-474A-A6C8-5A27C1A50ED2}" type="datetime1">
              <a:rPr lang="fi-FI" smtClean="0"/>
              <a:t>7.5.2020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03B12C2-BC49-41DD-9DAC-6AF1471E0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0267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2000" y="332656"/>
            <a:ext cx="10746000" cy="584752"/>
          </a:xfrm>
        </p:spPr>
        <p:txBody>
          <a:bodyPr/>
          <a:lstStyle/>
          <a:p>
            <a:r>
              <a:rPr lang="fi-FI" dirty="0" err="1" smtClean="0"/>
              <a:t>Allmänt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2000" y="900288"/>
            <a:ext cx="10746000" cy="4976984"/>
          </a:xfrm>
        </p:spPr>
        <p:txBody>
          <a:bodyPr/>
          <a:lstStyle/>
          <a:p>
            <a:r>
              <a:rPr lang="fi-FI" sz="2000" dirty="0" err="1" smtClean="0"/>
              <a:t>Gällande</a:t>
            </a:r>
            <a:r>
              <a:rPr lang="fi-FI" sz="2000" dirty="0" smtClean="0"/>
              <a:t> </a:t>
            </a:r>
            <a:r>
              <a:rPr lang="fi-FI" sz="2000" dirty="0" err="1" smtClean="0"/>
              <a:t>förbuds</a:t>
            </a:r>
            <a:r>
              <a:rPr lang="fi-FI" sz="2000" dirty="0" smtClean="0"/>
              <a:t>- och </a:t>
            </a:r>
            <a:r>
              <a:rPr lang="fi-FI" sz="2000" dirty="0" err="1" smtClean="0"/>
              <a:t>begränsningsområden</a:t>
            </a:r>
            <a:r>
              <a:rPr lang="fi-FI" sz="2000" dirty="0" smtClean="0"/>
              <a:t> </a:t>
            </a:r>
            <a:r>
              <a:rPr lang="fi-FI" sz="2000" dirty="0" err="1" smtClean="0"/>
              <a:t>som</a:t>
            </a:r>
            <a:r>
              <a:rPr lang="fi-FI" sz="2000" dirty="0" smtClean="0"/>
              <a:t> </a:t>
            </a:r>
            <a:r>
              <a:rPr lang="fi-FI" sz="2000" dirty="0" err="1" smtClean="0"/>
              <a:t>gäller</a:t>
            </a:r>
            <a:r>
              <a:rPr lang="fi-FI" sz="2000" dirty="0" smtClean="0"/>
              <a:t> </a:t>
            </a:r>
            <a:r>
              <a:rPr lang="fi-FI" sz="2000" dirty="0" err="1" smtClean="0"/>
              <a:t>sjötrafik</a:t>
            </a:r>
            <a:r>
              <a:rPr lang="fi-FI" sz="2000" dirty="0" smtClean="0"/>
              <a:t> </a:t>
            </a:r>
            <a:r>
              <a:rPr lang="fi-FI" sz="2000" dirty="0" err="1" smtClean="0"/>
              <a:t>presenteras</a:t>
            </a:r>
            <a:r>
              <a:rPr lang="fi-FI" sz="2000" dirty="0" smtClean="0"/>
              <a:t> </a:t>
            </a:r>
            <a:r>
              <a:rPr lang="fi-FI" sz="2000" dirty="0" err="1" smtClean="0"/>
              <a:t>på</a:t>
            </a:r>
            <a:r>
              <a:rPr lang="fi-FI" sz="2000" dirty="0" smtClean="0"/>
              <a:t> </a:t>
            </a:r>
            <a:r>
              <a:rPr lang="fi-FI" sz="2000" dirty="0" err="1" smtClean="0"/>
              <a:t>Trafikledsverkets</a:t>
            </a:r>
            <a:r>
              <a:rPr lang="fi-FI" sz="2000" dirty="0" smtClean="0"/>
              <a:t> </a:t>
            </a:r>
            <a:r>
              <a:rPr lang="fi-FI" sz="2000" dirty="0" smtClean="0">
                <a:hlinkClick r:id="rId2"/>
              </a:rPr>
              <a:t>webbsida</a:t>
            </a:r>
            <a:endParaRPr lang="fi-FI" sz="2000" dirty="0" smtClean="0"/>
          </a:p>
          <a:p>
            <a:r>
              <a:rPr lang="fi-FI" sz="2000" dirty="0" err="1" smtClean="0"/>
              <a:t>Under</a:t>
            </a:r>
            <a:r>
              <a:rPr lang="fi-FI" sz="2000" dirty="0" smtClean="0"/>
              <a:t> </a:t>
            </a:r>
            <a:r>
              <a:rPr lang="fi-FI" sz="2000" dirty="0" err="1" smtClean="0"/>
              <a:t>årens</a:t>
            </a:r>
            <a:r>
              <a:rPr lang="fi-FI" sz="2000" dirty="0" smtClean="0"/>
              <a:t> </a:t>
            </a:r>
            <a:r>
              <a:rPr lang="fi-FI" sz="2000" dirty="0" err="1" smtClean="0"/>
              <a:t>lopp</a:t>
            </a:r>
            <a:r>
              <a:rPr lang="fi-FI" sz="2000" dirty="0" smtClean="0"/>
              <a:t> </a:t>
            </a:r>
            <a:r>
              <a:rPr lang="fi-FI" sz="2000" dirty="0" err="1" smtClean="0"/>
              <a:t>har</a:t>
            </a:r>
            <a:r>
              <a:rPr lang="fi-FI" sz="2000" dirty="0" smtClean="0"/>
              <a:t> </a:t>
            </a:r>
            <a:r>
              <a:rPr lang="fi-FI" sz="2000" dirty="0" err="1" smtClean="0"/>
              <a:t>förbud</a:t>
            </a:r>
            <a:r>
              <a:rPr lang="fi-FI" sz="2000" dirty="0" smtClean="0"/>
              <a:t> och </a:t>
            </a:r>
            <a:r>
              <a:rPr lang="fi-FI" sz="2000" dirty="0" err="1" smtClean="0"/>
              <a:t>begränsningar</a:t>
            </a:r>
            <a:r>
              <a:rPr lang="fi-FI" sz="2000" dirty="0" smtClean="0"/>
              <a:t> </a:t>
            </a:r>
            <a:r>
              <a:rPr lang="fi-FI" sz="2000" dirty="0" err="1" smtClean="0"/>
              <a:t>som</a:t>
            </a:r>
            <a:r>
              <a:rPr lang="fi-FI" sz="2000" dirty="0" smtClean="0"/>
              <a:t> </a:t>
            </a:r>
            <a:r>
              <a:rPr lang="fi-FI" sz="2000" dirty="0" err="1" smtClean="0"/>
              <a:t>gäller</a:t>
            </a:r>
            <a:r>
              <a:rPr lang="fi-FI" sz="2000" dirty="0" smtClean="0"/>
              <a:t> </a:t>
            </a:r>
            <a:r>
              <a:rPr lang="fi-FI" sz="2000" dirty="0" err="1" smtClean="0"/>
              <a:t>farkoster</a:t>
            </a:r>
            <a:r>
              <a:rPr lang="fi-FI" sz="2000" dirty="0" smtClean="0"/>
              <a:t> </a:t>
            </a:r>
            <a:r>
              <a:rPr lang="fi-FI" sz="2000" dirty="0" err="1" smtClean="0"/>
              <a:t>utfärdats</a:t>
            </a:r>
            <a:r>
              <a:rPr lang="fi-FI" sz="2000" dirty="0" smtClean="0"/>
              <a:t> av ett </a:t>
            </a:r>
            <a:r>
              <a:rPr lang="fi-FI" sz="2000" dirty="0" err="1" smtClean="0"/>
              <a:t>antal</a:t>
            </a:r>
            <a:r>
              <a:rPr lang="fi-FI" sz="2000" dirty="0" smtClean="0"/>
              <a:t> </a:t>
            </a:r>
            <a:r>
              <a:rPr lang="fi-FI" sz="2000" dirty="0" err="1" smtClean="0"/>
              <a:t>olika</a:t>
            </a:r>
            <a:r>
              <a:rPr lang="fi-FI" sz="2000" dirty="0" smtClean="0"/>
              <a:t> </a:t>
            </a:r>
            <a:r>
              <a:rPr lang="fi-FI" sz="2000" dirty="0" err="1" smtClean="0"/>
              <a:t>myndigheter</a:t>
            </a:r>
            <a:r>
              <a:rPr lang="fi-FI" sz="2000" dirty="0" smtClean="0"/>
              <a:t> </a:t>
            </a:r>
            <a:r>
              <a:rPr lang="fi-FI" sz="2000" dirty="0"/>
              <a:t>(</a:t>
            </a:r>
            <a:r>
              <a:rPr lang="fi-FI" sz="2000" dirty="0" err="1" smtClean="0"/>
              <a:t>länsstyrelserna</a:t>
            </a:r>
            <a:r>
              <a:rPr lang="fi-FI" sz="2000" dirty="0" smtClean="0"/>
              <a:t>, </a:t>
            </a:r>
            <a:r>
              <a:rPr lang="fi-FI" sz="2000" dirty="0" err="1" smtClean="0"/>
              <a:t>frikommunerna</a:t>
            </a:r>
            <a:r>
              <a:rPr lang="fi-FI" sz="2000" dirty="0" smtClean="0"/>
              <a:t>, de </a:t>
            </a:r>
            <a:r>
              <a:rPr lang="fi-FI" sz="2000" dirty="0" err="1" smtClean="0"/>
              <a:t>regionala</a:t>
            </a:r>
            <a:r>
              <a:rPr lang="fi-FI" sz="2000" dirty="0" smtClean="0"/>
              <a:t> </a:t>
            </a:r>
            <a:r>
              <a:rPr lang="fi-FI" sz="2000" dirty="0" err="1" smtClean="0"/>
              <a:t>miljöcentralerna</a:t>
            </a:r>
            <a:r>
              <a:rPr lang="fi-FI" sz="2000" dirty="0" smtClean="0"/>
              <a:t>, </a:t>
            </a:r>
            <a:r>
              <a:rPr lang="fi-FI" sz="2000" dirty="0" err="1" smtClean="0"/>
              <a:t>Sjöfartsverket</a:t>
            </a:r>
            <a:r>
              <a:rPr lang="fi-FI" sz="2000" dirty="0" smtClean="0"/>
              <a:t>, </a:t>
            </a:r>
            <a:r>
              <a:rPr lang="fi-FI" sz="2000" dirty="0" err="1" smtClean="0"/>
              <a:t>Trafikverket</a:t>
            </a:r>
            <a:r>
              <a:rPr lang="fi-FI" sz="2000" dirty="0" smtClean="0"/>
              <a:t> och NTM-</a:t>
            </a:r>
            <a:r>
              <a:rPr lang="fi-FI" sz="2000" dirty="0" err="1" smtClean="0"/>
              <a:t>centralerna</a:t>
            </a:r>
            <a:r>
              <a:rPr lang="fi-FI" sz="2000" dirty="0" smtClean="0"/>
              <a:t>)</a:t>
            </a:r>
          </a:p>
          <a:p>
            <a:r>
              <a:rPr lang="fi-FI" sz="2000" dirty="0" err="1" smtClean="0"/>
              <a:t>Förbuds</a:t>
            </a:r>
            <a:r>
              <a:rPr lang="fi-FI" sz="2000" dirty="0" smtClean="0"/>
              <a:t>- och </a:t>
            </a:r>
            <a:r>
              <a:rPr lang="fi-FI" sz="2000" dirty="0" err="1" smtClean="0"/>
              <a:t>begränsningsområden</a:t>
            </a:r>
            <a:r>
              <a:rPr lang="fi-FI" sz="2000" dirty="0" smtClean="0"/>
              <a:t> </a:t>
            </a:r>
            <a:r>
              <a:rPr lang="fi-FI" sz="2000" dirty="0" err="1" smtClean="0"/>
              <a:t>har</a:t>
            </a:r>
            <a:r>
              <a:rPr lang="fi-FI" sz="2000" dirty="0" smtClean="0"/>
              <a:t> </a:t>
            </a:r>
            <a:r>
              <a:rPr lang="fi-FI" sz="2000" dirty="0" err="1" smtClean="0"/>
              <a:t>hittills</a:t>
            </a:r>
            <a:r>
              <a:rPr lang="fi-FI" sz="2000" dirty="0" smtClean="0"/>
              <a:t> </a:t>
            </a:r>
            <a:r>
              <a:rPr lang="fi-FI" sz="2000" dirty="0" err="1" smtClean="0"/>
              <a:t>inte</a:t>
            </a:r>
            <a:r>
              <a:rPr lang="fi-FI" sz="2000" dirty="0" smtClean="0"/>
              <a:t> </a:t>
            </a:r>
            <a:r>
              <a:rPr lang="fi-FI" sz="2000" dirty="0" err="1" smtClean="0"/>
              <a:t>införts</a:t>
            </a:r>
            <a:r>
              <a:rPr lang="fi-FI" sz="2000" dirty="0" smtClean="0"/>
              <a:t> i </a:t>
            </a:r>
            <a:r>
              <a:rPr lang="fi-FI" sz="2000" dirty="0" err="1" smtClean="0"/>
              <a:t>sjökorten</a:t>
            </a:r>
            <a:r>
              <a:rPr lang="fi-FI" sz="2000" dirty="0" smtClean="0"/>
              <a:t>.  </a:t>
            </a:r>
          </a:p>
          <a:p>
            <a:pPr lvl="1"/>
            <a:r>
              <a:rPr lang="fi-FI" sz="1800" dirty="0" err="1" smtClean="0"/>
              <a:t>När</a:t>
            </a:r>
            <a:r>
              <a:rPr lang="fi-FI" sz="1800" dirty="0" smtClean="0"/>
              <a:t> </a:t>
            </a:r>
            <a:r>
              <a:rPr lang="fi-FI" sz="1800" dirty="0" err="1" smtClean="0"/>
              <a:t>det</a:t>
            </a:r>
            <a:r>
              <a:rPr lang="fi-FI" sz="1800" dirty="0" smtClean="0"/>
              <a:t> </a:t>
            </a:r>
            <a:r>
              <a:rPr lang="fi-FI" sz="1800" dirty="0" err="1" smtClean="0"/>
              <a:t>gäller</a:t>
            </a:r>
            <a:r>
              <a:rPr lang="fi-FI" sz="1800" dirty="0" smtClean="0"/>
              <a:t> </a:t>
            </a:r>
            <a:r>
              <a:rPr lang="fi-FI" sz="1800" dirty="0" err="1" smtClean="0"/>
              <a:t>äldre</a:t>
            </a:r>
            <a:r>
              <a:rPr lang="fi-FI" sz="1800" dirty="0" smtClean="0"/>
              <a:t> </a:t>
            </a:r>
            <a:r>
              <a:rPr lang="fi-FI" sz="1800" dirty="0" err="1" smtClean="0"/>
              <a:t>beslut</a:t>
            </a:r>
            <a:r>
              <a:rPr lang="fi-FI" sz="1800" dirty="0" smtClean="0"/>
              <a:t> </a:t>
            </a:r>
            <a:r>
              <a:rPr lang="fi-FI" sz="1800" dirty="0" err="1" smtClean="0"/>
              <a:t>bör</a:t>
            </a:r>
            <a:r>
              <a:rPr lang="fi-FI" sz="1800" dirty="0" smtClean="0"/>
              <a:t> </a:t>
            </a:r>
            <a:r>
              <a:rPr lang="fi-FI" sz="1800" dirty="0" err="1" smtClean="0"/>
              <a:t>det</a:t>
            </a:r>
            <a:r>
              <a:rPr lang="fi-FI" sz="1800" dirty="0" smtClean="0"/>
              <a:t> </a:t>
            </a:r>
            <a:r>
              <a:rPr lang="fi-FI" sz="1800" dirty="0" err="1" smtClean="0"/>
              <a:t>kontrolleras</a:t>
            </a:r>
            <a:r>
              <a:rPr lang="fi-FI" sz="1800" dirty="0" smtClean="0"/>
              <a:t> </a:t>
            </a:r>
            <a:r>
              <a:rPr lang="fi-FI" sz="1800" dirty="0" err="1" smtClean="0"/>
              <a:t>att</a:t>
            </a:r>
            <a:r>
              <a:rPr lang="fi-FI" sz="1800" dirty="0" smtClean="0"/>
              <a:t> </a:t>
            </a:r>
            <a:r>
              <a:rPr lang="fi-FI" sz="1800" dirty="0" err="1" smtClean="0"/>
              <a:t>områdesgränserna</a:t>
            </a:r>
            <a:r>
              <a:rPr lang="fi-FI" sz="1800" dirty="0" smtClean="0"/>
              <a:t> och </a:t>
            </a:r>
            <a:r>
              <a:rPr lang="fi-FI" sz="1800" dirty="0" err="1" smtClean="0"/>
              <a:t>utmärkningen</a:t>
            </a:r>
            <a:r>
              <a:rPr lang="fi-FI" sz="1800" dirty="0" smtClean="0"/>
              <a:t> </a:t>
            </a:r>
            <a:r>
              <a:rPr lang="fi-FI" sz="1800" dirty="0" err="1" smtClean="0"/>
              <a:t>stämmer</a:t>
            </a:r>
            <a:r>
              <a:rPr lang="fi-FI" sz="1800" dirty="0" smtClean="0"/>
              <a:t> </a:t>
            </a:r>
            <a:r>
              <a:rPr lang="fi-FI" sz="1800" dirty="0" err="1" smtClean="0"/>
              <a:t>överens</a:t>
            </a:r>
            <a:r>
              <a:rPr lang="fi-FI" sz="1800" dirty="0" smtClean="0"/>
              <a:t> </a:t>
            </a:r>
            <a:r>
              <a:rPr lang="fi-FI" sz="1800" dirty="0" err="1" smtClean="0"/>
              <a:t>innan</a:t>
            </a:r>
            <a:r>
              <a:rPr lang="fi-FI" sz="1800" dirty="0" smtClean="0"/>
              <a:t> </a:t>
            </a:r>
            <a:r>
              <a:rPr lang="fi-FI" sz="1800" dirty="0" err="1" smtClean="0"/>
              <a:t>uppgifterna</a:t>
            </a:r>
            <a:r>
              <a:rPr lang="fi-FI" sz="1800" dirty="0" smtClean="0"/>
              <a:t> </a:t>
            </a:r>
            <a:r>
              <a:rPr lang="fi-FI" sz="1800" dirty="0" err="1" smtClean="0"/>
              <a:t>införs</a:t>
            </a:r>
            <a:r>
              <a:rPr lang="fi-FI" sz="1800" dirty="0" smtClean="0"/>
              <a:t> i </a:t>
            </a:r>
            <a:r>
              <a:rPr lang="fi-FI" sz="1800" dirty="0" err="1" smtClean="0"/>
              <a:t>sjökorten</a:t>
            </a:r>
            <a:r>
              <a:rPr lang="fi-FI" sz="1800" dirty="0" smtClean="0"/>
              <a:t>.</a:t>
            </a:r>
          </a:p>
          <a:p>
            <a:pPr lvl="2"/>
            <a:r>
              <a:rPr lang="fi-FI" sz="1600" dirty="0" err="1" smtClean="0"/>
              <a:t>Det</a:t>
            </a:r>
            <a:r>
              <a:rPr lang="fi-FI" sz="1600" dirty="0" smtClean="0"/>
              <a:t> </a:t>
            </a:r>
            <a:r>
              <a:rPr lang="fi-FI" sz="1600" dirty="0" err="1" smtClean="0"/>
              <a:t>är</a:t>
            </a:r>
            <a:r>
              <a:rPr lang="fi-FI" sz="1600" dirty="0" smtClean="0"/>
              <a:t> </a:t>
            </a:r>
            <a:r>
              <a:rPr lang="fi-FI" sz="1600" dirty="0" err="1" smtClean="0"/>
              <a:t>ibland</a:t>
            </a:r>
            <a:r>
              <a:rPr lang="fi-FI" sz="1600" dirty="0" smtClean="0"/>
              <a:t> </a:t>
            </a:r>
            <a:r>
              <a:rPr lang="fi-FI" sz="1600" dirty="0" err="1" smtClean="0"/>
              <a:t>svårt</a:t>
            </a:r>
            <a:r>
              <a:rPr lang="fi-FI" sz="1600" dirty="0" smtClean="0"/>
              <a:t> </a:t>
            </a:r>
            <a:r>
              <a:rPr lang="fi-FI" sz="1600" dirty="0" err="1" smtClean="0"/>
              <a:t>att</a:t>
            </a:r>
            <a:r>
              <a:rPr lang="fi-FI" sz="1600" dirty="0" smtClean="0"/>
              <a:t> </a:t>
            </a:r>
            <a:r>
              <a:rPr lang="fi-FI" sz="1600" dirty="0" err="1" smtClean="0"/>
              <a:t>hitta</a:t>
            </a:r>
            <a:r>
              <a:rPr lang="fi-FI" sz="1600" dirty="0" smtClean="0"/>
              <a:t> </a:t>
            </a:r>
            <a:r>
              <a:rPr lang="fi-FI" sz="1600" dirty="0" err="1" smtClean="0"/>
              <a:t>beslutshandlingar</a:t>
            </a:r>
            <a:r>
              <a:rPr lang="fi-FI" sz="1600" dirty="0" smtClean="0"/>
              <a:t> </a:t>
            </a:r>
            <a:r>
              <a:rPr lang="fi-FI" sz="1600" dirty="0" err="1" smtClean="0"/>
              <a:t>eller</a:t>
            </a:r>
            <a:r>
              <a:rPr lang="fi-FI" sz="1600" dirty="0" smtClean="0"/>
              <a:t> </a:t>
            </a:r>
            <a:r>
              <a:rPr lang="fi-FI" sz="1600" dirty="0" err="1" smtClean="0"/>
              <a:t>detaljuppgifter</a:t>
            </a:r>
            <a:r>
              <a:rPr lang="fi-FI" sz="1600" dirty="0" smtClean="0"/>
              <a:t> </a:t>
            </a:r>
            <a:r>
              <a:rPr lang="fi-FI" sz="1600" dirty="0" err="1" smtClean="0"/>
              <a:t>gällande</a:t>
            </a:r>
            <a:r>
              <a:rPr lang="fi-FI" sz="1600" dirty="0" smtClean="0"/>
              <a:t> </a:t>
            </a:r>
            <a:r>
              <a:rPr lang="fi-FI" sz="1600" dirty="0" err="1" smtClean="0"/>
              <a:t>besluten</a:t>
            </a:r>
            <a:r>
              <a:rPr lang="fi-FI" sz="1600" dirty="0" smtClean="0"/>
              <a:t> </a:t>
            </a:r>
            <a:r>
              <a:rPr lang="fi-FI" sz="1600" dirty="0" err="1" smtClean="0"/>
              <a:t>eller</a:t>
            </a:r>
            <a:r>
              <a:rPr lang="fi-FI" sz="1600" dirty="0" smtClean="0"/>
              <a:t> </a:t>
            </a:r>
            <a:r>
              <a:rPr lang="fi-FI" sz="1600" dirty="0" err="1" smtClean="0"/>
              <a:t>så</a:t>
            </a:r>
            <a:r>
              <a:rPr lang="fi-FI" sz="1600" dirty="0" smtClean="0"/>
              <a:t> </a:t>
            </a:r>
            <a:r>
              <a:rPr lang="fi-FI" sz="1600" dirty="0" err="1" smtClean="0"/>
              <a:t>kan</a:t>
            </a:r>
            <a:r>
              <a:rPr lang="fi-FI" sz="1600" dirty="0" smtClean="0"/>
              <a:t> de </a:t>
            </a:r>
            <a:r>
              <a:rPr lang="fi-FI" sz="1600" dirty="0" err="1" smtClean="0"/>
              <a:t>saknas</a:t>
            </a:r>
            <a:r>
              <a:rPr lang="fi-FI" sz="1600" dirty="0" smtClean="0"/>
              <a:t> </a:t>
            </a:r>
            <a:r>
              <a:rPr lang="fi-FI" sz="1600" dirty="0" err="1" smtClean="0"/>
              <a:t>helt</a:t>
            </a:r>
            <a:r>
              <a:rPr lang="fi-FI" sz="1600" dirty="0" smtClean="0"/>
              <a:t>. </a:t>
            </a:r>
          </a:p>
          <a:p>
            <a:pPr lvl="2"/>
            <a:r>
              <a:rPr lang="fi-FI" sz="1600" dirty="0" smtClean="0"/>
              <a:t>Man </a:t>
            </a:r>
            <a:r>
              <a:rPr lang="fi-FI" sz="1600" dirty="0" err="1" smtClean="0"/>
              <a:t>har</a:t>
            </a:r>
            <a:r>
              <a:rPr lang="fi-FI" sz="1600" dirty="0" smtClean="0"/>
              <a:t> </a:t>
            </a:r>
            <a:r>
              <a:rPr lang="fi-FI" sz="1600" dirty="0" err="1" smtClean="0"/>
              <a:t>nu</a:t>
            </a:r>
            <a:r>
              <a:rPr lang="fi-FI" sz="1600" dirty="0" smtClean="0"/>
              <a:t> </a:t>
            </a:r>
            <a:r>
              <a:rPr lang="fi-FI" sz="1600" dirty="0" err="1" smtClean="0"/>
              <a:t>börjat</a:t>
            </a:r>
            <a:r>
              <a:rPr lang="fi-FI" sz="1600" dirty="0" smtClean="0"/>
              <a:t> </a:t>
            </a:r>
            <a:r>
              <a:rPr lang="fi-FI" sz="1600" dirty="0" err="1" smtClean="0"/>
              <a:t>gå</a:t>
            </a:r>
            <a:r>
              <a:rPr lang="fi-FI" sz="1600" dirty="0" smtClean="0"/>
              <a:t> </a:t>
            </a:r>
            <a:r>
              <a:rPr lang="fi-FI" sz="1600" dirty="0" err="1" smtClean="0"/>
              <a:t>igenom</a:t>
            </a:r>
            <a:r>
              <a:rPr lang="fi-FI" sz="1600" dirty="0" smtClean="0"/>
              <a:t> </a:t>
            </a:r>
            <a:r>
              <a:rPr lang="fi-FI" sz="1600" dirty="0" err="1" smtClean="0"/>
              <a:t>äldre</a:t>
            </a:r>
            <a:r>
              <a:rPr lang="fi-FI" sz="1600" dirty="0" smtClean="0"/>
              <a:t> </a:t>
            </a:r>
            <a:r>
              <a:rPr lang="fi-FI" sz="1600" dirty="0" err="1" smtClean="0"/>
              <a:t>beslut</a:t>
            </a:r>
            <a:r>
              <a:rPr lang="fi-FI" sz="1600" dirty="0" smtClean="0"/>
              <a:t> och </a:t>
            </a:r>
            <a:r>
              <a:rPr lang="fi-FI" sz="1600" dirty="0" err="1" smtClean="0"/>
              <a:t>kontrollera</a:t>
            </a:r>
            <a:r>
              <a:rPr lang="fi-FI" sz="1600" dirty="0" smtClean="0"/>
              <a:t> </a:t>
            </a:r>
            <a:r>
              <a:rPr lang="fi-FI" sz="1600" dirty="0" err="1" smtClean="0"/>
              <a:t>utmärkningen</a:t>
            </a:r>
            <a:r>
              <a:rPr lang="fi-FI" sz="1600" dirty="0" smtClean="0"/>
              <a:t>. </a:t>
            </a:r>
          </a:p>
          <a:p>
            <a:pPr lvl="2"/>
            <a:r>
              <a:rPr lang="fi-FI" sz="1600" dirty="0" err="1" smtClean="0"/>
              <a:t>När</a:t>
            </a:r>
            <a:r>
              <a:rPr lang="fi-FI" sz="1600" dirty="0" smtClean="0"/>
              <a:t> </a:t>
            </a:r>
            <a:r>
              <a:rPr lang="fi-FI" sz="1600" dirty="0" err="1" smtClean="0"/>
              <a:t>uppgifterna</a:t>
            </a:r>
            <a:r>
              <a:rPr lang="fi-FI" sz="1600" dirty="0" smtClean="0"/>
              <a:t> </a:t>
            </a:r>
            <a:r>
              <a:rPr lang="fi-FI" sz="1600" dirty="0" err="1" smtClean="0"/>
              <a:t>har</a:t>
            </a:r>
            <a:r>
              <a:rPr lang="fi-FI" sz="1600" dirty="0" smtClean="0"/>
              <a:t> </a:t>
            </a:r>
            <a:r>
              <a:rPr lang="fi-FI" sz="1600" dirty="0" err="1" smtClean="0"/>
              <a:t>kontrollerats</a:t>
            </a:r>
            <a:r>
              <a:rPr lang="fi-FI" sz="1600" dirty="0" smtClean="0"/>
              <a:t>, </a:t>
            </a:r>
            <a:r>
              <a:rPr lang="fi-FI" sz="1600" dirty="0" err="1" smtClean="0"/>
              <a:t>kan</a:t>
            </a:r>
            <a:r>
              <a:rPr lang="fi-FI" sz="1600" dirty="0" smtClean="0"/>
              <a:t> </a:t>
            </a:r>
            <a:r>
              <a:rPr lang="fi-FI" sz="1600" dirty="0" err="1" smtClean="0"/>
              <a:t>områdena</a:t>
            </a:r>
            <a:r>
              <a:rPr lang="fi-FI" sz="1600" dirty="0" smtClean="0"/>
              <a:t> </a:t>
            </a:r>
            <a:r>
              <a:rPr lang="fi-FI" sz="1600" dirty="0" err="1" smtClean="0"/>
              <a:t>införas</a:t>
            </a:r>
            <a:r>
              <a:rPr lang="fi-FI" sz="1600" dirty="0" smtClean="0"/>
              <a:t> i </a:t>
            </a:r>
            <a:r>
              <a:rPr lang="fi-FI" sz="1600" dirty="0" err="1" smtClean="0"/>
              <a:t>det</a:t>
            </a:r>
            <a:r>
              <a:rPr lang="fi-FI" sz="1600" dirty="0" smtClean="0"/>
              <a:t> </a:t>
            </a:r>
            <a:r>
              <a:rPr lang="fi-FI" sz="1600" dirty="0" err="1" smtClean="0"/>
              <a:t>elektroniska</a:t>
            </a:r>
            <a:r>
              <a:rPr lang="fi-FI" sz="1600" dirty="0" smtClean="0"/>
              <a:t> </a:t>
            </a:r>
            <a:r>
              <a:rPr lang="fi-FI" sz="1600" dirty="0" err="1" smtClean="0"/>
              <a:t>sjökortsmaterialet</a:t>
            </a:r>
            <a:r>
              <a:rPr lang="fi-FI" sz="1600" dirty="0" smtClean="0"/>
              <a:t> (av </a:t>
            </a:r>
            <a:r>
              <a:rPr lang="fi-FI" sz="1600" dirty="0" err="1" smtClean="0"/>
              <a:t>presentationstekniska</a:t>
            </a:r>
            <a:r>
              <a:rPr lang="fi-FI" sz="1600" dirty="0" smtClean="0"/>
              <a:t> </a:t>
            </a:r>
            <a:r>
              <a:rPr lang="fi-FI" sz="1600" dirty="0" err="1" smtClean="0"/>
              <a:t>skäl</a:t>
            </a:r>
            <a:r>
              <a:rPr lang="fi-FI" sz="1600" dirty="0" smtClean="0"/>
              <a:t> </a:t>
            </a:r>
            <a:r>
              <a:rPr lang="fi-FI" sz="1600" dirty="0" err="1" smtClean="0"/>
              <a:t>endast</a:t>
            </a:r>
            <a:r>
              <a:rPr lang="fi-FI" sz="1600" dirty="0" smtClean="0"/>
              <a:t> i </a:t>
            </a:r>
            <a:r>
              <a:rPr lang="fi-FI" sz="1600" dirty="0" err="1" smtClean="0"/>
              <a:t>det</a:t>
            </a:r>
            <a:r>
              <a:rPr lang="fi-FI" sz="1600" dirty="0" smtClean="0"/>
              <a:t>).</a:t>
            </a:r>
            <a:endParaRPr lang="fi-FI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7.5.2020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3288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Behandlingen</a:t>
            </a:r>
            <a:r>
              <a:rPr lang="fi-FI" dirty="0" smtClean="0"/>
              <a:t> av </a:t>
            </a:r>
            <a:r>
              <a:rPr lang="fi-FI" dirty="0" err="1" smtClean="0"/>
              <a:t>förbuds</a:t>
            </a:r>
            <a:r>
              <a:rPr lang="fi-FI" dirty="0" smtClean="0"/>
              <a:t>- och </a:t>
            </a:r>
            <a:r>
              <a:rPr lang="fi-FI" dirty="0" err="1" smtClean="0"/>
              <a:t>begränsningsärenden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2000" y="1556792"/>
            <a:ext cx="10746000" cy="4266000"/>
          </a:xfrm>
        </p:spPr>
        <p:txBody>
          <a:bodyPr/>
          <a:lstStyle/>
          <a:p>
            <a:pPr lvl="1"/>
            <a:r>
              <a:rPr lang="fi-FI" dirty="0" smtClean="0"/>
              <a:t>En </a:t>
            </a:r>
            <a:r>
              <a:rPr lang="fi-FI" dirty="0" err="1" smtClean="0"/>
              <a:t>framställan</a:t>
            </a:r>
            <a:r>
              <a:rPr lang="fi-FI" dirty="0" smtClean="0"/>
              <a:t> om ett </a:t>
            </a:r>
            <a:r>
              <a:rPr lang="fi-FI" dirty="0" err="1" smtClean="0"/>
              <a:t>förbud</a:t>
            </a:r>
            <a:r>
              <a:rPr lang="fi-FI" dirty="0" smtClean="0"/>
              <a:t> </a:t>
            </a:r>
            <a:r>
              <a:rPr lang="fi-FI" dirty="0" err="1" smtClean="0"/>
              <a:t>eller</a:t>
            </a:r>
            <a:r>
              <a:rPr lang="fi-FI" dirty="0" smtClean="0"/>
              <a:t> en </a:t>
            </a:r>
            <a:r>
              <a:rPr lang="fi-FI" dirty="0" err="1" smtClean="0"/>
              <a:t>begränsning</a:t>
            </a:r>
            <a:r>
              <a:rPr lang="fi-FI" dirty="0" smtClean="0"/>
              <a:t> </a:t>
            </a:r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göras</a:t>
            </a:r>
            <a:r>
              <a:rPr lang="fi-FI" dirty="0" smtClean="0"/>
              <a:t> av </a:t>
            </a:r>
            <a:r>
              <a:rPr lang="fi-FI" dirty="0" err="1" smtClean="0"/>
              <a:t>kommunen</a:t>
            </a:r>
            <a:r>
              <a:rPr lang="fi-FI" dirty="0" smtClean="0"/>
              <a:t> </a:t>
            </a:r>
            <a:r>
              <a:rPr lang="fi-FI" dirty="0" err="1" smtClean="0"/>
              <a:t>eller</a:t>
            </a:r>
            <a:r>
              <a:rPr lang="fi-FI" dirty="0" smtClean="0"/>
              <a:t> en </a:t>
            </a:r>
            <a:r>
              <a:rPr lang="fi-FI" dirty="0" err="1" smtClean="0"/>
              <a:t>kommunmedlem</a:t>
            </a:r>
            <a:r>
              <a:rPr lang="fi-FI" dirty="0" smtClean="0"/>
              <a:t> </a:t>
            </a:r>
            <a:r>
              <a:rPr lang="fi-FI" dirty="0" err="1" smtClean="0"/>
              <a:t>eller</a:t>
            </a:r>
            <a:r>
              <a:rPr lang="fi-FI" dirty="0" smtClean="0"/>
              <a:t> av en </a:t>
            </a:r>
            <a:r>
              <a:rPr lang="fi-FI" dirty="0" err="1" smtClean="0"/>
              <a:t>sådan</a:t>
            </a:r>
            <a:r>
              <a:rPr lang="fi-FI" dirty="0" smtClean="0"/>
              <a:t> </a:t>
            </a:r>
            <a:r>
              <a:rPr lang="fi-FI" dirty="0" err="1" smtClean="0"/>
              <a:t>myndighet</a:t>
            </a:r>
            <a:r>
              <a:rPr lang="fi-FI" dirty="0" smtClean="0"/>
              <a:t>, </a:t>
            </a:r>
            <a:r>
              <a:rPr lang="fi-FI" dirty="0" err="1" smtClean="0"/>
              <a:t>sammanslutning</a:t>
            </a:r>
            <a:r>
              <a:rPr lang="fi-FI" dirty="0" smtClean="0"/>
              <a:t> </a:t>
            </a:r>
            <a:r>
              <a:rPr lang="fi-FI" dirty="0" err="1" smtClean="0"/>
              <a:t>eller</a:t>
            </a:r>
            <a:r>
              <a:rPr lang="fi-FI" dirty="0" smtClean="0"/>
              <a:t> </a:t>
            </a:r>
            <a:r>
              <a:rPr lang="fi-FI" dirty="0" err="1" smtClean="0"/>
              <a:t>ägare</a:t>
            </a:r>
            <a:r>
              <a:rPr lang="fi-FI" dirty="0" smtClean="0"/>
              <a:t> till ett </a:t>
            </a:r>
            <a:r>
              <a:rPr lang="fi-FI" dirty="0" err="1" smtClean="0"/>
              <a:t>vattenområde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berörs</a:t>
            </a:r>
            <a:r>
              <a:rPr lang="fi-FI" dirty="0" smtClean="0"/>
              <a:t> av saken.</a:t>
            </a:r>
          </a:p>
          <a:p>
            <a:pPr lvl="1"/>
            <a:r>
              <a:rPr lang="fi-FI" dirty="0" err="1" smtClean="0"/>
              <a:t>Utfärdandet</a:t>
            </a:r>
            <a:r>
              <a:rPr lang="fi-FI" dirty="0" smtClean="0"/>
              <a:t> av </a:t>
            </a:r>
            <a:r>
              <a:rPr lang="fi-FI" dirty="0" err="1" smtClean="0"/>
              <a:t>förbud</a:t>
            </a:r>
            <a:r>
              <a:rPr lang="fi-FI" dirty="0" smtClean="0"/>
              <a:t> </a:t>
            </a:r>
            <a:r>
              <a:rPr lang="fi-FI" dirty="0" err="1" smtClean="0"/>
              <a:t>eller</a:t>
            </a:r>
            <a:r>
              <a:rPr lang="fi-FI" dirty="0" smtClean="0"/>
              <a:t> </a:t>
            </a:r>
            <a:r>
              <a:rPr lang="fi-FI" dirty="0" err="1" smtClean="0"/>
              <a:t>begränsningar</a:t>
            </a:r>
            <a:r>
              <a:rPr lang="fi-FI" dirty="0" smtClean="0"/>
              <a:t> </a:t>
            </a:r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också</a:t>
            </a:r>
            <a:r>
              <a:rPr lang="fi-FI" dirty="0" smtClean="0"/>
              <a:t> </a:t>
            </a:r>
            <a:r>
              <a:rPr lang="fi-FI" dirty="0" err="1" smtClean="0"/>
              <a:t>inledas</a:t>
            </a:r>
            <a:r>
              <a:rPr lang="fi-FI" dirty="0" smtClean="0"/>
              <a:t> av </a:t>
            </a:r>
            <a:r>
              <a:rPr lang="fi-FI" dirty="0" err="1" smtClean="0"/>
              <a:t>Trafikledsverket</a:t>
            </a:r>
            <a:r>
              <a:rPr lang="fi-FI" dirty="0" smtClean="0"/>
              <a:t>, Traficom, </a:t>
            </a:r>
            <a:r>
              <a:rPr lang="fi-FI" dirty="0" err="1" smtClean="0"/>
              <a:t>eller</a:t>
            </a:r>
            <a:r>
              <a:rPr lang="fi-FI" dirty="0" smtClean="0"/>
              <a:t> </a:t>
            </a:r>
            <a:r>
              <a:rPr lang="fi-FI" dirty="0" err="1" smtClean="0"/>
              <a:t>den</a:t>
            </a:r>
            <a:r>
              <a:rPr lang="fi-FI" dirty="0" smtClean="0"/>
              <a:t> </a:t>
            </a:r>
            <a:r>
              <a:rPr lang="fi-FI" dirty="0" err="1" smtClean="0"/>
              <a:t>regionala</a:t>
            </a:r>
            <a:r>
              <a:rPr lang="fi-FI" dirty="0" smtClean="0"/>
              <a:t> NTM-</a:t>
            </a:r>
            <a:r>
              <a:rPr lang="fi-FI" dirty="0" err="1" smtClean="0"/>
              <a:t>centralen</a:t>
            </a:r>
            <a:r>
              <a:rPr lang="fi-FI" dirty="0" smtClean="0"/>
              <a:t>.</a:t>
            </a:r>
          </a:p>
          <a:p>
            <a:pPr lvl="1"/>
            <a:r>
              <a:rPr lang="fi-FI" dirty="0" err="1" smtClean="0"/>
              <a:t>Framställan</a:t>
            </a:r>
            <a:r>
              <a:rPr lang="fi-FI" dirty="0" smtClean="0"/>
              <a:t> </a:t>
            </a:r>
            <a:r>
              <a:rPr lang="fi-FI" dirty="0" err="1" smtClean="0"/>
              <a:t>ska</a:t>
            </a:r>
            <a:r>
              <a:rPr lang="fi-FI" dirty="0" smtClean="0"/>
              <a:t> </a:t>
            </a:r>
            <a:r>
              <a:rPr lang="fi-FI" dirty="0" err="1" smtClean="0"/>
              <a:t>lämnas</a:t>
            </a:r>
            <a:r>
              <a:rPr lang="fi-FI" dirty="0" smtClean="0"/>
              <a:t> </a:t>
            </a:r>
            <a:r>
              <a:rPr lang="fi-FI" dirty="0" err="1" smtClean="0"/>
              <a:t>skriftligen</a:t>
            </a:r>
            <a:r>
              <a:rPr lang="fi-FI" dirty="0" smtClean="0"/>
              <a:t> till Traficom, </a:t>
            </a:r>
            <a:r>
              <a:rPr lang="fi-FI" dirty="0" err="1" smtClean="0"/>
              <a:t>helst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den</a:t>
            </a:r>
            <a:r>
              <a:rPr lang="fi-FI" dirty="0" smtClean="0"/>
              <a:t> </a:t>
            </a:r>
            <a:r>
              <a:rPr lang="fi-FI" dirty="0" err="1" smtClean="0">
                <a:hlinkClick r:id="rId2"/>
              </a:rPr>
              <a:t>blankett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finns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Traficoms</a:t>
            </a:r>
            <a:r>
              <a:rPr lang="fi-FI" dirty="0" smtClean="0"/>
              <a:t> </a:t>
            </a:r>
            <a:r>
              <a:rPr lang="fi-FI" dirty="0" err="1" smtClean="0"/>
              <a:t>webbplats</a:t>
            </a:r>
            <a:r>
              <a:rPr lang="fi-FI" dirty="0" smtClean="0"/>
              <a:t>.</a:t>
            </a:r>
          </a:p>
          <a:p>
            <a:pPr lvl="1"/>
            <a:r>
              <a:rPr lang="fi-FI" dirty="0" smtClean="0"/>
              <a:t>Innan </a:t>
            </a:r>
            <a:r>
              <a:rPr lang="fi-FI" dirty="0" err="1" smtClean="0"/>
              <a:t>förbudet</a:t>
            </a:r>
            <a:r>
              <a:rPr lang="fi-FI" dirty="0" smtClean="0"/>
              <a:t> </a:t>
            </a:r>
            <a:r>
              <a:rPr lang="fi-FI" dirty="0" err="1" smtClean="0"/>
              <a:t>eller</a:t>
            </a:r>
            <a:r>
              <a:rPr lang="fi-FI" dirty="0" smtClean="0"/>
              <a:t> </a:t>
            </a:r>
            <a:r>
              <a:rPr lang="fi-FI" dirty="0" err="1" smtClean="0"/>
              <a:t>begränsningen</a:t>
            </a:r>
            <a:r>
              <a:rPr lang="fi-FI" dirty="0" smtClean="0"/>
              <a:t> </a:t>
            </a:r>
            <a:r>
              <a:rPr lang="fi-FI" dirty="0" err="1" smtClean="0"/>
              <a:t>utfärdas</a:t>
            </a:r>
            <a:r>
              <a:rPr lang="fi-FI" dirty="0" smtClean="0"/>
              <a:t> </a:t>
            </a:r>
            <a:r>
              <a:rPr lang="fi-FI" dirty="0" err="1" smtClean="0"/>
              <a:t>ska</a:t>
            </a:r>
            <a:r>
              <a:rPr lang="fi-FI" dirty="0" smtClean="0"/>
              <a:t> Traficom </a:t>
            </a:r>
            <a:r>
              <a:rPr lang="fi-FI" dirty="0" err="1" smtClean="0"/>
              <a:t>höra</a:t>
            </a:r>
            <a:r>
              <a:rPr lang="fi-FI" dirty="0" smtClean="0"/>
              <a:t> </a:t>
            </a:r>
            <a:r>
              <a:rPr lang="fi-FI" dirty="0" err="1" smtClean="0"/>
              <a:t>den</a:t>
            </a:r>
            <a:r>
              <a:rPr lang="fi-FI" dirty="0" smtClean="0"/>
              <a:t> </a:t>
            </a:r>
            <a:r>
              <a:rPr lang="fi-FI" dirty="0" err="1" smtClean="0"/>
              <a:t>kommun</a:t>
            </a:r>
            <a:r>
              <a:rPr lang="fi-FI" dirty="0" smtClean="0"/>
              <a:t> </a:t>
            </a:r>
            <a:r>
              <a:rPr lang="fi-FI" dirty="0" err="1" smtClean="0"/>
              <a:t>vars</a:t>
            </a:r>
            <a:r>
              <a:rPr lang="fi-FI" dirty="0" smtClean="0"/>
              <a:t> </a:t>
            </a:r>
            <a:r>
              <a:rPr lang="fi-FI" dirty="0" err="1" smtClean="0"/>
              <a:t>område</a:t>
            </a:r>
            <a:r>
              <a:rPr lang="fi-FI" dirty="0" smtClean="0"/>
              <a:t> </a:t>
            </a:r>
            <a:r>
              <a:rPr lang="fi-FI" dirty="0" err="1" smtClean="0"/>
              <a:t>förbudet</a:t>
            </a:r>
            <a:r>
              <a:rPr lang="fi-FI" dirty="0" smtClean="0"/>
              <a:t> </a:t>
            </a:r>
            <a:r>
              <a:rPr lang="fi-FI" dirty="0" err="1" smtClean="0"/>
              <a:t>eller</a:t>
            </a:r>
            <a:r>
              <a:rPr lang="fi-FI" dirty="0" smtClean="0"/>
              <a:t> </a:t>
            </a:r>
            <a:r>
              <a:rPr lang="fi-FI" dirty="0" err="1" smtClean="0"/>
              <a:t>begränsningen</a:t>
            </a:r>
            <a:r>
              <a:rPr lang="fi-FI" dirty="0" smtClean="0"/>
              <a:t> </a:t>
            </a:r>
            <a:r>
              <a:rPr lang="fi-FI" dirty="0" err="1" smtClean="0"/>
              <a:t>gäller</a:t>
            </a:r>
            <a:r>
              <a:rPr lang="fi-FI" dirty="0" smtClean="0"/>
              <a:t> och </a:t>
            </a:r>
            <a:r>
              <a:rPr lang="fi-FI" dirty="0" err="1" smtClean="0"/>
              <a:t>ge</a:t>
            </a:r>
            <a:r>
              <a:rPr lang="fi-FI" dirty="0" smtClean="0"/>
              <a:t> </a:t>
            </a:r>
            <a:r>
              <a:rPr lang="fi-FI" dirty="0" err="1" smtClean="0"/>
              <a:t>berörda</a:t>
            </a:r>
            <a:r>
              <a:rPr lang="fi-FI" dirty="0" smtClean="0"/>
              <a:t> </a:t>
            </a:r>
            <a:r>
              <a:rPr lang="fi-FI" dirty="0" err="1" smtClean="0"/>
              <a:t>myndigheter</a:t>
            </a:r>
            <a:r>
              <a:rPr lang="fi-FI" dirty="0" smtClean="0"/>
              <a:t>, </a:t>
            </a:r>
            <a:r>
              <a:rPr lang="fi-FI" dirty="0" err="1" smtClean="0"/>
              <a:t>sammanslutningar</a:t>
            </a:r>
            <a:r>
              <a:rPr lang="fi-FI" dirty="0" smtClean="0"/>
              <a:t>, </a:t>
            </a:r>
            <a:r>
              <a:rPr lang="fi-FI" dirty="0" err="1" smtClean="0"/>
              <a:t>ägare</a:t>
            </a:r>
            <a:r>
              <a:rPr lang="fi-FI" dirty="0" smtClean="0"/>
              <a:t> till </a:t>
            </a:r>
            <a:r>
              <a:rPr lang="fi-FI" dirty="0" err="1" smtClean="0"/>
              <a:t>vattenområde</a:t>
            </a:r>
            <a:r>
              <a:rPr lang="fi-FI" dirty="0" smtClean="0"/>
              <a:t> m. </a:t>
            </a:r>
            <a:r>
              <a:rPr lang="fi-FI" dirty="0" err="1" smtClean="0"/>
              <a:t>fl</a:t>
            </a:r>
            <a:r>
              <a:rPr lang="fi-FI" dirty="0" smtClean="0"/>
              <a:t>. </a:t>
            </a:r>
            <a:r>
              <a:rPr lang="fi-FI" dirty="0" err="1" smtClean="0"/>
              <a:t>tillfälle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bli</a:t>
            </a:r>
            <a:r>
              <a:rPr lang="fi-FI" dirty="0" smtClean="0"/>
              <a:t> </a:t>
            </a:r>
            <a:r>
              <a:rPr lang="fi-FI" dirty="0" err="1" smtClean="0"/>
              <a:t>hörda</a:t>
            </a:r>
            <a:r>
              <a:rPr lang="fi-FI" dirty="0" smtClean="0"/>
              <a:t>. </a:t>
            </a:r>
          </a:p>
          <a:p>
            <a:pPr lvl="2"/>
            <a:r>
              <a:rPr lang="fi-FI" dirty="0" smtClean="0"/>
              <a:t>Traficom </a:t>
            </a:r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avvika</a:t>
            </a:r>
            <a:r>
              <a:rPr lang="fi-FI" dirty="0" smtClean="0"/>
              <a:t> </a:t>
            </a:r>
            <a:r>
              <a:rPr lang="fi-FI" dirty="0" err="1" smtClean="0"/>
              <a:t>från</a:t>
            </a:r>
            <a:r>
              <a:rPr lang="fi-FI" dirty="0" smtClean="0"/>
              <a:t> </a:t>
            </a:r>
            <a:r>
              <a:rPr lang="fi-FI" dirty="0" err="1" smtClean="0"/>
              <a:t>framställningen</a:t>
            </a:r>
            <a:r>
              <a:rPr lang="fi-FI" dirty="0" smtClean="0"/>
              <a:t>, om </a:t>
            </a:r>
            <a:r>
              <a:rPr lang="fi-FI" dirty="0" err="1" smtClean="0"/>
              <a:t>det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fråga</a:t>
            </a:r>
            <a:r>
              <a:rPr lang="fi-FI" dirty="0" smtClean="0"/>
              <a:t> om en </a:t>
            </a:r>
            <a:r>
              <a:rPr lang="fi-FI" dirty="0" err="1" smtClean="0"/>
              <a:t>sådan</a:t>
            </a:r>
            <a:r>
              <a:rPr lang="fi-FI" dirty="0" smtClean="0"/>
              <a:t> </a:t>
            </a:r>
            <a:r>
              <a:rPr lang="fi-FI" dirty="0" err="1" smtClean="0"/>
              <a:t>framställan</a:t>
            </a:r>
            <a:r>
              <a:rPr lang="fi-FI" dirty="0" smtClean="0"/>
              <a:t> </a:t>
            </a:r>
            <a:r>
              <a:rPr lang="fi-FI" dirty="0" err="1" smtClean="0"/>
              <a:t>gjord</a:t>
            </a:r>
            <a:r>
              <a:rPr lang="fi-FI" dirty="0" smtClean="0"/>
              <a:t> av </a:t>
            </a:r>
            <a:r>
              <a:rPr lang="fi-FI" dirty="0" err="1" smtClean="0"/>
              <a:t>kommunen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antingen</a:t>
            </a:r>
            <a:r>
              <a:rPr lang="fi-FI" dirty="0" smtClean="0"/>
              <a:t> </a:t>
            </a:r>
            <a:r>
              <a:rPr lang="fi-FI" dirty="0" err="1" smtClean="0"/>
              <a:t>ska</a:t>
            </a:r>
            <a:r>
              <a:rPr lang="fi-FI" dirty="0" smtClean="0"/>
              <a:t> </a:t>
            </a:r>
            <a:r>
              <a:rPr lang="fi-FI" dirty="0" err="1" smtClean="0"/>
              <a:t>utfärdas</a:t>
            </a:r>
            <a:r>
              <a:rPr lang="fi-FI" dirty="0" smtClean="0"/>
              <a:t> </a:t>
            </a:r>
            <a:r>
              <a:rPr lang="fi-FI" dirty="0" err="1" smtClean="0"/>
              <a:t>enligt</a:t>
            </a:r>
            <a:r>
              <a:rPr lang="fi-FI" dirty="0" smtClean="0"/>
              <a:t> </a:t>
            </a:r>
            <a:r>
              <a:rPr lang="fi-FI" dirty="0" err="1" smtClean="0"/>
              <a:t>framställan</a:t>
            </a:r>
            <a:r>
              <a:rPr lang="fi-FI" dirty="0" smtClean="0"/>
              <a:t> </a:t>
            </a:r>
            <a:r>
              <a:rPr lang="fi-FI" dirty="0" err="1" smtClean="0"/>
              <a:t>eller</a:t>
            </a:r>
            <a:r>
              <a:rPr lang="fi-FI" dirty="0" smtClean="0"/>
              <a:t> </a:t>
            </a:r>
            <a:r>
              <a:rPr lang="fi-FI" dirty="0" err="1" smtClean="0"/>
              <a:t>avslås</a:t>
            </a:r>
            <a:r>
              <a:rPr lang="fi-FI" dirty="0" smtClean="0"/>
              <a:t>. 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7.5.2020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3621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Utmärkningen</a:t>
            </a:r>
            <a:r>
              <a:rPr lang="fi-FI" dirty="0" smtClean="0"/>
              <a:t> av </a:t>
            </a:r>
            <a:r>
              <a:rPr lang="fi-FI" dirty="0" err="1" smtClean="0"/>
              <a:t>förbud</a:t>
            </a:r>
            <a:r>
              <a:rPr lang="fi-FI" dirty="0" smtClean="0"/>
              <a:t> och </a:t>
            </a:r>
            <a:r>
              <a:rPr lang="fi-FI" dirty="0" err="1" smtClean="0"/>
              <a:t>begränsningar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2000" y="1908000"/>
            <a:ext cx="10746000" cy="3681240"/>
          </a:xfrm>
        </p:spPr>
        <p:txBody>
          <a:bodyPr/>
          <a:lstStyle/>
          <a:p>
            <a:r>
              <a:rPr lang="fi-FI" sz="2000" dirty="0" err="1" smtClean="0"/>
              <a:t>Förbud</a:t>
            </a:r>
            <a:r>
              <a:rPr lang="fi-FI" sz="2000" dirty="0" smtClean="0"/>
              <a:t> och </a:t>
            </a:r>
            <a:r>
              <a:rPr lang="fi-FI" sz="2000" dirty="0" err="1" smtClean="0"/>
              <a:t>begränsningar</a:t>
            </a:r>
            <a:r>
              <a:rPr lang="fi-FI" sz="2000" dirty="0" smtClean="0"/>
              <a:t> </a:t>
            </a:r>
            <a:r>
              <a:rPr lang="fi-FI" sz="2000" dirty="0" err="1" smtClean="0"/>
              <a:t>ska</a:t>
            </a:r>
            <a:r>
              <a:rPr lang="fi-FI" sz="2000" dirty="0" smtClean="0"/>
              <a:t>, om </a:t>
            </a:r>
            <a:r>
              <a:rPr lang="fi-FI" sz="2000" dirty="0" err="1" smtClean="0"/>
              <a:t>möjligt</a:t>
            </a:r>
            <a:r>
              <a:rPr lang="fi-FI" sz="2000" dirty="0" smtClean="0"/>
              <a:t>, </a:t>
            </a:r>
            <a:r>
              <a:rPr lang="fi-FI" sz="2000" dirty="0" err="1" smtClean="0"/>
              <a:t>utmärkas</a:t>
            </a:r>
            <a:r>
              <a:rPr lang="fi-FI" sz="2000" dirty="0" smtClean="0"/>
              <a:t> </a:t>
            </a:r>
            <a:r>
              <a:rPr lang="fi-FI" sz="2000" dirty="0" err="1" smtClean="0"/>
              <a:t>på</a:t>
            </a:r>
            <a:r>
              <a:rPr lang="fi-FI" sz="2000" dirty="0" smtClean="0"/>
              <a:t> </a:t>
            </a:r>
            <a:r>
              <a:rPr lang="fi-FI" sz="2000" dirty="0" err="1" smtClean="0"/>
              <a:t>det</a:t>
            </a:r>
            <a:r>
              <a:rPr lang="fi-FI" sz="2000" dirty="0" smtClean="0"/>
              <a:t> </a:t>
            </a:r>
            <a:r>
              <a:rPr lang="fi-FI" sz="2000" dirty="0" err="1" smtClean="0"/>
              <a:t>vattenområde</a:t>
            </a:r>
            <a:r>
              <a:rPr lang="fi-FI" sz="2000" dirty="0" smtClean="0"/>
              <a:t> </a:t>
            </a:r>
            <a:r>
              <a:rPr lang="fi-FI" sz="2000" dirty="0" err="1" smtClean="0"/>
              <a:t>som</a:t>
            </a:r>
            <a:r>
              <a:rPr lang="fi-FI" sz="2000" dirty="0" smtClean="0"/>
              <a:t> de </a:t>
            </a:r>
            <a:r>
              <a:rPr lang="fi-FI" sz="2000" dirty="0" err="1" smtClean="0"/>
              <a:t>gäller</a:t>
            </a:r>
            <a:r>
              <a:rPr lang="fi-FI" sz="2000" dirty="0" smtClean="0"/>
              <a:t> </a:t>
            </a:r>
            <a:r>
              <a:rPr lang="fi-FI" sz="2000" dirty="0" err="1" smtClean="0"/>
              <a:t>eller</a:t>
            </a:r>
            <a:r>
              <a:rPr lang="fi-FI" sz="2000" dirty="0" smtClean="0"/>
              <a:t> i </a:t>
            </a:r>
            <a:r>
              <a:rPr lang="fi-FI" sz="2000" dirty="0" err="1" smtClean="0"/>
              <a:t>dess</a:t>
            </a:r>
            <a:r>
              <a:rPr lang="fi-FI" sz="2000" dirty="0" smtClean="0"/>
              <a:t> närhet. </a:t>
            </a:r>
          </a:p>
          <a:p>
            <a:r>
              <a:rPr lang="fi-FI" sz="2000" dirty="0" err="1"/>
              <a:t>S</a:t>
            </a:r>
            <a:r>
              <a:rPr lang="fi-FI" sz="2000" dirty="0" err="1" smtClean="0"/>
              <a:t>jötrafikmärkena</a:t>
            </a:r>
            <a:r>
              <a:rPr lang="fi-FI" sz="2000" dirty="0" smtClean="0"/>
              <a:t> i </a:t>
            </a:r>
            <a:r>
              <a:rPr lang="fi-FI" sz="2000" dirty="0" err="1" smtClean="0"/>
              <a:t>området</a:t>
            </a:r>
            <a:r>
              <a:rPr lang="fi-FI" sz="2000" dirty="0" smtClean="0"/>
              <a:t> </a:t>
            </a:r>
            <a:r>
              <a:rPr lang="fi-FI" sz="2000" dirty="0" err="1" smtClean="0"/>
              <a:t>ska</a:t>
            </a:r>
            <a:r>
              <a:rPr lang="fi-FI" sz="2000" dirty="0" smtClean="0"/>
              <a:t> </a:t>
            </a:r>
            <a:r>
              <a:rPr lang="fi-FI" sz="2000" dirty="0" err="1" smtClean="0"/>
              <a:t>uppfylla</a:t>
            </a:r>
            <a:r>
              <a:rPr lang="fi-FI" sz="2000" dirty="0" smtClean="0"/>
              <a:t> </a:t>
            </a:r>
            <a:r>
              <a:rPr lang="fi-FI" sz="2000" dirty="0" err="1" smtClean="0"/>
              <a:t>kraven</a:t>
            </a:r>
            <a:r>
              <a:rPr lang="fi-FI" sz="2000" dirty="0" smtClean="0"/>
              <a:t> i </a:t>
            </a:r>
            <a:r>
              <a:rPr lang="fi-FI" sz="2000" dirty="0" err="1" smtClean="0"/>
              <a:t>sjötrafiklagen</a:t>
            </a:r>
            <a:r>
              <a:rPr lang="fi-FI" sz="2000" dirty="0" smtClean="0"/>
              <a:t> (</a:t>
            </a:r>
            <a:r>
              <a:rPr lang="fi-FI" sz="2000" dirty="0" err="1" smtClean="0"/>
              <a:t>från</a:t>
            </a:r>
            <a:r>
              <a:rPr lang="fi-FI" sz="2000" dirty="0" smtClean="0"/>
              <a:t> 1 </a:t>
            </a:r>
            <a:r>
              <a:rPr lang="fi-FI" sz="2000" dirty="0" err="1" smtClean="0"/>
              <a:t>juni</a:t>
            </a:r>
            <a:r>
              <a:rPr lang="fi-FI" sz="2000" dirty="0" smtClean="0"/>
              <a:t>) och </a:t>
            </a:r>
            <a:r>
              <a:rPr lang="fi-FI" sz="2000" dirty="0" err="1" smtClean="0"/>
              <a:t>föreskriften</a:t>
            </a:r>
            <a:r>
              <a:rPr lang="fi-FI" sz="2000" dirty="0" smtClean="0"/>
              <a:t> om </a:t>
            </a:r>
            <a:r>
              <a:rPr lang="fi-FI" sz="2000" dirty="0" err="1" smtClean="0"/>
              <a:t>sjötrafikmärken</a:t>
            </a:r>
            <a:r>
              <a:rPr lang="fi-FI" sz="2000" dirty="0" smtClean="0"/>
              <a:t> och </a:t>
            </a:r>
            <a:r>
              <a:rPr lang="fi-FI" sz="2000" dirty="0" err="1" smtClean="0"/>
              <a:t>ljussignaler</a:t>
            </a:r>
            <a:r>
              <a:rPr lang="fi-FI" sz="2000" dirty="0" smtClean="0"/>
              <a:t>. </a:t>
            </a:r>
          </a:p>
          <a:p>
            <a:r>
              <a:rPr lang="fi-FI" sz="2000" dirty="0" smtClean="0"/>
              <a:t>För </a:t>
            </a:r>
            <a:r>
              <a:rPr lang="fi-FI" sz="2000" dirty="0" err="1" smtClean="0"/>
              <a:t>utmärkningen</a:t>
            </a:r>
            <a:r>
              <a:rPr lang="fi-FI" sz="2000" dirty="0" smtClean="0"/>
              <a:t> av </a:t>
            </a:r>
            <a:r>
              <a:rPr lang="fi-FI" sz="2000" dirty="0" err="1" smtClean="0"/>
              <a:t>förbud</a:t>
            </a:r>
            <a:r>
              <a:rPr lang="fi-FI" sz="2000" dirty="0" smtClean="0"/>
              <a:t> och </a:t>
            </a:r>
            <a:r>
              <a:rPr lang="fi-FI" sz="2000" dirty="0" err="1" smtClean="0"/>
              <a:t>begränsningar</a:t>
            </a:r>
            <a:r>
              <a:rPr lang="fi-FI" sz="2000" dirty="0" smtClean="0"/>
              <a:t> i en </a:t>
            </a:r>
            <a:r>
              <a:rPr lang="fi-FI" sz="2000" dirty="0" err="1" smtClean="0"/>
              <a:t>allmän</a:t>
            </a:r>
            <a:r>
              <a:rPr lang="fi-FI" sz="2000" dirty="0" smtClean="0"/>
              <a:t> </a:t>
            </a:r>
            <a:r>
              <a:rPr lang="fi-FI" sz="2000" dirty="0" err="1" smtClean="0"/>
              <a:t>farled</a:t>
            </a:r>
            <a:r>
              <a:rPr lang="fi-FI" sz="2000" dirty="0" smtClean="0"/>
              <a:t> </a:t>
            </a:r>
            <a:r>
              <a:rPr lang="fi-FI" sz="2000" dirty="0" err="1" smtClean="0"/>
              <a:t>ansvarar</a:t>
            </a:r>
            <a:r>
              <a:rPr lang="fi-FI" sz="2000" dirty="0" smtClean="0"/>
              <a:t> </a:t>
            </a:r>
            <a:r>
              <a:rPr lang="fi-FI" sz="2000" dirty="0" err="1" smtClean="0"/>
              <a:t>huvudmannen</a:t>
            </a:r>
            <a:r>
              <a:rPr lang="fi-FI" sz="2000" dirty="0" smtClean="0"/>
              <a:t> för </a:t>
            </a:r>
            <a:r>
              <a:rPr lang="fi-FI" sz="2000" dirty="0" err="1" smtClean="0"/>
              <a:t>farleden</a:t>
            </a:r>
            <a:r>
              <a:rPr lang="fi-FI" sz="2000" dirty="0" smtClean="0"/>
              <a:t> och i </a:t>
            </a:r>
            <a:r>
              <a:rPr lang="fi-FI" sz="2000" dirty="0" err="1" smtClean="0"/>
              <a:t>andra</a:t>
            </a:r>
            <a:r>
              <a:rPr lang="fi-FI" sz="2000" dirty="0" smtClean="0"/>
              <a:t> </a:t>
            </a:r>
            <a:r>
              <a:rPr lang="fi-FI" sz="2000" dirty="0" err="1" smtClean="0"/>
              <a:t>fall</a:t>
            </a:r>
            <a:r>
              <a:rPr lang="fi-FI" sz="2000" dirty="0" smtClean="0"/>
              <a:t> </a:t>
            </a:r>
            <a:r>
              <a:rPr lang="fi-FI" sz="2000" dirty="0" err="1" smtClean="0"/>
              <a:t>kommunen</a:t>
            </a:r>
            <a:r>
              <a:rPr lang="fi-FI" sz="2000" dirty="0" smtClean="0"/>
              <a:t>. </a:t>
            </a:r>
          </a:p>
          <a:p>
            <a:endParaRPr lang="fi-FI" sz="2000" dirty="0"/>
          </a:p>
          <a:p>
            <a:endParaRPr lang="fi-FI" sz="2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7.5.2020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2976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Fartbegränsningar</a:t>
            </a:r>
            <a:r>
              <a:rPr lang="fi-FI" dirty="0" smtClean="0"/>
              <a:t> och </a:t>
            </a:r>
            <a:r>
              <a:rPr lang="fi-FI" dirty="0" err="1" smtClean="0"/>
              <a:t>förbud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orsaka</a:t>
            </a:r>
            <a:r>
              <a:rPr lang="fi-FI" dirty="0" smtClean="0"/>
              <a:t> </a:t>
            </a:r>
            <a:r>
              <a:rPr lang="fi-FI" smtClean="0"/>
              <a:t>svall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smtClean="0"/>
              <a:t>Traficom </a:t>
            </a:r>
            <a:r>
              <a:rPr lang="fi-FI" sz="2000" dirty="0" err="1" smtClean="0"/>
              <a:t>har</a:t>
            </a:r>
            <a:r>
              <a:rPr lang="fi-FI" sz="2000" dirty="0" smtClean="0"/>
              <a:t> </a:t>
            </a:r>
            <a:r>
              <a:rPr lang="fi-FI" sz="2000" dirty="0" err="1" smtClean="0"/>
              <a:t>eftersträvat</a:t>
            </a:r>
            <a:r>
              <a:rPr lang="fi-FI" sz="2000" dirty="0" smtClean="0"/>
              <a:t> </a:t>
            </a:r>
            <a:r>
              <a:rPr lang="fi-FI" sz="2000" dirty="0" err="1" smtClean="0"/>
              <a:t>att</a:t>
            </a:r>
            <a:r>
              <a:rPr lang="fi-FI" sz="2000" dirty="0" smtClean="0"/>
              <a:t> </a:t>
            </a:r>
            <a:r>
              <a:rPr lang="fi-FI" sz="2000" dirty="0" err="1" smtClean="0"/>
              <a:t>hålla</a:t>
            </a:r>
            <a:r>
              <a:rPr lang="fi-FI" sz="2000" dirty="0" smtClean="0"/>
              <a:t> </a:t>
            </a:r>
            <a:r>
              <a:rPr lang="fi-FI" sz="2000" dirty="0" err="1" smtClean="0"/>
              <a:t>fartbegränsningarna</a:t>
            </a:r>
            <a:r>
              <a:rPr lang="fi-FI" sz="2000" dirty="0" smtClean="0"/>
              <a:t> </a:t>
            </a:r>
            <a:r>
              <a:rPr lang="fi-FI" sz="2000" dirty="0" err="1" smtClean="0"/>
              <a:t>så</a:t>
            </a:r>
            <a:r>
              <a:rPr lang="fi-FI" sz="2000" dirty="0" smtClean="0"/>
              <a:t> </a:t>
            </a:r>
            <a:r>
              <a:rPr lang="fi-FI" sz="2000" dirty="0" err="1" smtClean="0"/>
              <a:t>enhetliga</a:t>
            </a:r>
            <a:r>
              <a:rPr lang="fi-FI" sz="2000" dirty="0" smtClean="0"/>
              <a:t> </a:t>
            </a:r>
            <a:r>
              <a:rPr lang="fi-FI" sz="2000" dirty="0" err="1" smtClean="0"/>
              <a:t>som</a:t>
            </a:r>
            <a:r>
              <a:rPr lang="fi-FI" sz="2000" dirty="0" smtClean="0"/>
              <a:t> </a:t>
            </a:r>
            <a:r>
              <a:rPr lang="fi-FI" sz="2000" dirty="0" err="1" smtClean="0"/>
              <a:t>möjligt</a:t>
            </a:r>
            <a:r>
              <a:rPr lang="fi-FI" sz="2000" dirty="0" smtClean="0"/>
              <a:t> (10 km/h, 15 km/h, 20 km/h)</a:t>
            </a:r>
          </a:p>
          <a:p>
            <a:r>
              <a:rPr lang="fi-FI" sz="2000" dirty="0" err="1" smtClean="0"/>
              <a:t>Särskilt</a:t>
            </a:r>
            <a:r>
              <a:rPr lang="fi-FI" sz="2000" dirty="0" smtClean="0"/>
              <a:t> i </a:t>
            </a:r>
            <a:r>
              <a:rPr lang="fi-FI" sz="2000" dirty="0" err="1" smtClean="0"/>
              <a:t>farleder</a:t>
            </a:r>
            <a:r>
              <a:rPr lang="fi-FI" sz="2000" dirty="0" smtClean="0"/>
              <a:t> för </a:t>
            </a:r>
            <a:r>
              <a:rPr lang="fi-FI" sz="2000" dirty="0" err="1" smtClean="0"/>
              <a:t>båttrafik</a:t>
            </a:r>
            <a:r>
              <a:rPr lang="fi-FI" sz="2000" dirty="0" smtClean="0"/>
              <a:t> </a:t>
            </a:r>
            <a:r>
              <a:rPr lang="fi-FI" sz="2000" dirty="0" err="1" smtClean="0"/>
              <a:t>ska</a:t>
            </a:r>
            <a:r>
              <a:rPr lang="fi-FI" sz="2000" dirty="0" smtClean="0"/>
              <a:t> </a:t>
            </a:r>
            <a:r>
              <a:rPr lang="fi-FI" sz="2000" dirty="0" err="1" smtClean="0"/>
              <a:t>fartbegränsningar</a:t>
            </a:r>
            <a:r>
              <a:rPr lang="fi-FI" sz="2000" dirty="0" smtClean="0"/>
              <a:t> </a:t>
            </a:r>
            <a:r>
              <a:rPr lang="fi-FI" sz="2000" dirty="0" err="1" smtClean="0"/>
              <a:t>helst</a:t>
            </a:r>
            <a:r>
              <a:rPr lang="fi-FI" sz="2000" dirty="0" smtClean="0"/>
              <a:t> </a:t>
            </a:r>
            <a:r>
              <a:rPr lang="fi-FI" sz="2000" dirty="0" err="1" smtClean="0"/>
              <a:t>inte</a:t>
            </a:r>
            <a:r>
              <a:rPr lang="fi-FI" sz="2000" dirty="0" smtClean="0"/>
              <a:t> </a:t>
            </a:r>
            <a:r>
              <a:rPr lang="fi-FI" sz="2000" dirty="0" err="1" smtClean="0"/>
              <a:t>utfärdas</a:t>
            </a:r>
            <a:r>
              <a:rPr lang="fi-FI" sz="2000" dirty="0" smtClean="0"/>
              <a:t> </a:t>
            </a:r>
            <a:r>
              <a:rPr lang="fi-FI" sz="2000" dirty="0" err="1" smtClean="0"/>
              <a:t>bara</a:t>
            </a:r>
            <a:r>
              <a:rPr lang="fi-FI" sz="2000" dirty="0" smtClean="0"/>
              <a:t> </a:t>
            </a:r>
            <a:r>
              <a:rPr lang="fi-FI" sz="2000" dirty="0" err="1" smtClean="0"/>
              <a:t>på</a:t>
            </a:r>
            <a:r>
              <a:rPr lang="fi-FI" sz="2000" dirty="0" smtClean="0"/>
              <a:t> </a:t>
            </a:r>
            <a:r>
              <a:rPr lang="fi-FI" sz="2000" dirty="0" err="1" smtClean="0"/>
              <a:t>grund</a:t>
            </a:r>
            <a:r>
              <a:rPr lang="fi-FI" sz="2000" dirty="0" smtClean="0"/>
              <a:t> av </a:t>
            </a:r>
            <a:r>
              <a:rPr lang="fi-FI" sz="2000" dirty="0" err="1" smtClean="0"/>
              <a:t>det</a:t>
            </a:r>
            <a:r>
              <a:rPr lang="fi-FI" sz="2000" dirty="0" smtClean="0"/>
              <a:t> </a:t>
            </a:r>
            <a:r>
              <a:rPr lang="fi-FI" sz="2000" dirty="0" err="1" smtClean="0"/>
              <a:t>svall</a:t>
            </a:r>
            <a:r>
              <a:rPr lang="fi-FI" sz="2000" dirty="0" smtClean="0"/>
              <a:t> </a:t>
            </a:r>
            <a:r>
              <a:rPr lang="fi-FI" sz="2000" dirty="0" err="1" smtClean="0"/>
              <a:t>farkosterna</a:t>
            </a:r>
            <a:r>
              <a:rPr lang="fi-FI" sz="2000" dirty="0" smtClean="0"/>
              <a:t> </a:t>
            </a:r>
            <a:r>
              <a:rPr lang="fi-FI" sz="2000" dirty="0" err="1" smtClean="0"/>
              <a:t>orsakar</a:t>
            </a:r>
            <a:r>
              <a:rPr lang="fi-FI" sz="2000" dirty="0" smtClean="0"/>
              <a:t> </a:t>
            </a:r>
            <a:r>
              <a:rPr lang="fi-FI" sz="2000" dirty="0" err="1" smtClean="0"/>
              <a:t>utan</a:t>
            </a:r>
            <a:r>
              <a:rPr lang="fi-FI" sz="2000" dirty="0" smtClean="0"/>
              <a:t> </a:t>
            </a:r>
            <a:r>
              <a:rPr lang="fi-FI" sz="2000" dirty="0" err="1" smtClean="0"/>
              <a:t>det</a:t>
            </a:r>
            <a:r>
              <a:rPr lang="fi-FI" sz="2000" dirty="0" smtClean="0"/>
              <a:t> </a:t>
            </a:r>
            <a:r>
              <a:rPr lang="fi-FI" sz="2000" dirty="0" err="1" smtClean="0"/>
              <a:t>bör</a:t>
            </a:r>
            <a:r>
              <a:rPr lang="fi-FI" sz="2000" dirty="0" smtClean="0"/>
              <a:t> </a:t>
            </a:r>
            <a:r>
              <a:rPr lang="fi-FI" sz="2000" dirty="0" err="1" smtClean="0"/>
              <a:t>också</a:t>
            </a:r>
            <a:r>
              <a:rPr lang="fi-FI" sz="2000" dirty="0" smtClean="0"/>
              <a:t> </a:t>
            </a:r>
            <a:r>
              <a:rPr lang="fi-FI" sz="2000" dirty="0" err="1" smtClean="0"/>
              <a:t>finnas</a:t>
            </a:r>
            <a:r>
              <a:rPr lang="fi-FI" sz="2000" dirty="0" smtClean="0"/>
              <a:t> </a:t>
            </a:r>
            <a:r>
              <a:rPr lang="fi-FI" sz="2000" dirty="0" err="1" smtClean="0"/>
              <a:t>säkerhetsmässiga</a:t>
            </a:r>
            <a:r>
              <a:rPr lang="fi-FI" sz="2000" dirty="0" smtClean="0"/>
              <a:t> </a:t>
            </a:r>
            <a:r>
              <a:rPr lang="fi-FI" sz="2000" dirty="0" err="1" smtClean="0"/>
              <a:t>skäl</a:t>
            </a:r>
            <a:r>
              <a:rPr lang="fi-FI" sz="2000" dirty="0" smtClean="0"/>
              <a:t> för dem. </a:t>
            </a:r>
          </a:p>
          <a:p>
            <a:pPr lvl="1"/>
            <a:r>
              <a:rPr lang="fi-FI" sz="1800" dirty="0" smtClean="0"/>
              <a:t>I </a:t>
            </a:r>
            <a:r>
              <a:rPr lang="fi-FI" sz="1800" dirty="0" err="1" smtClean="0"/>
              <a:t>praktiken</a:t>
            </a:r>
            <a:r>
              <a:rPr lang="fi-FI" sz="1800" dirty="0" smtClean="0"/>
              <a:t> </a:t>
            </a:r>
            <a:r>
              <a:rPr lang="fi-FI" sz="1800" dirty="0" err="1" smtClean="0"/>
              <a:t>är</a:t>
            </a:r>
            <a:r>
              <a:rPr lang="fi-FI" sz="1800" dirty="0" smtClean="0"/>
              <a:t> </a:t>
            </a:r>
            <a:r>
              <a:rPr lang="fi-FI" sz="1800" dirty="0" err="1" smtClean="0"/>
              <a:t>det</a:t>
            </a:r>
            <a:r>
              <a:rPr lang="fi-FI" sz="1800" dirty="0" smtClean="0"/>
              <a:t> </a:t>
            </a:r>
            <a:r>
              <a:rPr lang="fi-FI" sz="1800" dirty="0" err="1" smtClean="0"/>
              <a:t>svårt</a:t>
            </a:r>
            <a:r>
              <a:rPr lang="fi-FI" sz="1800" dirty="0" smtClean="0"/>
              <a:t> för </a:t>
            </a:r>
            <a:r>
              <a:rPr lang="fi-FI" sz="1800" dirty="0" err="1" smtClean="0"/>
              <a:t>tillsynsmyndigheten</a:t>
            </a:r>
            <a:r>
              <a:rPr lang="fi-FI" sz="1800" dirty="0" smtClean="0"/>
              <a:t> </a:t>
            </a:r>
            <a:r>
              <a:rPr lang="fi-FI" sz="1800" dirty="0" err="1" smtClean="0"/>
              <a:t>att</a:t>
            </a:r>
            <a:r>
              <a:rPr lang="fi-FI" sz="1800" dirty="0" smtClean="0"/>
              <a:t> </a:t>
            </a:r>
            <a:r>
              <a:rPr lang="fi-FI" sz="1800" dirty="0" err="1" smtClean="0"/>
              <a:t>övervaka</a:t>
            </a:r>
            <a:r>
              <a:rPr lang="fi-FI" sz="1800" dirty="0" smtClean="0"/>
              <a:t> </a:t>
            </a:r>
            <a:r>
              <a:rPr lang="fi-FI" sz="1800" dirty="0" err="1" smtClean="0"/>
              <a:t>förbud</a:t>
            </a:r>
            <a:r>
              <a:rPr lang="fi-FI" sz="1800" dirty="0" smtClean="0"/>
              <a:t> </a:t>
            </a:r>
            <a:r>
              <a:rPr lang="fi-FI" sz="1800" dirty="0" err="1" smtClean="0"/>
              <a:t>att</a:t>
            </a:r>
            <a:r>
              <a:rPr lang="fi-FI" sz="1800" dirty="0" smtClean="0"/>
              <a:t> </a:t>
            </a:r>
            <a:r>
              <a:rPr lang="fi-FI" sz="1800" dirty="0" err="1" smtClean="0"/>
              <a:t>orsaka</a:t>
            </a:r>
            <a:r>
              <a:rPr lang="fi-FI" sz="1800" dirty="0" smtClean="0"/>
              <a:t> </a:t>
            </a:r>
            <a:r>
              <a:rPr lang="fi-FI" sz="1800" dirty="0" err="1" smtClean="0"/>
              <a:t>svall</a:t>
            </a:r>
            <a:r>
              <a:rPr lang="fi-FI" sz="1800" dirty="0" smtClean="0"/>
              <a:t>, </a:t>
            </a:r>
            <a:r>
              <a:rPr lang="fi-FI" sz="1800" dirty="0" err="1" smtClean="0"/>
              <a:t>eftersom</a:t>
            </a:r>
            <a:r>
              <a:rPr lang="fi-FI" sz="1800" dirty="0" smtClean="0"/>
              <a:t> </a:t>
            </a:r>
            <a:r>
              <a:rPr lang="fi-FI" sz="1800" dirty="0" err="1" smtClean="0"/>
              <a:t>det</a:t>
            </a:r>
            <a:r>
              <a:rPr lang="fi-FI" sz="1800" dirty="0" smtClean="0"/>
              <a:t> </a:t>
            </a:r>
            <a:r>
              <a:rPr lang="fi-FI" sz="1800" dirty="0" err="1" smtClean="0"/>
              <a:t>inte</a:t>
            </a:r>
            <a:r>
              <a:rPr lang="fi-FI" sz="1800" dirty="0" smtClean="0"/>
              <a:t> </a:t>
            </a:r>
            <a:r>
              <a:rPr lang="fi-FI" sz="1800" dirty="0" err="1" smtClean="0"/>
              <a:t>kan</a:t>
            </a:r>
            <a:r>
              <a:rPr lang="fi-FI" sz="1800" dirty="0" smtClean="0"/>
              <a:t> </a:t>
            </a:r>
            <a:r>
              <a:rPr lang="fi-FI" sz="1800" dirty="0" err="1" smtClean="0"/>
              <a:t>sättas</a:t>
            </a:r>
            <a:r>
              <a:rPr lang="fi-FI" sz="1800" dirty="0" smtClean="0"/>
              <a:t> </a:t>
            </a:r>
            <a:r>
              <a:rPr lang="fi-FI" sz="1800" dirty="0" err="1" smtClean="0"/>
              <a:t>något</a:t>
            </a:r>
            <a:r>
              <a:rPr lang="fi-FI" sz="1800" dirty="0" smtClean="0"/>
              <a:t> </a:t>
            </a:r>
            <a:r>
              <a:rPr lang="fi-FI" sz="1800" dirty="0" err="1" smtClean="0"/>
              <a:t>gränsvärde</a:t>
            </a:r>
            <a:r>
              <a:rPr lang="fi-FI" sz="1800" dirty="0" smtClean="0"/>
              <a:t> för </a:t>
            </a:r>
            <a:r>
              <a:rPr lang="fi-FI" sz="1800" dirty="0" err="1" smtClean="0"/>
              <a:t>tillåten</a:t>
            </a:r>
            <a:r>
              <a:rPr lang="fi-FI" sz="1800" dirty="0" smtClean="0"/>
              <a:t> </a:t>
            </a:r>
            <a:r>
              <a:rPr lang="fi-FI" sz="1800" dirty="0" err="1" smtClean="0"/>
              <a:t>våghöjd</a:t>
            </a:r>
            <a:r>
              <a:rPr lang="fi-FI" sz="1800" dirty="0" smtClean="0"/>
              <a:t> och </a:t>
            </a:r>
            <a:r>
              <a:rPr lang="fi-FI" sz="1800" dirty="0" err="1" smtClean="0"/>
              <a:t>det</a:t>
            </a:r>
            <a:r>
              <a:rPr lang="fi-FI" sz="1800" dirty="0" smtClean="0"/>
              <a:t> </a:t>
            </a:r>
            <a:r>
              <a:rPr lang="fi-FI" sz="1800" dirty="0" err="1" smtClean="0"/>
              <a:t>måste</a:t>
            </a:r>
            <a:r>
              <a:rPr lang="fi-FI" sz="1800" dirty="0" smtClean="0"/>
              <a:t> </a:t>
            </a:r>
            <a:r>
              <a:rPr lang="fi-FI" sz="1800" dirty="0" err="1" smtClean="0"/>
              <a:t>bedömas</a:t>
            </a:r>
            <a:r>
              <a:rPr lang="fi-FI" sz="1800" dirty="0" smtClean="0"/>
              <a:t> </a:t>
            </a:r>
            <a:r>
              <a:rPr lang="fi-FI" sz="1800" dirty="0" err="1" smtClean="0"/>
              <a:t>från</a:t>
            </a:r>
            <a:r>
              <a:rPr lang="fi-FI" sz="1800" dirty="0" smtClean="0"/>
              <a:t> </a:t>
            </a:r>
            <a:r>
              <a:rPr lang="fi-FI" sz="1800" dirty="0" err="1" smtClean="0"/>
              <a:t>fall</a:t>
            </a:r>
            <a:r>
              <a:rPr lang="fi-FI" sz="1800" dirty="0" smtClean="0"/>
              <a:t> till </a:t>
            </a:r>
            <a:r>
              <a:rPr lang="fi-FI" sz="1800" dirty="0" err="1" smtClean="0"/>
              <a:t>fall</a:t>
            </a:r>
            <a:r>
              <a:rPr lang="fi-FI" sz="1800" dirty="0" smtClean="0"/>
              <a:t> </a:t>
            </a:r>
            <a:r>
              <a:rPr lang="fi-FI" sz="1800" dirty="0" err="1" smtClean="0"/>
              <a:t>vad</a:t>
            </a:r>
            <a:r>
              <a:rPr lang="fi-FI" sz="1800" dirty="0" smtClean="0"/>
              <a:t> </a:t>
            </a:r>
            <a:r>
              <a:rPr lang="fi-FI" sz="1800" dirty="0" err="1" smtClean="0"/>
              <a:t>som</a:t>
            </a:r>
            <a:r>
              <a:rPr lang="fi-FI" sz="1800" dirty="0" smtClean="0"/>
              <a:t> </a:t>
            </a:r>
            <a:r>
              <a:rPr lang="fi-FI" sz="1800" dirty="0" err="1" smtClean="0"/>
              <a:t>utgör</a:t>
            </a:r>
            <a:r>
              <a:rPr lang="fi-FI" sz="1800" dirty="0" smtClean="0"/>
              <a:t> </a:t>
            </a:r>
            <a:r>
              <a:rPr lang="fi-FI" sz="1800" dirty="0" err="1" smtClean="0"/>
              <a:t>skadligt</a:t>
            </a:r>
            <a:r>
              <a:rPr lang="fi-FI" sz="1800" dirty="0" smtClean="0"/>
              <a:t> </a:t>
            </a:r>
            <a:r>
              <a:rPr lang="fi-FI" sz="1800" dirty="0" err="1" smtClean="0"/>
              <a:t>svall</a:t>
            </a:r>
            <a:r>
              <a:rPr lang="fi-FI" sz="1800" dirty="0" smtClean="0"/>
              <a:t>. </a:t>
            </a:r>
          </a:p>
          <a:p>
            <a:pPr lvl="2"/>
            <a:r>
              <a:rPr lang="fi-FI" sz="1600" dirty="0" err="1" smtClean="0"/>
              <a:t>Förbud</a:t>
            </a:r>
            <a:r>
              <a:rPr lang="fi-FI" sz="1600" dirty="0" smtClean="0"/>
              <a:t> </a:t>
            </a:r>
            <a:r>
              <a:rPr lang="fi-FI" sz="1600" dirty="0" err="1" smtClean="0"/>
              <a:t>att</a:t>
            </a:r>
            <a:r>
              <a:rPr lang="fi-FI" sz="1600" dirty="0" smtClean="0"/>
              <a:t> </a:t>
            </a:r>
            <a:r>
              <a:rPr lang="fi-FI" sz="1600" dirty="0" err="1" smtClean="0"/>
              <a:t>orsaka</a:t>
            </a:r>
            <a:r>
              <a:rPr lang="fi-FI" sz="1600" dirty="0" smtClean="0"/>
              <a:t> </a:t>
            </a:r>
            <a:r>
              <a:rPr lang="fi-FI" sz="1600" dirty="0" err="1" smtClean="0"/>
              <a:t>svall</a:t>
            </a:r>
            <a:r>
              <a:rPr lang="fi-FI" sz="1600" dirty="0" smtClean="0"/>
              <a:t> </a:t>
            </a:r>
            <a:r>
              <a:rPr lang="fi-FI" sz="1600" dirty="0" err="1" smtClean="0"/>
              <a:t>är</a:t>
            </a:r>
            <a:r>
              <a:rPr lang="fi-FI" sz="1600" dirty="0" smtClean="0"/>
              <a:t> </a:t>
            </a:r>
            <a:r>
              <a:rPr lang="fi-FI" sz="1600" dirty="0" err="1" smtClean="0"/>
              <a:t>det</a:t>
            </a:r>
            <a:r>
              <a:rPr lang="fi-FI" sz="1600" dirty="0" smtClean="0"/>
              <a:t> </a:t>
            </a:r>
            <a:r>
              <a:rPr lang="fi-FI" sz="1600" dirty="0" err="1" smtClean="0"/>
              <a:t>flexiblaste</a:t>
            </a:r>
            <a:r>
              <a:rPr lang="fi-FI" sz="1600" dirty="0" smtClean="0"/>
              <a:t> </a:t>
            </a:r>
            <a:r>
              <a:rPr lang="fi-FI" sz="1600" dirty="0" err="1" smtClean="0"/>
              <a:t>sättet</a:t>
            </a:r>
            <a:r>
              <a:rPr lang="fi-FI" sz="1600" dirty="0" smtClean="0"/>
              <a:t> </a:t>
            </a:r>
            <a:r>
              <a:rPr lang="fi-FI" sz="1600" dirty="0" err="1" smtClean="0"/>
              <a:t>att</a:t>
            </a:r>
            <a:r>
              <a:rPr lang="fi-FI" sz="1600" dirty="0" smtClean="0"/>
              <a:t> </a:t>
            </a:r>
            <a:r>
              <a:rPr lang="fi-FI" sz="1600" dirty="0" err="1" smtClean="0"/>
              <a:t>försöka</a:t>
            </a:r>
            <a:r>
              <a:rPr lang="fi-FI" sz="1600" dirty="0" smtClean="0"/>
              <a:t> </a:t>
            </a:r>
            <a:r>
              <a:rPr lang="fi-FI" sz="1600" dirty="0" err="1" smtClean="0"/>
              <a:t>minska</a:t>
            </a:r>
            <a:r>
              <a:rPr lang="fi-FI" sz="1600" dirty="0" smtClean="0"/>
              <a:t> </a:t>
            </a:r>
            <a:r>
              <a:rPr lang="fi-FI" sz="1600" dirty="0" err="1" smtClean="0"/>
              <a:t>på</a:t>
            </a:r>
            <a:r>
              <a:rPr lang="fi-FI" sz="1600" dirty="0" smtClean="0"/>
              <a:t> </a:t>
            </a:r>
            <a:r>
              <a:rPr lang="fi-FI" sz="1600" dirty="0" err="1" smtClean="0"/>
              <a:t>effekterna</a:t>
            </a:r>
            <a:r>
              <a:rPr lang="fi-FI" sz="1600" dirty="0" smtClean="0"/>
              <a:t> av </a:t>
            </a:r>
            <a:r>
              <a:rPr lang="fi-FI" sz="1600" dirty="0" err="1" smtClean="0"/>
              <a:t>farkosternas</a:t>
            </a:r>
            <a:r>
              <a:rPr lang="fi-FI" sz="1600" dirty="0" smtClean="0"/>
              <a:t> </a:t>
            </a:r>
            <a:r>
              <a:rPr lang="fi-FI" sz="1600" dirty="0" err="1" smtClean="0"/>
              <a:t>framfart</a:t>
            </a:r>
            <a:r>
              <a:rPr lang="fi-FI" sz="1600" dirty="0" smtClean="0"/>
              <a:t> för </a:t>
            </a:r>
            <a:r>
              <a:rPr lang="fi-FI" sz="1600" dirty="0" err="1" smtClean="0"/>
              <a:t>då</a:t>
            </a:r>
            <a:r>
              <a:rPr lang="fi-FI" sz="1600" dirty="0" smtClean="0"/>
              <a:t> </a:t>
            </a:r>
            <a:r>
              <a:rPr lang="fi-FI" sz="1600" dirty="0" err="1" smtClean="0"/>
              <a:t>kan</a:t>
            </a:r>
            <a:r>
              <a:rPr lang="fi-FI" sz="1600" dirty="0" smtClean="0"/>
              <a:t> </a:t>
            </a:r>
            <a:r>
              <a:rPr lang="fi-FI" sz="1600" dirty="0" err="1" smtClean="0"/>
              <a:t>var</a:t>
            </a:r>
            <a:r>
              <a:rPr lang="fi-FI" sz="1600" dirty="0" smtClean="0"/>
              <a:t> och en </a:t>
            </a:r>
            <a:r>
              <a:rPr lang="fi-FI" sz="1600" dirty="0" err="1" smtClean="0"/>
              <a:t>anpassa</a:t>
            </a:r>
            <a:r>
              <a:rPr lang="fi-FI" sz="1600" dirty="0" smtClean="0"/>
              <a:t> </a:t>
            </a:r>
            <a:r>
              <a:rPr lang="fi-FI" sz="1600" dirty="0" err="1" smtClean="0"/>
              <a:t>sin</a:t>
            </a:r>
            <a:r>
              <a:rPr lang="fi-FI" sz="1600" dirty="0" smtClean="0"/>
              <a:t> fart </a:t>
            </a:r>
            <a:r>
              <a:rPr lang="fi-FI" sz="1600" dirty="0" err="1" smtClean="0"/>
              <a:t>så</a:t>
            </a:r>
            <a:r>
              <a:rPr lang="fi-FI" sz="1600" dirty="0" smtClean="0"/>
              <a:t> </a:t>
            </a:r>
            <a:r>
              <a:rPr lang="fi-FI" sz="1600" dirty="0" err="1" smtClean="0"/>
              <a:t>att</a:t>
            </a:r>
            <a:r>
              <a:rPr lang="fi-FI" sz="1600" dirty="0" smtClean="0"/>
              <a:t> </a:t>
            </a:r>
            <a:r>
              <a:rPr lang="fi-FI" sz="1600" dirty="0" err="1" smtClean="0"/>
              <a:t>svall</a:t>
            </a:r>
            <a:r>
              <a:rPr lang="fi-FI" sz="1600" dirty="0" smtClean="0"/>
              <a:t> </a:t>
            </a:r>
            <a:r>
              <a:rPr lang="fi-FI" sz="1600" dirty="0" err="1" smtClean="0"/>
              <a:t>inte</a:t>
            </a:r>
            <a:r>
              <a:rPr lang="fi-FI" sz="1600" dirty="0" smtClean="0"/>
              <a:t> </a:t>
            </a:r>
            <a:r>
              <a:rPr lang="fi-FI" sz="1600" dirty="0" err="1" smtClean="0"/>
              <a:t>orsakas</a:t>
            </a:r>
            <a:r>
              <a:rPr lang="fi-FI" sz="1600" dirty="0" smtClean="0"/>
              <a:t>. </a:t>
            </a:r>
          </a:p>
          <a:p>
            <a:r>
              <a:rPr lang="fi-FI" sz="2000" dirty="0" smtClean="0"/>
              <a:t>De </a:t>
            </a:r>
            <a:r>
              <a:rPr lang="fi-FI" sz="2000" dirty="0" err="1" smtClean="0"/>
              <a:t>allmänna</a:t>
            </a:r>
            <a:r>
              <a:rPr lang="fi-FI" sz="2000" dirty="0" smtClean="0"/>
              <a:t> </a:t>
            </a:r>
            <a:r>
              <a:rPr lang="fi-FI" sz="2000" dirty="0" err="1" smtClean="0"/>
              <a:t>principerna</a:t>
            </a:r>
            <a:r>
              <a:rPr lang="fi-FI" sz="2000" dirty="0" smtClean="0"/>
              <a:t> för </a:t>
            </a:r>
            <a:r>
              <a:rPr lang="fi-FI" sz="2000" dirty="0" err="1" smtClean="0"/>
              <a:t>utfärdande</a:t>
            </a:r>
            <a:r>
              <a:rPr lang="fi-FI" sz="2000" dirty="0" smtClean="0"/>
              <a:t> av </a:t>
            </a:r>
            <a:r>
              <a:rPr lang="fi-FI" sz="2000" dirty="0" err="1" smtClean="0"/>
              <a:t>förbud</a:t>
            </a:r>
            <a:r>
              <a:rPr lang="fi-FI" sz="2000" dirty="0" smtClean="0"/>
              <a:t> och </a:t>
            </a:r>
            <a:r>
              <a:rPr lang="fi-FI" sz="2000" dirty="0" err="1" smtClean="0"/>
              <a:t>begränsningar</a:t>
            </a:r>
            <a:r>
              <a:rPr lang="fi-FI" sz="2000" dirty="0" smtClean="0"/>
              <a:t> </a:t>
            </a:r>
            <a:r>
              <a:rPr lang="fi-FI" sz="2000" dirty="0" err="1" smtClean="0"/>
              <a:t>redovisas</a:t>
            </a:r>
            <a:r>
              <a:rPr lang="fi-FI" sz="2000" dirty="0" smtClean="0"/>
              <a:t> i </a:t>
            </a:r>
            <a:r>
              <a:rPr lang="fi-FI" sz="2000" dirty="0" err="1" smtClean="0"/>
              <a:t>i</a:t>
            </a:r>
            <a:r>
              <a:rPr lang="fi-FI" sz="2000" dirty="0" smtClean="0"/>
              <a:t> </a:t>
            </a:r>
            <a:r>
              <a:rPr lang="fi-FI" sz="2000" dirty="0" err="1" smtClean="0"/>
              <a:t>Traficoms</a:t>
            </a:r>
            <a:r>
              <a:rPr lang="fi-FI" sz="2000" dirty="0" smtClean="0"/>
              <a:t> </a:t>
            </a:r>
            <a:r>
              <a:rPr lang="fi-FI" sz="2000" i="1" dirty="0" smtClean="0"/>
              <a:t>Anvisning om </a:t>
            </a:r>
            <a:r>
              <a:rPr lang="fi-FI" sz="2000" i="1" dirty="0" err="1" smtClean="0"/>
              <a:t>tillämpning</a:t>
            </a:r>
            <a:r>
              <a:rPr lang="fi-FI" sz="2000" i="1" dirty="0" smtClean="0"/>
              <a:t> av </a:t>
            </a:r>
            <a:r>
              <a:rPr lang="fi-FI" sz="2000" i="1" dirty="0" err="1" smtClean="0"/>
              <a:t>sjötrafiklagen</a:t>
            </a:r>
            <a:endParaRPr lang="fi-FI" sz="2000" i="1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7.5.2020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8152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2000" y="260648"/>
            <a:ext cx="10746000" cy="609790"/>
          </a:xfrm>
        </p:spPr>
        <p:txBody>
          <a:bodyPr/>
          <a:lstStyle/>
          <a:p>
            <a:r>
              <a:rPr lang="fi-FI" dirty="0" err="1" smtClean="0"/>
              <a:t>Utmaningar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2000" y="870438"/>
            <a:ext cx="10746000" cy="5816958"/>
          </a:xfrm>
        </p:spPr>
        <p:txBody>
          <a:bodyPr/>
          <a:lstStyle/>
          <a:p>
            <a:r>
              <a:rPr lang="fi-FI" sz="2000" dirty="0" err="1" smtClean="0"/>
              <a:t>Framställningarna</a:t>
            </a:r>
            <a:r>
              <a:rPr lang="fi-FI" sz="2000" dirty="0" smtClean="0"/>
              <a:t> om </a:t>
            </a:r>
            <a:r>
              <a:rPr lang="fi-FI" sz="2000" dirty="0" err="1" smtClean="0"/>
              <a:t>förbud</a:t>
            </a:r>
            <a:r>
              <a:rPr lang="fi-FI" sz="2000" dirty="0" smtClean="0"/>
              <a:t> och </a:t>
            </a:r>
            <a:r>
              <a:rPr lang="fi-FI" sz="2000" dirty="0" err="1" smtClean="0"/>
              <a:t>begränsningar</a:t>
            </a:r>
            <a:r>
              <a:rPr lang="fi-FI" sz="2000" dirty="0" smtClean="0"/>
              <a:t> </a:t>
            </a:r>
            <a:r>
              <a:rPr lang="fi-FI" sz="2000" dirty="0" err="1" smtClean="0"/>
              <a:t>gäller</a:t>
            </a:r>
            <a:r>
              <a:rPr lang="fi-FI" sz="2000" dirty="0" smtClean="0"/>
              <a:t> </a:t>
            </a:r>
            <a:r>
              <a:rPr lang="fi-FI" sz="2000" dirty="0" err="1" smtClean="0"/>
              <a:t>allt</a:t>
            </a:r>
            <a:r>
              <a:rPr lang="fi-FI" sz="2000" dirty="0" smtClean="0"/>
              <a:t> </a:t>
            </a:r>
            <a:r>
              <a:rPr lang="fi-FI" sz="2000" dirty="0" err="1" smtClean="0"/>
              <a:t>vidsträcktare</a:t>
            </a:r>
            <a:r>
              <a:rPr lang="fi-FI" sz="2000" dirty="0" smtClean="0"/>
              <a:t> </a:t>
            </a:r>
            <a:r>
              <a:rPr lang="fi-FI" sz="2000" dirty="0" err="1" smtClean="0"/>
              <a:t>områden</a:t>
            </a:r>
            <a:r>
              <a:rPr lang="fi-FI" sz="2000" dirty="0" smtClean="0"/>
              <a:t>.</a:t>
            </a:r>
          </a:p>
          <a:p>
            <a:pPr lvl="1"/>
            <a:r>
              <a:rPr lang="fi-FI" sz="1800" dirty="0" err="1" smtClean="0"/>
              <a:t>Sjötrafikanterna</a:t>
            </a:r>
            <a:r>
              <a:rPr lang="fi-FI" sz="1800" dirty="0" smtClean="0"/>
              <a:t> </a:t>
            </a:r>
            <a:r>
              <a:rPr lang="fi-FI" sz="1800" dirty="0" err="1" smtClean="0"/>
              <a:t>kanske</a:t>
            </a:r>
            <a:r>
              <a:rPr lang="fi-FI" sz="1800" dirty="0" smtClean="0"/>
              <a:t> </a:t>
            </a:r>
            <a:r>
              <a:rPr lang="fi-FI" sz="1800" dirty="0" err="1" smtClean="0"/>
              <a:t>inte</a:t>
            </a:r>
            <a:r>
              <a:rPr lang="fi-FI" sz="1800" dirty="0" smtClean="0"/>
              <a:t> </a:t>
            </a:r>
            <a:r>
              <a:rPr lang="fi-FI" sz="1800" dirty="0" err="1" smtClean="0"/>
              <a:t>iakttar</a:t>
            </a:r>
            <a:r>
              <a:rPr lang="fi-FI" sz="1800" dirty="0" smtClean="0"/>
              <a:t> </a:t>
            </a:r>
            <a:r>
              <a:rPr lang="fi-FI" sz="1800" dirty="0" err="1" smtClean="0"/>
              <a:t>förbuden</a:t>
            </a:r>
            <a:r>
              <a:rPr lang="fi-FI" sz="1800" dirty="0" smtClean="0"/>
              <a:t> och </a:t>
            </a:r>
            <a:r>
              <a:rPr lang="fi-FI" sz="1800" dirty="0" err="1" smtClean="0"/>
              <a:t>begränsningarna</a:t>
            </a:r>
            <a:r>
              <a:rPr lang="fi-FI" sz="1800" dirty="0" smtClean="0"/>
              <a:t> </a:t>
            </a:r>
            <a:r>
              <a:rPr lang="fi-FI" sz="1800" dirty="0" err="1" smtClean="0"/>
              <a:t>på</a:t>
            </a:r>
            <a:r>
              <a:rPr lang="fi-FI" sz="1800" dirty="0" smtClean="0"/>
              <a:t> </a:t>
            </a:r>
            <a:r>
              <a:rPr lang="fi-FI" sz="1800" dirty="0" err="1" smtClean="0"/>
              <a:t>det</a:t>
            </a:r>
            <a:r>
              <a:rPr lang="fi-FI" sz="1800" dirty="0" smtClean="0"/>
              <a:t> </a:t>
            </a:r>
            <a:r>
              <a:rPr lang="fi-FI" sz="1800" dirty="0" err="1" smtClean="0"/>
              <a:t>sätt</a:t>
            </a:r>
            <a:r>
              <a:rPr lang="fi-FI" sz="1800" dirty="0" smtClean="0"/>
              <a:t> </a:t>
            </a:r>
            <a:r>
              <a:rPr lang="fi-FI" sz="1800" dirty="0" err="1" smtClean="0"/>
              <a:t>som</a:t>
            </a:r>
            <a:r>
              <a:rPr lang="fi-FI" sz="1800" dirty="0" smtClean="0"/>
              <a:t> </a:t>
            </a:r>
            <a:r>
              <a:rPr lang="fi-FI" sz="1800" dirty="0" err="1" smtClean="0"/>
              <a:t>vore</a:t>
            </a:r>
            <a:r>
              <a:rPr lang="fi-FI" sz="1800" dirty="0" smtClean="0"/>
              <a:t> </a:t>
            </a:r>
            <a:r>
              <a:rPr lang="fi-FI" sz="1800" dirty="0" err="1" smtClean="0"/>
              <a:t>önskvärt</a:t>
            </a:r>
            <a:r>
              <a:rPr lang="fi-FI" sz="1800" dirty="0" smtClean="0"/>
              <a:t>, om de </a:t>
            </a:r>
            <a:r>
              <a:rPr lang="fi-FI" sz="1800" dirty="0" err="1" smtClean="0"/>
              <a:t>uppfattar</a:t>
            </a:r>
            <a:r>
              <a:rPr lang="fi-FI" sz="1800" dirty="0" smtClean="0"/>
              <a:t> </a:t>
            </a:r>
            <a:r>
              <a:rPr lang="fi-FI" sz="1800" dirty="0" err="1" smtClean="0"/>
              <a:t>dem</a:t>
            </a:r>
            <a:r>
              <a:rPr lang="fi-FI" sz="1800" dirty="0" smtClean="0"/>
              <a:t> </a:t>
            </a:r>
            <a:r>
              <a:rPr lang="fi-FI" sz="1800" dirty="0" err="1" smtClean="0"/>
              <a:t>som</a:t>
            </a:r>
            <a:r>
              <a:rPr lang="fi-FI" sz="1800" dirty="0" smtClean="0"/>
              <a:t> </a:t>
            </a:r>
            <a:r>
              <a:rPr lang="fi-FI" sz="1800" dirty="0" err="1" smtClean="0"/>
              <a:t>onödiga</a:t>
            </a:r>
            <a:r>
              <a:rPr lang="fi-FI" sz="1800" dirty="0" smtClean="0"/>
              <a:t>. </a:t>
            </a:r>
          </a:p>
          <a:p>
            <a:r>
              <a:rPr lang="fi-FI" sz="2000" dirty="0" err="1" smtClean="0"/>
              <a:t>Båtarnas</a:t>
            </a:r>
            <a:r>
              <a:rPr lang="fi-FI" sz="2000" dirty="0" smtClean="0"/>
              <a:t> </a:t>
            </a:r>
            <a:r>
              <a:rPr lang="fi-FI" sz="2000" dirty="0" err="1" smtClean="0"/>
              <a:t>storlek</a:t>
            </a:r>
            <a:r>
              <a:rPr lang="fi-FI" sz="2000" dirty="0" smtClean="0"/>
              <a:t> och </a:t>
            </a:r>
            <a:r>
              <a:rPr lang="fi-FI" sz="2000" dirty="0" err="1" smtClean="0"/>
              <a:t>effekt</a:t>
            </a:r>
            <a:r>
              <a:rPr lang="fi-FI" sz="2000" dirty="0" smtClean="0"/>
              <a:t> </a:t>
            </a:r>
            <a:r>
              <a:rPr lang="fi-FI" sz="2000" dirty="0" err="1" smtClean="0"/>
              <a:t>har</a:t>
            </a:r>
            <a:r>
              <a:rPr lang="fi-FI" sz="2000" dirty="0" smtClean="0"/>
              <a:t> </a:t>
            </a:r>
            <a:r>
              <a:rPr lang="fi-FI" sz="2000" dirty="0" err="1" smtClean="0"/>
              <a:t>ökat</a:t>
            </a:r>
            <a:r>
              <a:rPr lang="fi-FI" sz="2000" dirty="0" smtClean="0"/>
              <a:t> </a:t>
            </a:r>
            <a:r>
              <a:rPr lang="fi-FI" sz="2000" dirty="0" err="1" smtClean="0"/>
              <a:t>från</a:t>
            </a:r>
            <a:r>
              <a:rPr lang="fi-FI" sz="2000" dirty="0" smtClean="0"/>
              <a:t> </a:t>
            </a:r>
            <a:r>
              <a:rPr lang="fi-FI" sz="2000" dirty="0" err="1" smtClean="0"/>
              <a:t>år</a:t>
            </a:r>
            <a:r>
              <a:rPr lang="fi-FI" sz="2000" dirty="0" smtClean="0"/>
              <a:t> till </a:t>
            </a:r>
            <a:r>
              <a:rPr lang="fi-FI" sz="2000" dirty="0" err="1" smtClean="0"/>
              <a:t>år</a:t>
            </a:r>
            <a:r>
              <a:rPr lang="fi-FI" sz="2000" dirty="0" smtClean="0"/>
              <a:t>.</a:t>
            </a:r>
          </a:p>
          <a:p>
            <a:pPr lvl="2"/>
            <a:r>
              <a:rPr lang="fi-FI" dirty="0" err="1" smtClean="0"/>
              <a:t>Svallet</a:t>
            </a:r>
            <a:r>
              <a:rPr lang="fi-FI" dirty="0" smtClean="0"/>
              <a:t> </a:t>
            </a:r>
            <a:r>
              <a:rPr lang="fi-FI" dirty="0" err="1" smtClean="0"/>
              <a:t>från</a:t>
            </a:r>
            <a:r>
              <a:rPr lang="fi-FI" dirty="0" smtClean="0"/>
              <a:t> </a:t>
            </a:r>
            <a:r>
              <a:rPr lang="fi-FI" dirty="0" err="1" smtClean="0"/>
              <a:t>sjötrafiken</a:t>
            </a:r>
            <a:r>
              <a:rPr lang="fi-FI" dirty="0" smtClean="0"/>
              <a:t> </a:t>
            </a:r>
            <a:r>
              <a:rPr lang="fi-FI" dirty="0" err="1" smtClean="0"/>
              <a:t>inverkar</a:t>
            </a:r>
            <a:r>
              <a:rPr lang="fi-FI" dirty="0" smtClean="0"/>
              <a:t> </a:t>
            </a:r>
            <a:r>
              <a:rPr lang="fi-FI" dirty="0" err="1" smtClean="0"/>
              <a:t>mer</a:t>
            </a:r>
            <a:r>
              <a:rPr lang="fi-FI" dirty="0" smtClean="0"/>
              <a:t> och </a:t>
            </a:r>
            <a:r>
              <a:rPr lang="fi-FI" dirty="0" err="1" smtClean="0"/>
              <a:t>mer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strandområdenas</a:t>
            </a:r>
            <a:r>
              <a:rPr lang="fi-FI" dirty="0" smtClean="0"/>
              <a:t> </a:t>
            </a:r>
            <a:r>
              <a:rPr lang="fi-FI" dirty="0" err="1" smtClean="0"/>
              <a:t>fritidsbruk</a:t>
            </a:r>
            <a:r>
              <a:rPr lang="fi-FI" dirty="0" smtClean="0"/>
              <a:t> och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strandkonstruktionerna</a:t>
            </a:r>
            <a:r>
              <a:rPr lang="fi-FI" dirty="0" smtClean="0"/>
              <a:t>. </a:t>
            </a:r>
          </a:p>
          <a:p>
            <a:r>
              <a:rPr lang="fi-FI" sz="2000" dirty="0" err="1" smtClean="0"/>
              <a:t>Det</a:t>
            </a:r>
            <a:r>
              <a:rPr lang="fi-FI" sz="2000" dirty="0" smtClean="0"/>
              <a:t> </a:t>
            </a:r>
            <a:r>
              <a:rPr lang="fi-FI" sz="2000" dirty="0" err="1" smtClean="0"/>
              <a:t>stora</a:t>
            </a:r>
            <a:r>
              <a:rPr lang="fi-FI" sz="2000" dirty="0" smtClean="0"/>
              <a:t> </a:t>
            </a:r>
            <a:r>
              <a:rPr lang="fi-FI" sz="2000" dirty="0" err="1" smtClean="0"/>
              <a:t>antalet</a:t>
            </a:r>
            <a:r>
              <a:rPr lang="fi-FI" sz="2000" dirty="0" smtClean="0"/>
              <a:t> </a:t>
            </a:r>
            <a:r>
              <a:rPr lang="fi-FI" sz="2000" dirty="0" err="1" smtClean="0"/>
              <a:t>förbud</a:t>
            </a:r>
            <a:r>
              <a:rPr lang="fi-FI" sz="2000" dirty="0" smtClean="0"/>
              <a:t> och </a:t>
            </a:r>
            <a:r>
              <a:rPr lang="fi-FI" sz="2000" dirty="0" err="1" smtClean="0"/>
              <a:t>begränsningar</a:t>
            </a:r>
            <a:endParaRPr lang="fi-FI" sz="2000" dirty="0" smtClean="0"/>
          </a:p>
          <a:p>
            <a:pPr lvl="1"/>
            <a:r>
              <a:rPr lang="fi-FI" sz="1800" dirty="0" smtClean="0"/>
              <a:t>I </a:t>
            </a:r>
            <a:r>
              <a:rPr lang="fi-FI" sz="1800" dirty="0" err="1" smtClean="0"/>
              <a:t>vissa</a:t>
            </a:r>
            <a:r>
              <a:rPr lang="fi-FI" sz="1800" dirty="0" smtClean="0"/>
              <a:t> </a:t>
            </a:r>
            <a:r>
              <a:rPr lang="fi-FI" sz="1800" dirty="0" err="1" smtClean="0"/>
              <a:t>fall</a:t>
            </a:r>
            <a:r>
              <a:rPr lang="fi-FI" sz="1800" dirty="0" smtClean="0"/>
              <a:t> </a:t>
            </a:r>
            <a:r>
              <a:rPr lang="fi-FI" sz="1800" dirty="0" err="1" smtClean="0"/>
              <a:t>kan</a:t>
            </a:r>
            <a:r>
              <a:rPr lang="fi-FI" sz="1800" dirty="0" smtClean="0"/>
              <a:t> </a:t>
            </a:r>
            <a:r>
              <a:rPr lang="fi-FI" sz="1800" dirty="0" err="1" smtClean="0"/>
              <a:t>förbud</a:t>
            </a:r>
            <a:r>
              <a:rPr lang="fi-FI" sz="1800" dirty="0" smtClean="0"/>
              <a:t> och </a:t>
            </a:r>
            <a:r>
              <a:rPr lang="fi-FI" sz="1800" dirty="0" err="1" smtClean="0"/>
              <a:t>begränsningar</a:t>
            </a:r>
            <a:r>
              <a:rPr lang="fi-FI" sz="1800" dirty="0" smtClean="0"/>
              <a:t> i </a:t>
            </a:r>
            <a:r>
              <a:rPr lang="fi-FI" sz="1800" dirty="0" err="1" smtClean="0"/>
              <a:t>farleder</a:t>
            </a:r>
            <a:r>
              <a:rPr lang="fi-FI" sz="1800" dirty="0" smtClean="0"/>
              <a:t> </a:t>
            </a:r>
            <a:r>
              <a:rPr lang="fi-FI" sz="1800" dirty="0" err="1" smtClean="0"/>
              <a:t>med</a:t>
            </a:r>
            <a:r>
              <a:rPr lang="fi-FI" sz="1800" dirty="0" smtClean="0"/>
              <a:t> </a:t>
            </a:r>
            <a:r>
              <a:rPr lang="fi-FI" sz="1800" dirty="0" err="1" smtClean="0"/>
              <a:t>lägre</a:t>
            </a:r>
            <a:r>
              <a:rPr lang="fi-FI" sz="1800" dirty="0" smtClean="0"/>
              <a:t> </a:t>
            </a:r>
            <a:r>
              <a:rPr lang="fi-FI" sz="1800" dirty="0" err="1" smtClean="0"/>
              <a:t>farledsklass</a:t>
            </a:r>
            <a:r>
              <a:rPr lang="fi-FI" sz="1800" dirty="0" smtClean="0"/>
              <a:t> </a:t>
            </a:r>
            <a:r>
              <a:rPr lang="fi-FI" sz="1800" dirty="0" err="1" smtClean="0"/>
              <a:t>leda</a:t>
            </a:r>
            <a:r>
              <a:rPr lang="fi-FI" sz="1800" dirty="0" smtClean="0"/>
              <a:t> till </a:t>
            </a:r>
            <a:r>
              <a:rPr lang="fi-FI" sz="1800" dirty="0" err="1" smtClean="0"/>
              <a:t>att</a:t>
            </a:r>
            <a:r>
              <a:rPr lang="fi-FI" sz="1800" dirty="0" smtClean="0"/>
              <a:t> </a:t>
            </a:r>
            <a:r>
              <a:rPr lang="fi-FI" sz="1800" dirty="0" err="1" smtClean="0"/>
              <a:t>båtfararna</a:t>
            </a:r>
            <a:r>
              <a:rPr lang="fi-FI" sz="1800" dirty="0" smtClean="0"/>
              <a:t> i </a:t>
            </a:r>
            <a:r>
              <a:rPr lang="fi-FI" sz="1800" dirty="0" err="1" smtClean="0"/>
              <a:t>högre</a:t>
            </a:r>
            <a:r>
              <a:rPr lang="fi-FI" sz="1800" dirty="0" smtClean="0"/>
              <a:t> </a:t>
            </a:r>
            <a:r>
              <a:rPr lang="fi-FI" sz="1800" dirty="0" err="1" smtClean="0"/>
              <a:t>grad</a:t>
            </a:r>
            <a:r>
              <a:rPr lang="fi-FI" sz="1800" dirty="0" smtClean="0"/>
              <a:t> </a:t>
            </a:r>
            <a:r>
              <a:rPr lang="fi-FI" sz="1800" dirty="0" err="1" smtClean="0"/>
              <a:t>använder</a:t>
            </a:r>
            <a:r>
              <a:rPr lang="fi-FI" sz="1800" dirty="0" smtClean="0"/>
              <a:t> de </a:t>
            </a:r>
            <a:r>
              <a:rPr lang="fi-FI" sz="1800" dirty="0" err="1" smtClean="0"/>
              <a:t>farleder</a:t>
            </a:r>
            <a:r>
              <a:rPr lang="fi-FI" sz="1800" dirty="0" smtClean="0"/>
              <a:t> </a:t>
            </a:r>
            <a:r>
              <a:rPr lang="fi-FI" sz="1800" dirty="0" err="1" smtClean="0"/>
              <a:t>som</a:t>
            </a:r>
            <a:r>
              <a:rPr lang="fi-FI" sz="1800" dirty="0" smtClean="0"/>
              <a:t> </a:t>
            </a:r>
            <a:r>
              <a:rPr lang="fi-FI" sz="1800" dirty="0" err="1" smtClean="0"/>
              <a:t>är</a:t>
            </a:r>
            <a:r>
              <a:rPr lang="fi-FI" sz="1800" dirty="0" smtClean="0"/>
              <a:t> </a:t>
            </a:r>
            <a:r>
              <a:rPr lang="fi-FI" sz="1800" dirty="0" err="1" smtClean="0"/>
              <a:t>avsedda</a:t>
            </a:r>
            <a:r>
              <a:rPr lang="fi-FI" sz="1800" dirty="0" smtClean="0"/>
              <a:t> för </a:t>
            </a:r>
            <a:r>
              <a:rPr lang="fi-FI" sz="1800" dirty="0" err="1" smtClean="0"/>
              <a:t>handelssjöfarten</a:t>
            </a:r>
            <a:r>
              <a:rPr lang="fi-FI" sz="1800" dirty="0" smtClean="0"/>
              <a:t>.  </a:t>
            </a:r>
          </a:p>
          <a:p>
            <a:r>
              <a:rPr lang="fi-FI" sz="2000" dirty="0" smtClean="0"/>
              <a:t>”</a:t>
            </a:r>
            <a:r>
              <a:rPr lang="fi-FI" sz="2000" dirty="0" err="1" smtClean="0"/>
              <a:t>Gott</a:t>
            </a:r>
            <a:r>
              <a:rPr lang="fi-FI" sz="2000" dirty="0" smtClean="0"/>
              <a:t> </a:t>
            </a:r>
            <a:r>
              <a:rPr lang="fi-FI" sz="2000" dirty="0" err="1" smtClean="0"/>
              <a:t>sjömanskap</a:t>
            </a:r>
            <a:r>
              <a:rPr lang="fi-FI" sz="2000" dirty="0" smtClean="0"/>
              <a:t>”</a:t>
            </a:r>
          </a:p>
          <a:p>
            <a:pPr lvl="2"/>
            <a:r>
              <a:rPr lang="fi-FI" dirty="0" err="1" smtClean="0"/>
              <a:t>Var</a:t>
            </a:r>
            <a:r>
              <a:rPr lang="fi-FI" dirty="0" smtClean="0"/>
              <a:t> och en </a:t>
            </a:r>
            <a:r>
              <a:rPr lang="fi-FI" dirty="0" err="1" smtClean="0"/>
              <a:t>bör</a:t>
            </a:r>
            <a:r>
              <a:rPr lang="fi-FI" dirty="0" smtClean="0"/>
              <a:t> </a:t>
            </a:r>
            <a:r>
              <a:rPr lang="fi-FI" dirty="0" err="1" smtClean="0"/>
              <a:t>fullgöra</a:t>
            </a:r>
            <a:r>
              <a:rPr lang="fi-FI" dirty="0" smtClean="0"/>
              <a:t> de </a:t>
            </a:r>
            <a:r>
              <a:rPr lang="fi-FI" dirty="0" err="1" smtClean="0"/>
              <a:t>allmänna</a:t>
            </a:r>
            <a:r>
              <a:rPr lang="fi-FI" dirty="0" smtClean="0"/>
              <a:t> </a:t>
            </a:r>
            <a:r>
              <a:rPr lang="fi-FI" dirty="0" err="1" smtClean="0"/>
              <a:t>skyldigheter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föreskrivs</a:t>
            </a:r>
            <a:r>
              <a:rPr lang="fi-FI" dirty="0" smtClean="0"/>
              <a:t> i </a:t>
            </a:r>
            <a:r>
              <a:rPr lang="fi-FI" dirty="0" err="1" smtClean="0"/>
              <a:t>sjötrafiklagen</a:t>
            </a:r>
            <a:r>
              <a:rPr lang="fi-FI" dirty="0" smtClean="0"/>
              <a:t>.</a:t>
            </a:r>
          </a:p>
          <a:p>
            <a:pPr lvl="3"/>
            <a:r>
              <a:rPr lang="fi-FI" dirty="0" smtClean="0"/>
              <a:t>Om </a:t>
            </a:r>
            <a:r>
              <a:rPr lang="fi-FI" dirty="0" err="1" smtClean="0"/>
              <a:t>så</a:t>
            </a:r>
            <a:r>
              <a:rPr lang="fi-FI" dirty="0" smtClean="0"/>
              <a:t> </a:t>
            </a:r>
            <a:r>
              <a:rPr lang="fi-FI" dirty="0" err="1" smtClean="0"/>
              <a:t>skedde</a:t>
            </a:r>
            <a:r>
              <a:rPr lang="fi-FI" dirty="0" smtClean="0"/>
              <a:t>, </a:t>
            </a:r>
            <a:r>
              <a:rPr lang="fi-FI" dirty="0" err="1" smtClean="0"/>
              <a:t>skulle</a:t>
            </a:r>
            <a:r>
              <a:rPr lang="fi-FI" dirty="0" smtClean="0"/>
              <a:t> </a:t>
            </a:r>
            <a:r>
              <a:rPr lang="fi-FI" dirty="0" err="1" smtClean="0"/>
              <a:t>kravet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nya</a:t>
            </a:r>
            <a:r>
              <a:rPr lang="fi-FI" dirty="0" smtClean="0"/>
              <a:t> </a:t>
            </a:r>
            <a:r>
              <a:rPr lang="fi-FI" dirty="0" err="1" smtClean="0"/>
              <a:t>förbud</a:t>
            </a:r>
            <a:r>
              <a:rPr lang="fi-FI" dirty="0" smtClean="0"/>
              <a:t> och </a:t>
            </a:r>
            <a:r>
              <a:rPr lang="fi-FI" dirty="0" err="1" smtClean="0"/>
              <a:t>begränsningar</a:t>
            </a:r>
            <a:r>
              <a:rPr lang="fi-FI" dirty="0" smtClean="0"/>
              <a:t> </a:t>
            </a:r>
            <a:r>
              <a:rPr lang="fi-FI" dirty="0" err="1" smtClean="0"/>
              <a:t>minska</a:t>
            </a:r>
            <a:r>
              <a:rPr lang="fi-FI" dirty="0" smtClean="0"/>
              <a:t>.</a:t>
            </a:r>
          </a:p>
          <a:p>
            <a:pPr lvl="3"/>
            <a:r>
              <a:rPr lang="fi-FI" dirty="0" smtClean="0"/>
              <a:t>I och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båtsport</a:t>
            </a:r>
            <a:r>
              <a:rPr lang="fi-FI" dirty="0" smtClean="0"/>
              <a:t> </a:t>
            </a:r>
            <a:r>
              <a:rPr lang="fi-FI" dirty="0" err="1" smtClean="0"/>
              <a:t>blir</a:t>
            </a:r>
            <a:r>
              <a:rPr lang="fi-FI" dirty="0" smtClean="0"/>
              <a:t> </a:t>
            </a:r>
            <a:r>
              <a:rPr lang="fi-FI" dirty="0" err="1" smtClean="0"/>
              <a:t>allt</a:t>
            </a:r>
            <a:r>
              <a:rPr lang="fi-FI" dirty="0" smtClean="0"/>
              <a:t> </a:t>
            </a:r>
            <a:r>
              <a:rPr lang="fi-FI" dirty="0" err="1" smtClean="0"/>
              <a:t>populärare</a:t>
            </a:r>
            <a:r>
              <a:rPr lang="fi-FI" dirty="0" smtClean="0"/>
              <a:t>, </a:t>
            </a:r>
            <a:r>
              <a:rPr lang="fi-FI" dirty="0" err="1" smtClean="0"/>
              <a:t>finns</a:t>
            </a:r>
            <a:r>
              <a:rPr lang="fi-FI" dirty="0" smtClean="0"/>
              <a:t> </a:t>
            </a:r>
            <a:r>
              <a:rPr lang="fi-FI" dirty="0" err="1" smtClean="0"/>
              <a:t>det</a:t>
            </a:r>
            <a:r>
              <a:rPr lang="fi-FI" dirty="0" smtClean="0"/>
              <a:t> </a:t>
            </a:r>
            <a:r>
              <a:rPr lang="fi-FI" dirty="0" err="1" smtClean="0"/>
              <a:t>alltmer</a:t>
            </a:r>
            <a:r>
              <a:rPr lang="fi-FI" dirty="0" smtClean="0"/>
              <a:t> </a:t>
            </a:r>
            <a:r>
              <a:rPr lang="fi-FI" dirty="0" err="1" smtClean="0"/>
              <a:t>människor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har</a:t>
            </a:r>
            <a:r>
              <a:rPr lang="fi-FI" dirty="0" smtClean="0"/>
              <a:t> </a:t>
            </a:r>
            <a:r>
              <a:rPr lang="fi-FI" dirty="0" err="1" smtClean="0"/>
              <a:t>sjövana</a:t>
            </a:r>
            <a:r>
              <a:rPr lang="fi-FI" dirty="0" smtClean="0"/>
              <a:t> och </a:t>
            </a:r>
            <a:r>
              <a:rPr lang="fi-FI" dirty="0" err="1" smtClean="0"/>
              <a:t>kunskap</a:t>
            </a:r>
            <a:r>
              <a:rPr lang="fi-FI" dirty="0" smtClean="0"/>
              <a:t> om </a:t>
            </a:r>
            <a:r>
              <a:rPr lang="fi-FI" dirty="0" err="1" smtClean="0"/>
              <a:t>gott</a:t>
            </a:r>
            <a:r>
              <a:rPr lang="fi-FI" dirty="0" smtClean="0"/>
              <a:t> </a:t>
            </a:r>
            <a:r>
              <a:rPr lang="fi-FI" dirty="0" err="1" smtClean="0"/>
              <a:t>sjömanskap</a:t>
            </a:r>
            <a:r>
              <a:rPr lang="fi-FI" dirty="0" smtClean="0"/>
              <a:t> </a:t>
            </a:r>
            <a:r>
              <a:rPr lang="fi-FI" dirty="0" err="1" smtClean="0"/>
              <a:t>eller</a:t>
            </a:r>
            <a:r>
              <a:rPr lang="fi-FI" dirty="0" smtClean="0"/>
              <a:t> om </a:t>
            </a:r>
            <a:r>
              <a:rPr lang="fi-FI" dirty="0" err="1" smtClean="0"/>
              <a:t>den</a:t>
            </a:r>
            <a:r>
              <a:rPr lang="fi-FI" dirty="0" smtClean="0"/>
              <a:t> </a:t>
            </a:r>
            <a:r>
              <a:rPr lang="fi-FI" dirty="0" err="1" smtClean="0"/>
              <a:t>egna</a:t>
            </a:r>
            <a:r>
              <a:rPr lang="fi-FI" dirty="0" smtClean="0"/>
              <a:t> </a:t>
            </a:r>
            <a:r>
              <a:rPr lang="fi-FI" dirty="0" err="1" smtClean="0"/>
              <a:t>farkostens</a:t>
            </a:r>
            <a:r>
              <a:rPr lang="fi-FI" dirty="0" smtClean="0"/>
              <a:t> </a:t>
            </a:r>
            <a:r>
              <a:rPr lang="fi-FI" dirty="0" err="1" smtClean="0"/>
              <a:t>inverkan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miljön</a:t>
            </a:r>
            <a:r>
              <a:rPr lang="fi-FI" dirty="0" smtClean="0"/>
              <a:t> och </a:t>
            </a:r>
            <a:r>
              <a:rPr lang="fi-FI" dirty="0" err="1" smtClean="0"/>
              <a:t>strandkonstruktionerna</a:t>
            </a:r>
            <a:r>
              <a:rPr lang="fi-FI" dirty="0" smtClean="0"/>
              <a:t>.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7.5.2020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7784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FC2631-D676-4CDC-ADE7-1820D9476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Tack</a:t>
            </a:r>
            <a:r>
              <a:rPr lang="fi-FI" dirty="0" smtClean="0"/>
              <a:t>!</a:t>
            </a:r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C2BCC34-1B2A-424E-B201-12AD445DF9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Jani.koiranen@traficom.fi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8793538"/>
      </p:ext>
    </p:extLst>
  </p:cSld>
  <p:clrMapOvr>
    <a:masterClrMapping/>
  </p:clrMapOvr>
</p:sld>
</file>

<file path=ppt/theme/theme1.xml><?xml version="1.0" encoding="utf-8"?>
<a:theme xmlns:a="http://schemas.openxmlformats.org/drawingml/2006/main" name="A) Traficom 1 su">
  <a:themeElements>
    <a:clrScheme name="Traficom">
      <a:dk1>
        <a:sysClr val="windowText" lastClr="000000"/>
      </a:dk1>
      <a:lt1>
        <a:sysClr val="window" lastClr="FFFFFF"/>
      </a:lt1>
      <a:dk2>
        <a:srgbClr val="018285"/>
      </a:dk2>
      <a:lt2>
        <a:srgbClr val="1C6BBA"/>
      </a:lt2>
      <a:accent1>
        <a:srgbClr val="00AEB2"/>
      </a:accent1>
      <a:accent2>
        <a:srgbClr val="018285"/>
      </a:accent2>
      <a:accent3>
        <a:srgbClr val="81D600"/>
      </a:accent3>
      <a:accent4>
        <a:srgbClr val="EC017F"/>
      </a:accent4>
      <a:accent5>
        <a:srgbClr val="0058B1"/>
      </a:accent5>
      <a:accent6>
        <a:srgbClr val="159637"/>
      </a:accent6>
      <a:hlink>
        <a:srgbClr val="0563C1"/>
      </a:hlink>
      <a:folHlink>
        <a:srgbClr val="954F72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AEB2"/>
        </a:solidFill>
        <a:ln>
          <a:solidFill>
            <a:srgbClr val="00AEB2"/>
          </a:solidFill>
        </a:ln>
      </a:spPr>
      <a:bodyPr rtlCol="0" anchor="t"/>
      <a:lstStyle>
        <a:defPPr algn="ctr">
          <a:defRPr dirty="0" err="1" smtClean="0">
            <a:solidFill>
              <a:schemeClr val="bg1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solidFill>
            <a:srgbClr val="00AEB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rgbClr val="00AEB2"/>
        </a:solidFill>
      </a:spPr>
      <a:bodyPr wrap="none" rtlCol="0">
        <a:spAutoFit/>
      </a:bodyPr>
      <a:lstStyle>
        <a:defPPr algn="l">
          <a:defRPr dirty="0" err="1" smtClean="0">
            <a:solidFill>
              <a:schemeClr val="bg1"/>
            </a:solidFill>
          </a:defRPr>
        </a:defPPr>
      </a:lstStyle>
    </a:txDef>
  </a:objectDefaults>
  <a:extraClrSchemeLst/>
  <a:custClrLst>
    <a:custClr name="Traficom 1">
      <a:srgbClr val="00AEB2"/>
    </a:custClr>
    <a:custClr name="Traficom 2">
      <a:srgbClr val="018285"/>
    </a:custClr>
    <a:custClr name="Traficom 3">
      <a:srgbClr val="0058B1"/>
    </a:custClr>
    <a:custClr name="Traficom 4">
      <a:srgbClr val="159637"/>
    </a:custClr>
    <a:custClr name="Traficom 5">
      <a:srgbClr val="81D600"/>
    </a:custClr>
    <a:custClr name="Traficom 6">
      <a:srgbClr val="009EFF"/>
    </a:custClr>
    <a:custClr name="Traficom 7">
      <a:srgbClr val="0066CC"/>
    </a:custClr>
    <a:custClr name="Traficom 8">
      <a:srgbClr val="EC017F"/>
    </a:custClr>
    <a:custClr name="Traficom 9">
      <a:srgbClr val="E90008"/>
    </a:custClr>
    <a:custClr name="Traficom 10">
      <a:srgbClr val="FF7D00"/>
    </a:custClr>
    <a:custClr name="Traficom 11">
      <a:srgbClr val="FFD400"/>
    </a:custClr>
    <a:custClr name="Traficom 12">
      <a:srgbClr val="056805"/>
    </a:custClr>
    <a:custClr name="Traficom 13">
      <a:srgbClr val="026273"/>
    </a:custClr>
    <a:custClr name="Traficom 14">
      <a:srgbClr val="002C74"/>
    </a:custClr>
    <a:custClr name="Traficom 15">
      <a:srgbClr val="820084"/>
    </a:custClr>
    <a:custClr name="Traficom 16">
      <a:srgbClr val="9E003B"/>
    </a:custClr>
  </a:custClrLst>
  <a:extLst>
    <a:ext uri="{05A4C25C-085E-4340-85A3-A5531E510DB2}">
      <thm15:themeFamily xmlns:thm15="http://schemas.microsoft.com/office/thememl/2012/main" name="Traficom 1 su.potx" id="{966C1824-3450-4026-B9D0-F4EF297BF105}" vid="{14F4D327-B8E6-4336-9F8C-CEADCFC58BC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Traficom 1 su</Template>
  <TotalTime>1244</TotalTime>
  <Words>817</Words>
  <Application>Microsoft Office PowerPoint</Application>
  <PresentationFormat>Laajakuva</PresentationFormat>
  <Paragraphs>62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Calibri</vt:lpstr>
      <vt:lpstr>Verdana</vt:lpstr>
      <vt:lpstr>Wingdings 3</vt:lpstr>
      <vt:lpstr>A) Traficom 1 su</vt:lpstr>
      <vt:lpstr>Förbud och begräns-ningar i  sjötrafik</vt:lpstr>
      <vt:lpstr>Allmänt</vt:lpstr>
      <vt:lpstr>Allmänt</vt:lpstr>
      <vt:lpstr>Behandlingen av förbuds- och begränsningsärenden</vt:lpstr>
      <vt:lpstr>Utmärkningen av förbud och begränsningar</vt:lpstr>
      <vt:lpstr>Fartbegränsningar och förbud att orsaka svall</vt:lpstr>
      <vt:lpstr>Utmaningar</vt:lpstr>
      <vt:lpstr>Tack!</vt:lpstr>
    </vt:vector>
  </TitlesOfParts>
  <Company>Trafi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Koiranen Jani</dc:creator>
  <cp:lastModifiedBy>Lång Risto</cp:lastModifiedBy>
  <cp:revision>94</cp:revision>
  <dcterms:created xsi:type="dcterms:W3CDTF">2020-01-22T05:00:03Z</dcterms:created>
  <dcterms:modified xsi:type="dcterms:W3CDTF">2020-05-07T11:58:36Z</dcterms:modified>
</cp:coreProperties>
</file>