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
  </p:notesMasterIdLst>
  <p:handoutMasterIdLst>
    <p:handoutMasterId r:id="rId4"/>
  </p:handoutMasterIdLst>
  <p:sldIdLst>
    <p:sldId id="283" r:id="rId2"/>
  </p:sldIdLst>
  <p:sldSz cx="12192000" cy="6858000"/>
  <p:notesSz cx="6858000" cy="9144000"/>
  <p:embeddedFontLst>
    <p:embeddedFont>
      <p:font typeface="Montserrat" panose="020B0604020202020204" charset="0"/>
      <p:regular r:id="rId5"/>
      <p:bold r:id="rId6"/>
      <p:italic r:id="rId7"/>
      <p:boldItalic r:id="rId8"/>
    </p:embeddedFont>
    <p:embeddedFont>
      <p:font typeface="Montserrat SemiBold" panose="020B0604020202020204" charset="0"/>
      <p:bold r:id="rId9"/>
      <p:boldItalic r:id="rId10"/>
    </p:embeddedFont>
    <p:embeddedFont>
      <p:font typeface="Verdana" panose="020B0604030504040204" pitchFamily="34" charset="0"/>
      <p:regular r:id="rId11"/>
      <p:bold r:id="rId12"/>
      <p:italic r:id="rId13"/>
      <p:boldItalic r:id="rId14"/>
    </p:embeddedFont>
  </p:embeddedFontLst>
  <p:defaultTextStyle>
    <a:defPPr>
      <a:defRPr lang="fr-FR"/>
    </a:defPPr>
    <a:lvl1pPr algn="l" rtl="0" eaLnBrk="0" fontAlgn="base" hangingPunct="0">
      <a:spcBef>
        <a:spcPct val="0"/>
      </a:spcBef>
      <a:spcAft>
        <a:spcPct val="0"/>
      </a:spcAft>
      <a:defRPr kern="1200">
        <a:solidFill>
          <a:schemeClr val="tx1"/>
        </a:solidFill>
        <a:latin typeface="Montserrat" pitchFamily="2" charset="0"/>
        <a:ea typeface="+mn-ea"/>
        <a:cs typeface="+mn-cs"/>
      </a:defRPr>
    </a:lvl1pPr>
    <a:lvl2pPr marL="457200" algn="l" rtl="0" eaLnBrk="0" fontAlgn="base" hangingPunct="0">
      <a:spcBef>
        <a:spcPct val="0"/>
      </a:spcBef>
      <a:spcAft>
        <a:spcPct val="0"/>
      </a:spcAft>
      <a:defRPr kern="1200">
        <a:solidFill>
          <a:schemeClr val="tx1"/>
        </a:solidFill>
        <a:latin typeface="Montserrat" pitchFamily="2" charset="0"/>
        <a:ea typeface="+mn-ea"/>
        <a:cs typeface="+mn-cs"/>
      </a:defRPr>
    </a:lvl2pPr>
    <a:lvl3pPr marL="914400" algn="l" rtl="0" eaLnBrk="0" fontAlgn="base" hangingPunct="0">
      <a:spcBef>
        <a:spcPct val="0"/>
      </a:spcBef>
      <a:spcAft>
        <a:spcPct val="0"/>
      </a:spcAft>
      <a:defRPr kern="1200">
        <a:solidFill>
          <a:schemeClr val="tx1"/>
        </a:solidFill>
        <a:latin typeface="Montserrat" pitchFamily="2" charset="0"/>
        <a:ea typeface="+mn-ea"/>
        <a:cs typeface="+mn-cs"/>
      </a:defRPr>
    </a:lvl3pPr>
    <a:lvl4pPr marL="1371600" algn="l" rtl="0" eaLnBrk="0" fontAlgn="base" hangingPunct="0">
      <a:spcBef>
        <a:spcPct val="0"/>
      </a:spcBef>
      <a:spcAft>
        <a:spcPct val="0"/>
      </a:spcAft>
      <a:defRPr kern="1200">
        <a:solidFill>
          <a:schemeClr val="tx1"/>
        </a:solidFill>
        <a:latin typeface="Montserrat" pitchFamily="2" charset="0"/>
        <a:ea typeface="+mn-ea"/>
        <a:cs typeface="+mn-cs"/>
      </a:defRPr>
    </a:lvl4pPr>
    <a:lvl5pPr marL="1828800" algn="l" rtl="0" eaLnBrk="0" fontAlgn="base" hangingPunct="0">
      <a:spcBef>
        <a:spcPct val="0"/>
      </a:spcBef>
      <a:spcAft>
        <a:spcPct val="0"/>
      </a:spcAft>
      <a:defRPr kern="1200">
        <a:solidFill>
          <a:schemeClr val="tx1"/>
        </a:solidFill>
        <a:latin typeface="Montserrat" pitchFamily="2" charset="0"/>
        <a:ea typeface="+mn-ea"/>
        <a:cs typeface="+mn-cs"/>
      </a:defRPr>
    </a:lvl5pPr>
    <a:lvl6pPr marL="2286000" algn="l" defTabSz="914400" rtl="0" eaLnBrk="1" latinLnBrk="0" hangingPunct="1">
      <a:defRPr kern="1200">
        <a:solidFill>
          <a:schemeClr val="tx1"/>
        </a:solidFill>
        <a:latin typeface="Montserrat" pitchFamily="2" charset="0"/>
        <a:ea typeface="+mn-ea"/>
        <a:cs typeface="+mn-cs"/>
      </a:defRPr>
    </a:lvl6pPr>
    <a:lvl7pPr marL="2743200" algn="l" defTabSz="914400" rtl="0" eaLnBrk="1" latinLnBrk="0" hangingPunct="1">
      <a:defRPr kern="1200">
        <a:solidFill>
          <a:schemeClr val="tx1"/>
        </a:solidFill>
        <a:latin typeface="Montserrat" pitchFamily="2" charset="0"/>
        <a:ea typeface="+mn-ea"/>
        <a:cs typeface="+mn-cs"/>
      </a:defRPr>
    </a:lvl7pPr>
    <a:lvl8pPr marL="3200400" algn="l" defTabSz="914400" rtl="0" eaLnBrk="1" latinLnBrk="0" hangingPunct="1">
      <a:defRPr kern="1200">
        <a:solidFill>
          <a:schemeClr val="tx1"/>
        </a:solidFill>
        <a:latin typeface="Montserrat" pitchFamily="2" charset="0"/>
        <a:ea typeface="+mn-ea"/>
        <a:cs typeface="+mn-cs"/>
      </a:defRPr>
    </a:lvl8pPr>
    <a:lvl9pPr marL="3657600" algn="l" defTabSz="914400" rtl="0" eaLnBrk="1" latinLnBrk="0" hangingPunct="1">
      <a:defRPr kern="1200">
        <a:solidFill>
          <a:schemeClr val="tx1"/>
        </a:solidFill>
        <a:latin typeface="Montserrat"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E35"/>
    <a:srgbClr val="E2EFD9"/>
    <a:srgbClr val="A0E0A2"/>
    <a:srgbClr val="FF4337"/>
    <a:srgbClr val="D9D9D6"/>
    <a:srgbClr val="1E242B"/>
    <a:srgbClr val="EEEBEA"/>
    <a:srgbClr val="D8E6F0"/>
    <a:srgbClr val="B3D6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538"/>
  </p:normalViewPr>
  <p:slideViewPr>
    <p:cSldViewPr snapToGrid="0" snapToObjects="1">
      <p:cViewPr varScale="1">
        <p:scale>
          <a:sx n="113" d="100"/>
          <a:sy n="113" d="100"/>
        </p:scale>
        <p:origin x="84" y="10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tableStyles" Target="tableStyles.xml"/><Relationship Id="rId3" Type="http://schemas.openxmlformats.org/officeDocument/2006/relationships/notesMaster" Target="notesMasters/notesMaster1.xml"/><Relationship Id="rId21" Type="http://schemas.openxmlformats.org/officeDocument/2006/relationships/customXml" Target="../customXml/item3.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presProps" Target="presProps.xml"/><Relationship Id="rId10" Type="http://schemas.openxmlformats.org/officeDocument/2006/relationships/font" Target="fonts/font6.fntdata"/><Relationship Id="rId19" Type="http://schemas.openxmlformats.org/officeDocument/2006/relationships/customXml" Target="../customXml/item1.xml"/><Relationship Id="rId4" Type="http://schemas.openxmlformats.org/officeDocument/2006/relationships/handoutMaster" Target="handoutMasters/handout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vl1pPr>
          </a:lstStyle>
          <a:p>
            <a:pPr>
              <a:defRPr/>
            </a:pPr>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vl1pPr>
          </a:lstStyle>
          <a:p>
            <a:pPr>
              <a:defRPr/>
            </a:pPr>
            <a:fld id="{E2D28425-854A-4923-916E-A0ACFC544196}" type="datetimeFigureOut">
              <a:rPr lang="fr-FR"/>
              <a:pPr>
                <a:defRPr/>
              </a:pPr>
              <a:t>03/11/2017</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06C6340-36F7-4BE1-B6E6-269737FE0AC3}" type="slidenum">
              <a:rPr lang="fr-FR" altLang="fi-FI"/>
              <a:pPr/>
              <a:t>‹#›</a:t>
            </a:fld>
            <a:endParaRPr lang="fr-FR" altLang="fi-FI"/>
          </a:p>
        </p:txBody>
      </p:sp>
    </p:spTree>
    <p:extLst>
      <p:ext uri="{BB962C8B-B14F-4D97-AF65-F5344CB8AC3E}">
        <p14:creationId xmlns:p14="http://schemas.microsoft.com/office/powerpoint/2010/main" val="2475342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ontserrat" panose="00000500000000000000" pitchFamily="2" charset="0"/>
              </a:defRPr>
            </a:lvl1pPr>
          </a:lstStyle>
          <a:p>
            <a:pPr>
              <a:defRPr/>
            </a:pPr>
            <a:endParaRPr lang="en-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ontserrat" panose="00000500000000000000" pitchFamily="2" charset="0"/>
              </a:defRPr>
            </a:lvl1pPr>
          </a:lstStyle>
          <a:p>
            <a:pPr>
              <a:defRPr/>
            </a:pPr>
            <a:fld id="{FD1C6159-2C3E-4772-9ECE-D9E73338AB0D}" type="datetimeFigureOut">
              <a:rPr lang="en-CA"/>
              <a:pPr>
                <a:defRPr/>
              </a:pPr>
              <a:t>03/11/2017</a:t>
            </a:fld>
            <a:endParaRPr lang="en-CA"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CA" noProof="0" dirty="0" err="1"/>
              <a:t>Cliquez</a:t>
            </a:r>
            <a:r>
              <a:rPr lang="en-CA" noProof="0" dirty="0"/>
              <a:t> pour modifier les styles du </a:t>
            </a:r>
            <a:r>
              <a:rPr lang="en-CA" noProof="0" dirty="0" err="1"/>
              <a:t>texte</a:t>
            </a:r>
            <a:r>
              <a:rPr lang="en-CA" noProof="0" dirty="0"/>
              <a:t> du masque</a:t>
            </a:r>
          </a:p>
          <a:p>
            <a:pPr lvl="1"/>
            <a:r>
              <a:rPr lang="en-CA" noProof="0" dirty="0" err="1"/>
              <a:t>Deuxième</a:t>
            </a:r>
            <a:r>
              <a:rPr lang="en-CA" noProof="0" dirty="0"/>
              <a:t> </a:t>
            </a:r>
            <a:r>
              <a:rPr lang="en-CA" noProof="0" dirty="0" err="1"/>
              <a:t>niveau</a:t>
            </a:r>
            <a:endParaRPr lang="en-CA" noProof="0" dirty="0"/>
          </a:p>
          <a:p>
            <a:pPr lvl="2"/>
            <a:r>
              <a:rPr lang="en-CA" noProof="0" dirty="0" err="1"/>
              <a:t>Troisième</a:t>
            </a:r>
            <a:r>
              <a:rPr lang="en-CA" noProof="0" dirty="0"/>
              <a:t> </a:t>
            </a:r>
            <a:r>
              <a:rPr lang="en-CA" noProof="0" dirty="0" err="1"/>
              <a:t>niveau</a:t>
            </a:r>
            <a:endParaRPr lang="en-CA" noProof="0" dirty="0"/>
          </a:p>
          <a:p>
            <a:pPr lvl="3"/>
            <a:r>
              <a:rPr lang="en-CA" noProof="0" dirty="0" err="1"/>
              <a:t>Quatrième</a:t>
            </a:r>
            <a:r>
              <a:rPr lang="en-CA" noProof="0" dirty="0"/>
              <a:t> </a:t>
            </a:r>
            <a:r>
              <a:rPr lang="en-CA" noProof="0" dirty="0" err="1"/>
              <a:t>niveau</a:t>
            </a:r>
            <a:endParaRPr lang="en-CA" noProof="0" dirty="0"/>
          </a:p>
          <a:p>
            <a:pPr lvl="4"/>
            <a:r>
              <a:rPr lang="en-CA" noProof="0" dirty="0" err="1"/>
              <a:t>Cinquième</a:t>
            </a:r>
            <a:r>
              <a:rPr lang="en-CA" noProof="0" dirty="0"/>
              <a:t> </a:t>
            </a:r>
            <a:r>
              <a:rPr lang="en-CA" noProof="0" dirty="0" err="1"/>
              <a:t>niveau</a:t>
            </a:r>
            <a:endParaRPr lang="en-CA" noProof="0" dirty="0"/>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ontserrat" panose="00000500000000000000" pitchFamily="2" charset="0"/>
              </a:defRPr>
            </a:lvl1pPr>
          </a:lstStyle>
          <a:p>
            <a:pPr>
              <a:defRPr/>
            </a:pPr>
            <a:endParaRPr lang="en-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AE8E163-8E79-4EDF-8BEC-CADCDFD64480}" type="slidenum">
              <a:rPr lang="en-CA" altLang="fi-FI"/>
              <a:pPr/>
              <a:t>‹#›</a:t>
            </a:fld>
            <a:endParaRPr lang="en-CA" altLang="fi-FI"/>
          </a:p>
        </p:txBody>
      </p:sp>
    </p:spTree>
    <p:extLst>
      <p:ext uri="{BB962C8B-B14F-4D97-AF65-F5344CB8AC3E}">
        <p14:creationId xmlns:p14="http://schemas.microsoft.com/office/powerpoint/2010/main" val="507811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ontserrat" panose="00000500000000000000"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Montserrat" panose="00000500000000000000"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Montserrat" panose="00000500000000000000"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Montserrat" panose="00000500000000000000"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Montserrat" panose="000005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Title: Hero Red logo + Images">
    <p:spTree>
      <p:nvGrpSpPr>
        <p:cNvPr id="1" name=""/>
        <p:cNvGrpSpPr/>
        <p:nvPr/>
      </p:nvGrpSpPr>
      <p:grpSpPr>
        <a:xfrm>
          <a:off x="0" y="0"/>
          <a:ext cx="0" cy="0"/>
          <a:chOff x="0" y="0"/>
          <a:chExt cx="0" cy="0"/>
        </a:xfrm>
      </p:grpSpPr>
      <p:pic>
        <p:nvPicPr>
          <p:cNvPr id="6" name="Image 11"/>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00388" y="2251075"/>
            <a:ext cx="51276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pour une image  5"/>
          <p:cNvSpPr>
            <a:spLocks noGrp="1"/>
          </p:cNvSpPr>
          <p:nvPr>
            <p:ph type="pic" sz="quarter" idx="12"/>
          </p:nvPr>
        </p:nvSpPr>
        <p:spPr>
          <a:xfrm>
            <a:off x="7104063" y="0"/>
            <a:ext cx="5087937" cy="6858000"/>
          </a:xfrm>
          <a:gradFill flip="none" rotWithShape="1">
            <a:gsLst>
              <a:gs pos="0">
                <a:srgbClr val="B3D6EC"/>
              </a:gs>
              <a:gs pos="39000">
                <a:srgbClr val="D8E6F0"/>
              </a:gs>
              <a:gs pos="100000">
                <a:schemeClr val="bg1"/>
              </a:gs>
            </a:gsLst>
            <a:path path="circle">
              <a:fillToRect t="100000" r="100000"/>
            </a:path>
            <a:tileRect l="-100000" b="-100000"/>
          </a:gradFill>
        </p:spPr>
        <p:txBody>
          <a:bodyPr rtlCol="0">
            <a:normAutofit/>
          </a:bodyPr>
          <a:lstStyle>
            <a:lvl1pPr marL="0" indent="0" algn="l">
              <a:buNone/>
              <a:defRPr sz="1000">
                <a:solidFill>
                  <a:schemeClr val="bg1"/>
                </a:solidFill>
              </a:defRPr>
            </a:lvl1pPr>
          </a:lstStyle>
          <a:p>
            <a:pPr lvl="0"/>
            <a:r>
              <a:rPr lang="en-US" noProof="0"/>
              <a:t>Click icon to add picture</a:t>
            </a:r>
            <a:endParaRPr lang="en-CA" noProof="0" dirty="0"/>
          </a:p>
        </p:txBody>
      </p:sp>
      <p:sp>
        <p:nvSpPr>
          <p:cNvPr id="8" name="Espace réservé pour une image  5"/>
          <p:cNvSpPr>
            <a:spLocks noGrp="1"/>
          </p:cNvSpPr>
          <p:nvPr>
            <p:ph type="pic" sz="quarter" idx="11"/>
          </p:nvPr>
        </p:nvSpPr>
        <p:spPr>
          <a:xfrm>
            <a:off x="0" y="0"/>
            <a:ext cx="7104063"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2" name="Titre 1"/>
          <p:cNvSpPr>
            <a:spLocks noGrp="1"/>
          </p:cNvSpPr>
          <p:nvPr>
            <p:ph type="ctrTitle"/>
          </p:nvPr>
        </p:nvSpPr>
        <p:spPr>
          <a:xfrm>
            <a:off x="227013" y="4182035"/>
            <a:ext cx="5832475" cy="1889251"/>
          </a:xfrm>
        </p:spPr>
        <p:txBody>
          <a:bodyPr anchor="b">
            <a:normAutofit/>
          </a:bodyPr>
          <a:lstStyle>
            <a:lvl1pPr algn="l">
              <a:defRPr sz="2800" baseline="0"/>
            </a:lvl1pPr>
          </a:lstStyle>
          <a:p>
            <a:r>
              <a:rPr lang="en-US"/>
              <a:t>Click to edit Master title style</a:t>
            </a:r>
            <a:endParaRPr lang="en-CA" dirty="0"/>
          </a:p>
        </p:txBody>
      </p:sp>
      <p:sp>
        <p:nvSpPr>
          <p:cNvPr id="3" name="Sous-titre 2"/>
          <p:cNvSpPr>
            <a:spLocks noGrp="1"/>
          </p:cNvSpPr>
          <p:nvPr>
            <p:ph type="subTitle" idx="1"/>
          </p:nvPr>
        </p:nvSpPr>
        <p:spPr>
          <a:xfrm>
            <a:off x="227013" y="6071286"/>
            <a:ext cx="5832475" cy="557770"/>
          </a:xfrm>
        </p:spPr>
        <p:txBody>
          <a:bodyPr anchor="b">
            <a:normAutofit/>
          </a:bodyPr>
          <a:lstStyle>
            <a:lvl1pPr marL="0" indent="0" algn="l">
              <a:buNone/>
              <a:defRPr sz="1600" b="0" i="1">
                <a:solidFill>
                  <a:srgbClr val="FF4337"/>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10" name="Espace réservé de la date 3"/>
          <p:cNvSpPr>
            <a:spLocks noGrp="1"/>
          </p:cNvSpPr>
          <p:nvPr>
            <p:ph type="dt" sz="half" idx="13"/>
          </p:nvPr>
        </p:nvSpPr>
        <p:spPr>
          <a:xfrm>
            <a:off x="227013" y="225425"/>
            <a:ext cx="2743200" cy="365125"/>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86162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Section: Sky Gradient">
    <p:spTree>
      <p:nvGrpSpPr>
        <p:cNvPr id="1" name=""/>
        <p:cNvGrpSpPr/>
        <p:nvPr/>
      </p:nvGrpSpPr>
      <p:grpSpPr>
        <a:xfrm>
          <a:off x="0" y="0"/>
          <a:ext cx="0" cy="0"/>
          <a:chOff x="0" y="0"/>
          <a:chExt cx="0" cy="0"/>
        </a:xfrm>
      </p:grpSpPr>
      <p:sp>
        <p:nvSpPr>
          <p:cNvPr id="3" name="Rectangle 2"/>
          <p:cNvSpPr/>
          <p:nvPr/>
        </p:nvSpPr>
        <p:spPr>
          <a:xfrm>
            <a:off x="3190662" y="0"/>
            <a:ext cx="9001338" cy="6875248"/>
          </a:xfrm>
          <a:prstGeom prst="rect">
            <a:avLst/>
          </a:prstGeom>
          <a:gradFill flip="none" rotWithShape="1">
            <a:gsLst>
              <a:gs pos="0">
                <a:srgbClr val="B3D6EC"/>
              </a:gs>
              <a:gs pos="25000">
                <a:srgbClr val="D8E6F0"/>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5" name="Image 8"/>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re 3"/>
          <p:cNvSpPr>
            <a:spLocks noGrp="1"/>
          </p:cNvSpPr>
          <p:nvPr>
            <p:ph type="title"/>
          </p:nvPr>
        </p:nvSpPr>
        <p:spPr>
          <a:xfrm>
            <a:off x="227013" y="1052513"/>
            <a:ext cx="2376487" cy="3132137"/>
          </a:xfrm>
        </p:spPr>
        <p:txBody>
          <a:bodyPr/>
          <a:lstStyle>
            <a:lvl1pPr>
              <a:defRPr baseline="0"/>
            </a:lvl1pPr>
          </a:lstStyle>
          <a:p>
            <a:r>
              <a:rPr lang="en-US"/>
              <a:t>Click to edit Master title style</a:t>
            </a:r>
            <a:endParaRPr lang="en-CA" dirty="0"/>
          </a:p>
        </p:txBody>
      </p:sp>
      <p:sp>
        <p:nvSpPr>
          <p:cNvPr id="6" name="Espace réservé du pied de page 4"/>
          <p:cNvSpPr>
            <a:spLocks noGrp="1"/>
          </p:cNvSpPr>
          <p:nvPr>
            <p:ph type="ftr" sz="quarter" idx="10"/>
          </p:nvPr>
        </p:nvSpPr>
        <p:spPr>
          <a:xfrm>
            <a:off x="227013" y="225425"/>
            <a:ext cx="1404937" cy="755650"/>
          </a:xfrm>
        </p:spPr>
        <p:txBody>
          <a:bodyPr/>
          <a:lstStyle>
            <a:lvl1pPr>
              <a:defRPr/>
            </a:lvl1pPr>
          </a:lstStyle>
          <a:p>
            <a:pPr>
              <a:defRPr/>
            </a:pPr>
            <a:r>
              <a:rPr lang="en-CA"/>
              <a:t>At a glance</a:t>
            </a:r>
          </a:p>
        </p:txBody>
      </p:sp>
    </p:spTree>
    <p:extLst>
      <p:ext uri="{BB962C8B-B14F-4D97-AF65-F5344CB8AC3E}">
        <p14:creationId xmlns:p14="http://schemas.microsoft.com/office/powerpoint/2010/main" val="356509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roject: Photo">
    <p:spTree>
      <p:nvGrpSpPr>
        <p:cNvPr id="1" name=""/>
        <p:cNvGrpSpPr/>
        <p:nvPr/>
      </p:nvGrpSpPr>
      <p:grpSpPr>
        <a:xfrm>
          <a:off x="0" y="0"/>
          <a:ext cx="0" cy="0"/>
          <a:chOff x="0" y="0"/>
          <a:chExt cx="0" cy="0"/>
        </a:xfrm>
      </p:grpSpPr>
      <p:sp>
        <p:nvSpPr>
          <p:cNvPr id="11" name="Espace réservé pour une image  5"/>
          <p:cNvSpPr>
            <a:spLocks noGrp="1"/>
          </p:cNvSpPr>
          <p:nvPr>
            <p:ph type="pic" sz="quarter" idx="15"/>
          </p:nvPr>
        </p:nvSpPr>
        <p:spPr>
          <a:xfrm>
            <a:off x="1703388" y="0"/>
            <a:ext cx="10488612" cy="6876364"/>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13" name="Titre 12"/>
          <p:cNvSpPr>
            <a:spLocks noGrp="1"/>
          </p:cNvSpPr>
          <p:nvPr>
            <p:ph type="title"/>
          </p:nvPr>
        </p:nvSpPr>
        <p:spPr>
          <a:xfrm>
            <a:off x="2208214" y="620713"/>
            <a:ext cx="9251949" cy="1152526"/>
          </a:xfrm>
        </p:spPr>
        <p:txBody>
          <a:bodyPr/>
          <a:lstStyle>
            <a:lvl1pPr>
              <a:defRPr baseline="0"/>
            </a:lvl1pPr>
          </a:lstStyle>
          <a:p>
            <a:r>
              <a:rPr lang="en-US"/>
              <a:t>Click to edit Master title style</a:t>
            </a:r>
            <a:endParaRPr lang="en-CA" dirty="0"/>
          </a:p>
        </p:txBody>
      </p:sp>
      <p:sp>
        <p:nvSpPr>
          <p:cNvPr id="4" name="Espace réservé du pied de page 4"/>
          <p:cNvSpPr>
            <a:spLocks noGrp="1"/>
          </p:cNvSpPr>
          <p:nvPr>
            <p:ph type="ftr" sz="quarter" idx="16"/>
          </p:nvPr>
        </p:nvSpPr>
        <p:spPr>
          <a:xfrm>
            <a:off x="227013" y="225425"/>
            <a:ext cx="1404937" cy="755650"/>
          </a:xfrm>
        </p:spPr>
        <p:txBody>
          <a:bodyPr/>
          <a:lstStyle>
            <a:lvl1pPr>
              <a:defRPr/>
            </a:lvl1pPr>
          </a:lstStyle>
          <a:p>
            <a:pPr>
              <a:defRPr/>
            </a:pPr>
            <a:r>
              <a:rPr lang="en-CA"/>
              <a:t>At a glance</a:t>
            </a:r>
          </a:p>
        </p:txBody>
      </p:sp>
      <p:sp>
        <p:nvSpPr>
          <p:cNvPr id="5" name="Espace réservé du numéro de diapositive 5"/>
          <p:cNvSpPr>
            <a:spLocks noGrp="1"/>
          </p:cNvSpPr>
          <p:nvPr>
            <p:ph type="sldNum" sz="quarter" idx="17"/>
          </p:nvPr>
        </p:nvSpPr>
        <p:spPr/>
        <p:txBody>
          <a:bodyPr/>
          <a:lstStyle>
            <a:lvl1pPr>
              <a:defRPr/>
            </a:lvl1pPr>
          </a:lstStyle>
          <a:p>
            <a:fld id="{39F301FA-4DE5-4DF7-A6D8-3E85D98A830C}" type="slidenum">
              <a:rPr lang="en-CA" altLang="fi-FI"/>
              <a:pPr/>
              <a:t>‹#›</a:t>
            </a:fld>
            <a:endParaRPr lang="en-CA" altLang="fi-FI"/>
          </a:p>
        </p:txBody>
      </p:sp>
    </p:spTree>
    <p:extLst>
      <p:ext uri="{BB962C8B-B14F-4D97-AF65-F5344CB8AC3E}">
        <p14:creationId xmlns:p14="http://schemas.microsoft.com/office/powerpoint/2010/main" val="2847237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Project: 1 Photo + Description">
    <p:spTree>
      <p:nvGrpSpPr>
        <p:cNvPr id="1" name=""/>
        <p:cNvGrpSpPr/>
        <p:nvPr/>
      </p:nvGrpSpPr>
      <p:grpSpPr>
        <a:xfrm>
          <a:off x="0" y="0"/>
          <a:ext cx="0" cy="0"/>
          <a:chOff x="0" y="0"/>
          <a:chExt cx="0" cy="0"/>
        </a:xfrm>
      </p:grpSpPr>
      <p:sp>
        <p:nvSpPr>
          <p:cNvPr id="11" name="Espace réservé pour une image  5"/>
          <p:cNvSpPr>
            <a:spLocks noGrp="1"/>
          </p:cNvSpPr>
          <p:nvPr>
            <p:ph type="pic" sz="quarter" idx="15"/>
          </p:nvPr>
        </p:nvSpPr>
        <p:spPr>
          <a:xfrm>
            <a:off x="1703388" y="0"/>
            <a:ext cx="6805612" cy="6903695"/>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baseline="0" dirty="0">
                <a:solidFill>
                  <a:schemeClr val="bg1"/>
                </a:solidFill>
              </a:defRPr>
            </a:lvl1pPr>
          </a:lstStyle>
          <a:p>
            <a:pPr lvl="0"/>
            <a:r>
              <a:rPr lang="en-US" noProof="0"/>
              <a:t>Click icon to add picture</a:t>
            </a:r>
            <a:endParaRPr lang="en-CA" noProof="0" dirty="0"/>
          </a:p>
        </p:txBody>
      </p:sp>
      <p:sp>
        <p:nvSpPr>
          <p:cNvPr id="13" name="Titre 12"/>
          <p:cNvSpPr>
            <a:spLocks noGrp="1"/>
          </p:cNvSpPr>
          <p:nvPr>
            <p:ph type="title"/>
          </p:nvPr>
        </p:nvSpPr>
        <p:spPr>
          <a:xfrm>
            <a:off x="8580438" y="620713"/>
            <a:ext cx="3384550" cy="1152526"/>
          </a:xfrm>
        </p:spPr>
        <p:txBody>
          <a:bodyPr/>
          <a:lstStyle>
            <a:lvl1pPr algn="l">
              <a:defRPr baseline="0"/>
            </a:lvl1pPr>
          </a:lstStyle>
          <a:p>
            <a:r>
              <a:rPr lang="en-US"/>
              <a:t>Click to edit Master title style</a:t>
            </a:r>
            <a:endParaRPr lang="en-CA" dirty="0"/>
          </a:p>
        </p:txBody>
      </p:sp>
      <p:sp>
        <p:nvSpPr>
          <p:cNvPr id="3" name="Espace réservé du contenu 2"/>
          <p:cNvSpPr>
            <a:spLocks noGrp="1"/>
          </p:cNvSpPr>
          <p:nvPr>
            <p:ph sz="quarter" idx="16"/>
          </p:nvPr>
        </p:nvSpPr>
        <p:spPr>
          <a:xfrm>
            <a:off x="8580438" y="1844675"/>
            <a:ext cx="3384549" cy="4358875"/>
          </a:xfrm>
        </p:spPr>
        <p:txBody>
          <a:bodyPr anchor="b">
            <a:normAutofit/>
          </a:bodyPr>
          <a:lstStyle>
            <a:lvl1pPr marL="0" indent="0">
              <a:buNone/>
              <a:defRPr sz="1400" baseline="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5" name="Espace réservé du pied de page 4"/>
          <p:cNvSpPr>
            <a:spLocks noGrp="1"/>
          </p:cNvSpPr>
          <p:nvPr>
            <p:ph type="ftr" sz="quarter" idx="17"/>
          </p:nvPr>
        </p:nvSpPr>
        <p:spPr>
          <a:xfrm>
            <a:off x="227013" y="225425"/>
            <a:ext cx="1404937" cy="755650"/>
          </a:xfrm>
        </p:spPr>
        <p:txBody>
          <a:bodyPr/>
          <a:lstStyle>
            <a:lvl1pPr>
              <a:defRPr/>
            </a:lvl1pPr>
          </a:lstStyle>
          <a:p>
            <a:pPr>
              <a:defRPr/>
            </a:pPr>
            <a:r>
              <a:rPr lang="en-CA"/>
              <a:t>At a glance</a:t>
            </a:r>
          </a:p>
        </p:txBody>
      </p:sp>
      <p:sp>
        <p:nvSpPr>
          <p:cNvPr id="6" name="Espace réservé du numéro de diapositive 5"/>
          <p:cNvSpPr>
            <a:spLocks noGrp="1"/>
          </p:cNvSpPr>
          <p:nvPr>
            <p:ph type="sldNum" sz="quarter" idx="18"/>
          </p:nvPr>
        </p:nvSpPr>
        <p:spPr/>
        <p:txBody>
          <a:bodyPr/>
          <a:lstStyle>
            <a:lvl1pPr>
              <a:defRPr/>
            </a:lvl1pPr>
          </a:lstStyle>
          <a:p>
            <a:fld id="{E10EBE50-AE9A-4933-9266-76D0AE65EC39}" type="slidenum">
              <a:rPr lang="en-CA" altLang="fi-FI"/>
              <a:pPr/>
              <a:t>‹#›</a:t>
            </a:fld>
            <a:endParaRPr lang="en-CA" altLang="fi-FI"/>
          </a:p>
        </p:txBody>
      </p:sp>
    </p:spTree>
    <p:extLst>
      <p:ext uri="{BB962C8B-B14F-4D97-AF65-F5344CB8AC3E}">
        <p14:creationId xmlns:p14="http://schemas.microsoft.com/office/powerpoint/2010/main" val="3059128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Project: 2 Photos + Description">
    <p:spTree>
      <p:nvGrpSpPr>
        <p:cNvPr id="1" name=""/>
        <p:cNvGrpSpPr/>
        <p:nvPr/>
      </p:nvGrpSpPr>
      <p:grpSpPr>
        <a:xfrm>
          <a:off x="0" y="0"/>
          <a:ext cx="0" cy="0"/>
          <a:chOff x="0" y="0"/>
          <a:chExt cx="0" cy="0"/>
        </a:xfrm>
      </p:grpSpPr>
      <p:cxnSp>
        <p:nvCxnSpPr>
          <p:cNvPr id="8" name="Connecteur droit 15"/>
          <p:cNvCxnSpPr/>
          <p:nvPr/>
        </p:nvCxnSpPr>
        <p:spPr>
          <a:xfrm>
            <a:off x="6794500" y="3254375"/>
            <a:ext cx="0" cy="2949575"/>
          </a:xfrm>
          <a:prstGeom prst="line">
            <a:avLst/>
          </a:prstGeom>
          <a:ln>
            <a:solidFill>
              <a:srgbClr val="FF4337"/>
            </a:solidFill>
          </a:ln>
        </p:spPr>
        <p:style>
          <a:lnRef idx="1">
            <a:schemeClr val="accent1"/>
          </a:lnRef>
          <a:fillRef idx="0">
            <a:schemeClr val="accent1"/>
          </a:fillRef>
          <a:effectRef idx="0">
            <a:schemeClr val="accent1"/>
          </a:effectRef>
          <a:fontRef idx="minor">
            <a:schemeClr val="tx1"/>
          </a:fontRef>
        </p:style>
      </p:cxnSp>
      <p:sp>
        <p:nvSpPr>
          <p:cNvPr id="11" name="Espace réservé pour une image  5"/>
          <p:cNvSpPr>
            <a:spLocks noGrp="1"/>
          </p:cNvSpPr>
          <p:nvPr>
            <p:ph type="pic" sz="quarter" idx="15"/>
          </p:nvPr>
        </p:nvSpPr>
        <p:spPr>
          <a:xfrm>
            <a:off x="6794219" y="225425"/>
            <a:ext cx="5170769" cy="2771776"/>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baseline="0" dirty="0">
                <a:solidFill>
                  <a:schemeClr val="bg1"/>
                </a:solidFill>
              </a:defRPr>
            </a:lvl1pPr>
          </a:lstStyle>
          <a:p>
            <a:pPr lvl="0"/>
            <a:r>
              <a:rPr lang="en-US" noProof="0"/>
              <a:t>Click icon to add picture</a:t>
            </a:r>
            <a:endParaRPr lang="en-CA" noProof="0" dirty="0"/>
          </a:p>
        </p:txBody>
      </p:sp>
      <p:sp>
        <p:nvSpPr>
          <p:cNvPr id="13" name="Titre 12"/>
          <p:cNvSpPr>
            <a:spLocks noGrp="1"/>
          </p:cNvSpPr>
          <p:nvPr>
            <p:ph type="title"/>
          </p:nvPr>
        </p:nvSpPr>
        <p:spPr>
          <a:xfrm>
            <a:off x="1930400" y="3281137"/>
            <a:ext cx="4597400" cy="754748"/>
          </a:xfrm>
        </p:spPr>
        <p:txBody>
          <a:bodyPr/>
          <a:lstStyle>
            <a:lvl1pPr algn="l">
              <a:defRPr baseline="0"/>
            </a:lvl1pPr>
          </a:lstStyle>
          <a:p>
            <a:r>
              <a:rPr lang="en-US"/>
              <a:t>Click to edit Master title style</a:t>
            </a:r>
            <a:endParaRPr lang="en-CA" dirty="0"/>
          </a:p>
        </p:txBody>
      </p:sp>
      <p:sp>
        <p:nvSpPr>
          <p:cNvPr id="3" name="Espace réservé du contenu 2"/>
          <p:cNvSpPr>
            <a:spLocks noGrp="1"/>
          </p:cNvSpPr>
          <p:nvPr>
            <p:ph sz="quarter" idx="16"/>
          </p:nvPr>
        </p:nvSpPr>
        <p:spPr>
          <a:xfrm>
            <a:off x="1930400" y="4257675"/>
            <a:ext cx="4597400" cy="1945876"/>
          </a:xfrm>
        </p:spPr>
        <p:txBody>
          <a:bodyPr anchor="b">
            <a:normAutofit/>
          </a:bodyPr>
          <a:lstStyle>
            <a:lvl1pPr marL="0" indent="0">
              <a:buNone/>
              <a:defRPr sz="1400" baseline="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10" name="Espace réservé pour une image  5"/>
          <p:cNvSpPr>
            <a:spLocks noGrp="1"/>
          </p:cNvSpPr>
          <p:nvPr>
            <p:ph type="pic" sz="quarter" idx="17"/>
          </p:nvPr>
        </p:nvSpPr>
        <p:spPr>
          <a:xfrm>
            <a:off x="1703389" y="225425"/>
            <a:ext cx="5090830" cy="2771776"/>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baseline="0" dirty="0">
                <a:solidFill>
                  <a:schemeClr val="bg1"/>
                </a:solidFill>
              </a:defRPr>
            </a:lvl1pPr>
          </a:lstStyle>
          <a:p>
            <a:pPr lvl="0"/>
            <a:r>
              <a:rPr lang="en-US" noProof="0"/>
              <a:t>Click icon to add picture</a:t>
            </a:r>
            <a:endParaRPr lang="en-CA" noProof="0" dirty="0"/>
          </a:p>
        </p:txBody>
      </p:sp>
      <p:sp>
        <p:nvSpPr>
          <p:cNvPr id="14" name="Espace réservé du contenu 2"/>
          <p:cNvSpPr>
            <a:spLocks noGrp="1"/>
          </p:cNvSpPr>
          <p:nvPr>
            <p:ph sz="quarter" idx="18"/>
          </p:nvPr>
        </p:nvSpPr>
        <p:spPr>
          <a:xfrm>
            <a:off x="7104063" y="4257675"/>
            <a:ext cx="4860925" cy="1945876"/>
          </a:xfrm>
        </p:spPr>
        <p:txBody>
          <a:bodyPr anchor="b">
            <a:normAutofit/>
          </a:bodyPr>
          <a:lstStyle>
            <a:lvl1pPr marL="0" indent="0">
              <a:buNone/>
              <a:defRPr sz="1400" baseline="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19" name="Espace réservé du texte 18"/>
          <p:cNvSpPr>
            <a:spLocks noGrp="1"/>
          </p:cNvSpPr>
          <p:nvPr>
            <p:ph type="body" sz="quarter" idx="19"/>
          </p:nvPr>
        </p:nvSpPr>
        <p:spPr>
          <a:xfrm>
            <a:off x="7104063" y="3281363"/>
            <a:ext cx="4860925" cy="754062"/>
          </a:xfrm>
        </p:spPr>
        <p:txBody>
          <a:bodyPr/>
          <a:lstStyle>
            <a:lvl1pPr marL="0" indent="0">
              <a:buNone/>
              <a:defRPr/>
            </a:lvl1pPr>
          </a:lstStyle>
          <a:p>
            <a:pPr lvl="0"/>
            <a:r>
              <a:rPr lang="en-US" noProof="0"/>
              <a:t>Edit Master text styles</a:t>
            </a:r>
          </a:p>
        </p:txBody>
      </p:sp>
      <p:sp>
        <p:nvSpPr>
          <p:cNvPr id="9" name="Espace réservé du pied de page 4"/>
          <p:cNvSpPr>
            <a:spLocks noGrp="1"/>
          </p:cNvSpPr>
          <p:nvPr>
            <p:ph type="ftr" sz="quarter" idx="20"/>
          </p:nvPr>
        </p:nvSpPr>
        <p:spPr>
          <a:xfrm>
            <a:off x="227013" y="225425"/>
            <a:ext cx="1404937" cy="755650"/>
          </a:xfrm>
        </p:spPr>
        <p:txBody>
          <a:bodyPr/>
          <a:lstStyle>
            <a:lvl1pPr>
              <a:defRPr/>
            </a:lvl1pPr>
          </a:lstStyle>
          <a:p>
            <a:pPr>
              <a:defRPr/>
            </a:pPr>
            <a:r>
              <a:rPr lang="en-CA"/>
              <a:t>At a glance</a:t>
            </a:r>
          </a:p>
        </p:txBody>
      </p:sp>
      <p:sp>
        <p:nvSpPr>
          <p:cNvPr id="12" name="Espace réservé du numéro de diapositive 5"/>
          <p:cNvSpPr>
            <a:spLocks noGrp="1"/>
          </p:cNvSpPr>
          <p:nvPr>
            <p:ph type="sldNum" sz="quarter" idx="21"/>
          </p:nvPr>
        </p:nvSpPr>
        <p:spPr/>
        <p:txBody>
          <a:bodyPr/>
          <a:lstStyle>
            <a:lvl1pPr>
              <a:defRPr/>
            </a:lvl1pPr>
          </a:lstStyle>
          <a:p>
            <a:fld id="{BD21E050-BFAD-402F-8F08-D5AC67212964}" type="slidenum">
              <a:rPr lang="en-CA" altLang="fi-FI"/>
              <a:pPr/>
              <a:t>‹#›</a:t>
            </a:fld>
            <a:endParaRPr lang="en-CA" altLang="fi-FI"/>
          </a:p>
        </p:txBody>
      </p:sp>
    </p:spTree>
    <p:extLst>
      <p:ext uri="{BB962C8B-B14F-4D97-AF65-F5344CB8AC3E}">
        <p14:creationId xmlns:p14="http://schemas.microsoft.com/office/powerpoint/2010/main" val="3661996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 Content : 1 column">
    <p:spTree>
      <p:nvGrpSpPr>
        <p:cNvPr id="1" name=""/>
        <p:cNvGrpSpPr/>
        <p:nvPr/>
      </p:nvGrpSpPr>
      <p:grpSpPr>
        <a:xfrm>
          <a:off x="0" y="0"/>
          <a:ext cx="0" cy="0"/>
          <a:chOff x="0" y="0"/>
          <a:chExt cx="0" cy="0"/>
        </a:xfrm>
      </p:grpSpPr>
      <p:sp>
        <p:nvSpPr>
          <p:cNvPr id="4" name="Rectangle 3"/>
          <p:cNvSpPr/>
          <p:nvPr/>
        </p:nvSpPr>
        <p:spPr>
          <a:xfrm>
            <a:off x="1" y="0"/>
            <a:ext cx="1703387" cy="6863984"/>
          </a:xfrm>
          <a:prstGeom prst="rect">
            <a:avLst/>
          </a:prstGeom>
          <a:gradFill flip="none" rotWithShape="1">
            <a:gsLst>
              <a:gs pos="0">
                <a:srgbClr val="B3D6EC"/>
              </a:gs>
              <a:gs pos="39000">
                <a:srgbClr val="D8E6F0"/>
              </a:gs>
              <a:gs pos="100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5" name="Imag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6203950"/>
            <a:ext cx="9001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sz="quarter" idx="13"/>
          </p:nvPr>
        </p:nvSpPr>
        <p:spPr>
          <a:xfrm>
            <a:off x="2208213" y="1844675"/>
            <a:ext cx="9251950" cy="4356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Espace réservé du pied de page 4"/>
          <p:cNvSpPr>
            <a:spLocks noGrp="1"/>
          </p:cNvSpPr>
          <p:nvPr>
            <p:ph type="ftr" sz="quarter" idx="14"/>
          </p:nvPr>
        </p:nvSpPr>
        <p:spPr>
          <a:xfrm>
            <a:off x="227013" y="225425"/>
            <a:ext cx="1404937" cy="755650"/>
          </a:xfrm>
        </p:spPr>
        <p:txBody>
          <a:bodyPr/>
          <a:lstStyle>
            <a:lvl1pPr>
              <a:defRPr/>
            </a:lvl1pPr>
          </a:lstStyle>
          <a:p>
            <a:pPr>
              <a:defRPr/>
            </a:pPr>
            <a:r>
              <a:rPr lang="en-CA"/>
              <a:t>At a glance</a:t>
            </a:r>
          </a:p>
        </p:txBody>
      </p:sp>
      <p:sp>
        <p:nvSpPr>
          <p:cNvPr id="7" name="Espace réservé du numéro de diapositive 5"/>
          <p:cNvSpPr>
            <a:spLocks noGrp="1"/>
          </p:cNvSpPr>
          <p:nvPr>
            <p:ph type="sldNum" sz="quarter" idx="15"/>
          </p:nvPr>
        </p:nvSpPr>
        <p:spPr/>
        <p:txBody>
          <a:bodyPr/>
          <a:lstStyle>
            <a:lvl1pPr>
              <a:defRPr/>
            </a:lvl1pPr>
          </a:lstStyle>
          <a:p>
            <a:fld id="{1ED4D0C5-FBA7-4E94-B69D-8487A298468A}" type="slidenum">
              <a:rPr lang="en-CA" altLang="fi-FI"/>
              <a:pPr/>
              <a:t>‹#›</a:t>
            </a:fld>
            <a:endParaRPr lang="en-CA" altLang="fi-FI"/>
          </a:p>
        </p:txBody>
      </p:sp>
    </p:spTree>
    <p:extLst>
      <p:ext uri="{BB962C8B-B14F-4D97-AF65-F5344CB8AC3E}">
        <p14:creationId xmlns:p14="http://schemas.microsoft.com/office/powerpoint/2010/main" val="2290424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 Content : 2 columns">
    <p:spTree>
      <p:nvGrpSpPr>
        <p:cNvPr id="1" name=""/>
        <p:cNvGrpSpPr/>
        <p:nvPr/>
      </p:nvGrpSpPr>
      <p:grpSpPr>
        <a:xfrm>
          <a:off x="0" y="0"/>
          <a:ext cx="0" cy="0"/>
          <a:chOff x="0" y="0"/>
          <a:chExt cx="0" cy="0"/>
        </a:xfrm>
      </p:grpSpPr>
      <p:sp>
        <p:nvSpPr>
          <p:cNvPr id="5" name="Rectangle 4"/>
          <p:cNvSpPr/>
          <p:nvPr/>
        </p:nvSpPr>
        <p:spPr>
          <a:xfrm>
            <a:off x="1" y="0"/>
            <a:ext cx="1703387" cy="6863984"/>
          </a:xfrm>
          <a:prstGeom prst="rect">
            <a:avLst/>
          </a:prstGeom>
          <a:gradFill flip="none" rotWithShape="1">
            <a:gsLst>
              <a:gs pos="0">
                <a:srgbClr val="B3D6EC"/>
              </a:gs>
              <a:gs pos="39000">
                <a:srgbClr val="D8E6F0"/>
              </a:gs>
              <a:gs pos="100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6" name="Imag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6203950"/>
            <a:ext cx="9001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3"/>
          <p:cNvCxnSpPr>
            <a:stCxn id="16393" idx="2"/>
          </p:cNvCxnSpPr>
          <p:nvPr/>
        </p:nvCxnSpPr>
        <p:spPr>
          <a:xfrm flipH="1">
            <a:off x="6791325" y="1773238"/>
            <a:ext cx="42863" cy="4427537"/>
          </a:xfrm>
          <a:prstGeom prst="line">
            <a:avLst/>
          </a:prstGeom>
          <a:ln>
            <a:solidFill>
              <a:srgbClr val="FF4337"/>
            </a:solidFill>
          </a:ln>
        </p:spPr>
        <p:style>
          <a:lnRef idx="1">
            <a:schemeClr val="accent1"/>
          </a:lnRef>
          <a:fillRef idx="0">
            <a:schemeClr val="accent1"/>
          </a:fillRef>
          <a:effectRef idx="0">
            <a:schemeClr val="accent1"/>
          </a:effectRef>
          <a:fontRef idx="minor">
            <a:schemeClr val="tx1"/>
          </a:fontRef>
        </p:style>
      </p:cxnSp>
      <p:sp>
        <p:nvSpPr>
          <p:cNvPr id="13" name="Titre 12"/>
          <p:cNvSpPr>
            <a:spLocks noGrp="1"/>
          </p:cNvSpPr>
          <p:nvPr>
            <p:ph type="title"/>
          </p:nvPr>
        </p:nvSpPr>
        <p:spPr>
          <a:xfrm>
            <a:off x="2208214" y="620713"/>
            <a:ext cx="9251949" cy="1152526"/>
          </a:xfrm>
        </p:spPr>
        <p:txBody>
          <a:bodyPr/>
          <a:lstStyle/>
          <a:p>
            <a:r>
              <a:rPr lang="en-US"/>
              <a:t>Click to edit Master title style</a:t>
            </a:r>
            <a:endParaRPr lang="en-CA" dirty="0"/>
          </a:p>
        </p:txBody>
      </p:sp>
      <p:sp>
        <p:nvSpPr>
          <p:cNvPr id="3" name="Espace réservé du contenu 2"/>
          <p:cNvSpPr>
            <a:spLocks noGrp="1"/>
          </p:cNvSpPr>
          <p:nvPr>
            <p:ph sz="quarter" idx="13"/>
          </p:nvPr>
        </p:nvSpPr>
        <p:spPr>
          <a:xfrm>
            <a:off x="2208213" y="1844675"/>
            <a:ext cx="4319587" cy="4356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Espace réservé du contenu 2"/>
          <p:cNvSpPr>
            <a:spLocks noGrp="1"/>
          </p:cNvSpPr>
          <p:nvPr>
            <p:ph sz="quarter" idx="14"/>
          </p:nvPr>
        </p:nvSpPr>
        <p:spPr>
          <a:xfrm>
            <a:off x="7104064" y="1844675"/>
            <a:ext cx="4356100" cy="4356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8" name="Espace réservé du pied de page 4"/>
          <p:cNvSpPr>
            <a:spLocks noGrp="1"/>
          </p:cNvSpPr>
          <p:nvPr>
            <p:ph type="ftr" sz="quarter" idx="15"/>
          </p:nvPr>
        </p:nvSpPr>
        <p:spPr>
          <a:xfrm>
            <a:off x="227013" y="225425"/>
            <a:ext cx="1404937" cy="755650"/>
          </a:xfrm>
        </p:spPr>
        <p:txBody>
          <a:bodyPr/>
          <a:lstStyle>
            <a:lvl1pPr>
              <a:defRPr/>
            </a:lvl1pPr>
          </a:lstStyle>
          <a:p>
            <a:pPr>
              <a:defRPr/>
            </a:pPr>
            <a:r>
              <a:rPr lang="en-CA"/>
              <a:t>At a glance</a:t>
            </a:r>
          </a:p>
        </p:txBody>
      </p:sp>
      <p:sp>
        <p:nvSpPr>
          <p:cNvPr id="10" name="Espace réservé du numéro de diapositive 5"/>
          <p:cNvSpPr>
            <a:spLocks noGrp="1"/>
          </p:cNvSpPr>
          <p:nvPr>
            <p:ph type="sldNum" sz="quarter" idx="16"/>
          </p:nvPr>
        </p:nvSpPr>
        <p:spPr/>
        <p:txBody>
          <a:bodyPr/>
          <a:lstStyle>
            <a:lvl1pPr>
              <a:defRPr/>
            </a:lvl1pPr>
          </a:lstStyle>
          <a:p>
            <a:fld id="{29D60994-84EA-47EA-923C-C5FAE90CFFC4}" type="slidenum">
              <a:rPr lang="en-CA" altLang="fi-FI"/>
              <a:pPr/>
              <a:t>‹#›</a:t>
            </a:fld>
            <a:endParaRPr lang="en-CA" altLang="fi-FI"/>
          </a:p>
        </p:txBody>
      </p:sp>
    </p:spTree>
    <p:extLst>
      <p:ext uri="{BB962C8B-B14F-4D97-AF65-F5344CB8AC3E}">
        <p14:creationId xmlns:p14="http://schemas.microsoft.com/office/powerpoint/2010/main" val="411347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 Hero White logo + Images">
    <p:spTree>
      <p:nvGrpSpPr>
        <p:cNvPr id="1" name=""/>
        <p:cNvGrpSpPr/>
        <p:nvPr/>
      </p:nvGrpSpPr>
      <p:grpSpPr>
        <a:xfrm>
          <a:off x="0" y="0"/>
          <a:ext cx="0" cy="0"/>
          <a:chOff x="0" y="0"/>
          <a:chExt cx="0" cy="0"/>
        </a:xfrm>
      </p:grpSpPr>
      <p:pic>
        <p:nvPicPr>
          <p:cNvPr id="6" name="Image 9"/>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1650" y="2241550"/>
            <a:ext cx="5172075"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pour une image  5"/>
          <p:cNvSpPr>
            <a:spLocks noGrp="1"/>
          </p:cNvSpPr>
          <p:nvPr>
            <p:ph type="pic" sz="quarter" idx="11"/>
          </p:nvPr>
        </p:nvSpPr>
        <p:spPr>
          <a:xfrm>
            <a:off x="0" y="0"/>
            <a:ext cx="7104063"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9" name="Espace réservé pour une image  5"/>
          <p:cNvSpPr>
            <a:spLocks noGrp="1"/>
          </p:cNvSpPr>
          <p:nvPr>
            <p:ph type="pic" sz="quarter" idx="12"/>
          </p:nvPr>
        </p:nvSpPr>
        <p:spPr>
          <a:xfrm>
            <a:off x="7104063" y="0"/>
            <a:ext cx="5087937" cy="6858000"/>
          </a:xfrm>
          <a:gradFill flip="none" rotWithShape="1">
            <a:gsLst>
              <a:gs pos="0">
                <a:srgbClr val="B3D6EC"/>
              </a:gs>
              <a:gs pos="39000">
                <a:srgbClr val="D8E6F0"/>
              </a:gs>
              <a:gs pos="100000">
                <a:schemeClr val="bg1"/>
              </a:gs>
            </a:gsLst>
            <a:path path="circle">
              <a:fillToRect t="100000" r="100000"/>
            </a:path>
            <a:tileRect l="-100000" b="-100000"/>
          </a:gradFill>
        </p:spPr>
        <p:txBody>
          <a:bodyPr rtlCol="0">
            <a:normAutofit/>
          </a:bodyPr>
          <a:lstStyle>
            <a:lvl1pPr marL="0" indent="0" algn="l">
              <a:buNone/>
              <a:defRPr sz="1000">
                <a:solidFill>
                  <a:schemeClr val="bg1"/>
                </a:solidFill>
              </a:defRPr>
            </a:lvl1pPr>
          </a:lstStyle>
          <a:p>
            <a:pPr lvl="0"/>
            <a:r>
              <a:rPr lang="en-US" noProof="0"/>
              <a:t>Click icon to add picture</a:t>
            </a:r>
            <a:endParaRPr lang="en-CA" noProof="0" dirty="0"/>
          </a:p>
        </p:txBody>
      </p:sp>
      <p:sp>
        <p:nvSpPr>
          <p:cNvPr id="2" name="Titre 1"/>
          <p:cNvSpPr>
            <a:spLocks noGrp="1"/>
          </p:cNvSpPr>
          <p:nvPr>
            <p:ph type="ctrTitle"/>
          </p:nvPr>
        </p:nvSpPr>
        <p:spPr>
          <a:xfrm>
            <a:off x="227013" y="4168589"/>
            <a:ext cx="5832475" cy="1902698"/>
          </a:xfrm>
        </p:spPr>
        <p:txBody>
          <a:bodyPr anchor="b">
            <a:normAutofit/>
          </a:bodyPr>
          <a:lstStyle>
            <a:lvl1pPr algn="l">
              <a:defRPr sz="2800">
                <a:solidFill>
                  <a:schemeClr val="bg1"/>
                </a:solidFill>
              </a:defRPr>
            </a:lvl1pPr>
          </a:lstStyle>
          <a:p>
            <a:r>
              <a:rPr lang="en-US"/>
              <a:t>Click to edit Master title style</a:t>
            </a:r>
            <a:endParaRPr lang="en-CA" dirty="0"/>
          </a:p>
        </p:txBody>
      </p:sp>
      <p:sp>
        <p:nvSpPr>
          <p:cNvPr id="3" name="Sous-titre 2"/>
          <p:cNvSpPr>
            <a:spLocks noGrp="1"/>
          </p:cNvSpPr>
          <p:nvPr>
            <p:ph type="subTitle" idx="1"/>
          </p:nvPr>
        </p:nvSpPr>
        <p:spPr>
          <a:xfrm>
            <a:off x="227013" y="6071286"/>
            <a:ext cx="5832475" cy="557770"/>
          </a:xfrm>
        </p:spPr>
        <p:txBody>
          <a:bodyPr anchor="b">
            <a:normAutofit/>
          </a:bodyPr>
          <a:lstStyle>
            <a:lvl1pPr marL="0" indent="0" algn="l">
              <a:buNone/>
              <a:defRPr sz="1600" b="0" i="1">
                <a:solidFill>
                  <a:schemeClr val="bg1"/>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10" name="Espace réservé de la date 3"/>
          <p:cNvSpPr>
            <a:spLocks noGrp="1"/>
          </p:cNvSpPr>
          <p:nvPr>
            <p:ph type="dt" sz="half" idx="13"/>
          </p:nvPr>
        </p:nvSpPr>
        <p:spPr>
          <a:xfrm>
            <a:off x="227013" y="225425"/>
            <a:ext cx="2743200" cy="365125"/>
          </a:xfrm>
          <a:prstGeom prst="rect">
            <a:avLst/>
          </a:prstGeom>
        </p:spPr>
        <p:txBody>
          <a:bodyPr/>
          <a:lstStyle>
            <a:lvl1pPr eaLnBrk="1" fontAlgn="auto" hangingPunct="1">
              <a:spcBef>
                <a:spcPts val="0"/>
              </a:spcBef>
              <a:spcAft>
                <a:spcPts val="0"/>
              </a:spcAft>
              <a:defRPr sz="1000">
                <a:solidFill>
                  <a:schemeClr val="bg1"/>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217771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le: Hero Red logo + Sky Gradient">
    <p:spTree>
      <p:nvGrpSpPr>
        <p:cNvPr id="1" name=""/>
        <p:cNvGrpSpPr/>
        <p:nvPr/>
      </p:nvGrpSpPr>
      <p:grpSpPr>
        <a:xfrm>
          <a:off x="0" y="0"/>
          <a:ext cx="0" cy="0"/>
          <a:chOff x="0" y="0"/>
          <a:chExt cx="0" cy="0"/>
        </a:xfrm>
      </p:grpSpPr>
      <p:sp>
        <p:nvSpPr>
          <p:cNvPr id="4" name="Rectangle 3"/>
          <p:cNvSpPr/>
          <p:nvPr/>
        </p:nvSpPr>
        <p:spPr>
          <a:xfrm>
            <a:off x="0" y="0"/>
            <a:ext cx="7104063" cy="6875248"/>
          </a:xfrm>
          <a:prstGeom prst="rect">
            <a:avLst/>
          </a:prstGeom>
          <a:gradFill flip="none" rotWithShape="1">
            <a:gsLst>
              <a:gs pos="0">
                <a:srgbClr val="B3D6EC"/>
              </a:gs>
              <a:gs pos="25000">
                <a:srgbClr val="D8E6F0"/>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5" name="Image 13"/>
          <p:cNvPicPr>
            <a:picLocks noChangeAspect="1"/>
          </p:cNvPicPr>
          <p:nvPr/>
        </p:nvPicPr>
        <p:blipFill>
          <a:blip r:embed="rId2">
            <a:extLst>
              <a:ext uri="{28A0092B-C50C-407E-A947-70E740481C1C}">
                <a14:useLocalDpi xmlns:a14="http://schemas.microsoft.com/office/drawing/2010/main" val="0"/>
              </a:ext>
            </a:extLst>
          </a:blip>
          <a:srcRect l="55621" t="49" r="1170" b="-49"/>
          <a:stretch>
            <a:fillRect/>
          </a:stretch>
        </p:blipFill>
        <p:spPr bwMode="auto">
          <a:xfrm>
            <a:off x="0" y="1047750"/>
            <a:ext cx="3270250" cy="584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7104063" y="0"/>
            <a:ext cx="5087938" cy="6875248"/>
          </a:xfrm>
          <a:prstGeom prst="rect">
            <a:avLst/>
          </a:prstGeom>
          <a:gradFill flip="none" rotWithShape="1">
            <a:gsLst>
              <a:gs pos="0">
                <a:srgbClr val="B3D6EC"/>
              </a:gs>
              <a:gs pos="39000">
                <a:srgbClr val="D8E6F0"/>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7" name="Image 4"/>
          <p:cNvPicPr>
            <a:picLocks noChangeAspect="1"/>
          </p:cNvPicPr>
          <p:nvPr/>
        </p:nvPicPr>
        <p:blipFill>
          <a:blip r:embed="rId3">
            <a:extLst>
              <a:ext uri="{28A0092B-C50C-407E-A947-70E740481C1C}">
                <a14:useLocalDpi xmlns:a14="http://schemas.microsoft.com/office/drawing/2010/main" val="0"/>
              </a:ext>
            </a:extLst>
          </a:blip>
          <a:srcRect r="42719"/>
          <a:stretch>
            <a:fillRect/>
          </a:stretch>
        </p:blipFill>
        <p:spPr bwMode="auto">
          <a:xfrm>
            <a:off x="9159875" y="-635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00388" y="2251075"/>
            <a:ext cx="51276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227013" y="4689475"/>
            <a:ext cx="5832475" cy="1381811"/>
          </a:xfrm>
        </p:spPr>
        <p:txBody>
          <a:bodyPr anchor="b">
            <a:normAutofit/>
          </a:bodyPr>
          <a:lstStyle>
            <a:lvl1pPr algn="l">
              <a:defRPr sz="2800" baseline="0"/>
            </a:lvl1pPr>
          </a:lstStyle>
          <a:p>
            <a:r>
              <a:rPr lang="en-US"/>
              <a:t>Click to edit Master title style</a:t>
            </a:r>
            <a:endParaRPr lang="en-CA" dirty="0"/>
          </a:p>
        </p:txBody>
      </p:sp>
      <p:sp>
        <p:nvSpPr>
          <p:cNvPr id="3" name="Sous-titre 2"/>
          <p:cNvSpPr>
            <a:spLocks noGrp="1"/>
          </p:cNvSpPr>
          <p:nvPr>
            <p:ph type="subTitle" idx="1"/>
          </p:nvPr>
        </p:nvSpPr>
        <p:spPr>
          <a:xfrm>
            <a:off x="227013" y="6071286"/>
            <a:ext cx="5832475" cy="557770"/>
          </a:xfrm>
        </p:spPr>
        <p:txBody>
          <a:bodyPr anchor="b">
            <a:normAutofit/>
          </a:bodyPr>
          <a:lstStyle>
            <a:lvl1pPr marL="0" indent="0" algn="l">
              <a:buNone/>
              <a:defRPr sz="1600" b="0" i="1" baseline="0">
                <a:solidFill>
                  <a:srgbClr val="FF4337"/>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9" name="Espace réservé de la date 3"/>
          <p:cNvSpPr>
            <a:spLocks noGrp="1"/>
          </p:cNvSpPr>
          <p:nvPr>
            <p:ph type="dt" sz="half" idx="10"/>
          </p:nvPr>
        </p:nvSpPr>
        <p:spPr>
          <a:xfrm>
            <a:off x="227013" y="225425"/>
            <a:ext cx="2743200" cy="365125"/>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363578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Title: Red Text + Image">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67813" y="-635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pour une image  5"/>
          <p:cNvSpPr>
            <a:spLocks noGrp="1"/>
          </p:cNvSpPr>
          <p:nvPr>
            <p:ph type="pic" sz="quarter" idx="11"/>
          </p:nvPr>
        </p:nvSpPr>
        <p:spPr>
          <a:xfrm>
            <a:off x="1703388" y="0"/>
            <a:ext cx="10488612"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2" name="Titre 1"/>
          <p:cNvSpPr>
            <a:spLocks noGrp="1"/>
          </p:cNvSpPr>
          <p:nvPr>
            <p:ph type="ctrTitle"/>
          </p:nvPr>
        </p:nvSpPr>
        <p:spPr>
          <a:xfrm>
            <a:off x="2208213" y="620713"/>
            <a:ext cx="9251950" cy="5038682"/>
          </a:xfrm>
        </p:spPr>
        <p:txBody>
          <a:bodyPr anchor="ctr">
            <a:normAutofit/>
          </a:bodyPr>
          <a:lstStyle>
            <a:lvl1pPr algn="ctr">
              <a:defRPr sz="5400" b="0" i="0">
                <a:latin typeface="Montserrat" charset="0"/>
                <a:ea typeface="Montserrat" charset="0"/>
                <a:cs typeface="Montserrat" charset="0"/>
              </a:defRPr>
            </a:lvl1pPr>
          </a:lstStyle>
          <a:p>
            <a:r>
              <a:rPr lang="en-US"/>
              <a:t>Click to edit Master title style</a:t>
            </a:r>
            <a:endParaRPr lang="en-CA" dirty="0"/>
          </a:p>
        </p:txBody>
      </p:sp>
      <p:sp>
        <p:nvSpPr>
          <p:cNvPr id="8" name="Sous-titre 2"/>
          <p:cNvSpPr>
            <a:spLocks noGrp="1"/>
          </p:cNvSpPr>
          <p:nvPr>
            <p:ph type="subTitle" idx="1"/>
          </p:nvPr>
        </p:nvSpPr>
        <p:spPr>
          <a:xfrm>
            <a:off x="2224216" y="5651157"/>
            <a:ext cx="9242854" cy="541294"/>
          </a:xfrm>
        </p:spPr>
        <p:txBody>
          <a:bodyPr anchor="b">
            <a:normAutofit/>
          </a:bodyPr>
          <a:lstStyle>
            <a:lvl1pPr marL="0" indent="0" algn="ctr">
              <a:buNone/>
              <a:defRPr sz="1600" b="0" i="1">
                <a:solidFill>
                  <a:srgbClr val="FF4337"/>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7" name="Espace réservé de la date 3"/>
          <p:cNvSpPr>
            <a:spLocks noGrp="1"/>
          </p:cNvSpPr>
          <p:nvPr>
            <p:ph type="dt" sz="half" idx="12"/>
          </p:nvPr>
        </p:nvSpPr>
        <p:spPr>
          <a:xfrm>
            <a:off x="227013" y="225425"/>
            <a:ext cx="1404937" cy="323850"/>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43467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Title: Red Text + Sky Gradient">
    <p:spTree>
      <p:nvGrpSpPr>
        <p:cNvPr id="1" name=""/>
        <p:cNvGrpSpPr/>
        <p:nvPr/>
      </p:nvGrpSpPr>
      <p:grpSpPr>
        <a:xfrm>
          <a:off x="0" y="0"/>
          <a:ext cx="0" cy="0"/>
          <a:chOff x="0" y="0"/>
          <a:chExt cx="0" cy="0"/>
        </a:xfrm>
      </p:grpSpPr>
      <p:sp>
        <p:nvSpPr>
          <p:cNvPr id="4" name="Rectangle 3"/>
          <p:cNvSpPr/>
          <p:nvPr/>
        </p:nvSpPr>
        <p:spPr>
          <a:xfrm>
            <a:off x="1703388" y="0"/>
            <a:ext cx="10488611" cy="6875248"/>
          </a:xfrm>
          <a:prstGeom prst="rect">
            <a:avLst/>
          </a:prstGeom>
          <a:gradFill flip="none" rotWithShape="1">
            <a:gsLst>
              <a:gs pos="0">
                <a:srgbClr val="B3D6EC"/>
              </a:gs>
              <a:gs pos="25000">
                <a:srgbClr val="D8E6F0"/>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7"/>
          <p:cNvPicPr>
            <a:picLocks noChangeAspect="1"/>
          </p:cNvPicPr>
          <p:nvPr/>
        </p:nvPicPr>
        <p:blipFill>
          <a:blip r:embed="rId3">
            <a:extLst>
              <a:ext uri="{28A0092B-C50C-407E-A947-70E740481C1C}">
                <a14:useLocalDpi xmlns:a14="http://schemas.microsoft.com/office/drawing/2010/main" val="0"/>
              </a:ext>
            </a:extLst>
          </a:blip>
          <a:srcRect l="55621" t="49" r="1170" b="-49"/>
          <a:stretch>
            <a:fillRect/>
          </a:stretch>
        </p:blipFill>
        <p:spPr bwMode="auto">
          <a:xfrm>
            <a:off x="1706563" y="1052513"/>
            <a:ext cx="3267075" cy="583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2208213" y="620713"/>
            <a:ext cx="9251950" cy="5022206"/>
          </a:xfrm>
        </p:spPr>
        <p:txBody>
          <a:bodyPr anchor="ctr">
            <a:normAutofit/>
          </a:bodyPr>
          <a:lstStyle>
            <a:lvl1pPr algn="ctr">
              <a:defRPr sz="5400" b="0" i="0">
                <a:latin typeface="Montserrat" charset="0"/>
                <a:ea typeface="Montserrat" charset="0"/>
                <a:cs typeface="Montserrat" charset="0"/>
              </a:defRPr>
            </a:lvl1pPr>
          </a:lstStyle>
          <a:p>
            <a:r>
              <a:rPr lang="en-US"/>
              <a:t>Click to edit Master title style</a:t>
            </a:r>
            <a:endParaRPr lang="en-CA" dirty="0"/>
          </a:p>
        </p:txBody>
      </p:sp>
      <p:sp>
        <p:nvSpPr>
          <p:cNvPr id="9" name="Sous-titre 2"/>
          <p:cNvSpPr>
            <a:spLocks noGrp="1"/>
          </p:cNvSpPr>
          <p:nvPr>
            <p:ph type="subTitle" idx="1"/>
          </p:nvPr>
        </p:nvSpPr>
        <p:spPr>
          <a:xfrm>
            <a:off x="2224216" y="5651157"/>
            <a:ext cx="9242854" cy="541294"/>
          </a:xfrm>
        </p:spPr>
        <p:txBody>
          <a:bodyPr anchor="b">
            <a:normAutofit/>
          </a:bodyPr>
          <a:lstStyle>
            <a:lvl1pPr marL="0" indent="0" algn="ctr">
              <a:buNone/>
              <a:defRPr sz="1600" b="0" i="1">
                <a:solidFill>
                  <a:srgbClr val="FF4337"/>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7" name="Espace réservé de la date 3"/>
          <p:cNvSpPr>
            <a:spLocks noGrp="1"/>
          </p:cNvSpPr>
          <p:nvPr>
            <p:ph type="dt" sz="half" idx="10"/>
          </p:nvPr>
        </p:nvSpPr>
        <p:spPr>
          <a:xfrm>
            <a:off x="227013" y="225425"/>
            <a:ext cx="1404937" cy="323850"/>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406019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Title: White Text + Red Background">
    <p:spTree>
      <p:nvGrpSpPr>
        <p:cNvPr id="1" name=""/>
        <p:cNvGrpSpPr/>
        <p:nvPr/>
      </p:nvGrpSpPr>
      <p:grpSpPr>
        <a:xfrm>
          <a:off x="0" y="0"/>
          <a:ext cx="0" cy="0"/>
          <a:chOff x="0" y="0"/>
          <a:chExt cx="0" cy="0"/>
        </a:xfrm>
      </p:grpSpPr>
      <p:sp>
        <p:nvSpPr>
          <p:cNvPr id="4" name="Rectangle 3"/>
          <p:cNvSpPr/>
          <p:nvPr/>
        </p:nvSpPr>
        <p:spPr>
          <a:xfrm>
            <a:off x="1703388" y="0"/>
            <a:ext cx="10488612" cy="6875463"/>
          </a:xfrm>
          <a:prstGeom prst="rect">
            <a:avLst/>
          </a:prstGeom>
          <a:solidFill>
            <a:srgbClr val="FF433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solidFill>
                <a:srgbClr val="FF4337"/>
              </a:solidFill>
            </a:endParaRPr>
          </a:p>
        </p:txBody>
      </p:sp>
      <p:sp>
        <p:nvSpPr>
          <p:cNvPr id="2" name="Titre 1"/>
          <p:cNvSpPr>
            <a:spLocks noGrp="1"/>
          </p:cNvSpPr>
          <p:nvPr>
            <p:ph type="ctrTitle"/>
          </p:nvPr>
        </p:nvSpPr>
        <p:spPr>
          <a:xfrm>
            <a:off x="2208213" y="620713"/>
            <a:ext cx="9251950" cy="5038682"/>
          </a:xfrm>
        </p:spPr>
        <p:txBody>
          <a:bodyPr anchor="ctr">
            <a:normAutofit/>
          </a:bodyPr>
          <a:lstStyle>
            <a:lvl1pPr algn="ctr">
              <a:defRPr sz="5400" b="0" i="0" baseline="0">
                <a:solidFill>
                  <a:schemeClr val="bg1"/>
                </a:solidFill>
                <a:latin typeface="Montserrat" charset="0"/>
                <a:ea typeface="Montserrat" charset="0"/>
                <a:cs typeface="Montserrat" charset="0"/>
              </a:defRPr>
            </a:lvl1pPr>
          </a:lstStyle>
          <a:p>
            <a:r>
              <a:rPr lang="en-US"/>
              <a:t>Click to edit Master title style</a:t>
            </a:r>
            <a:endParaRPr lang="en-CA" dirty="0"/>
          </a:p>
        </p:txBody>
      </p:sp>
      <p:sp>
        <p:nvSpPr>
          <p:cNvPr id="6" name="Sous-titre 2"/>
          <p:cNvSpPr>
            <a:spLocks noGrp="1"/>
          </p:cNvSpPr>
          <p:nvPr>
            <p:ph type="subTitle" idx="1"/>
          </p:nvPr>
        </p:nvSpPr>
        <p:spPr>
          <a:xfrm>
            <a:off x="2224216" y="5651157"/>
            <a:ext cx="9242854" cy="541294"/>
          </a:xfrm>
        </p:spPr>
        <p:txBody>
          <a:bodyPr anchor="b">
            <a:normAutofit/>
          </a:bodyPr>
          <a:lstStyle>
            <a:lvl1pPr marL="0" indent="0" algn="ctr">
              <a:buNone/>
              <a:defRPr sz="1600" b="0" i="1">
                <a:solidFill>
                  <a:schemeClr val="bg1"/>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5" name="Espace réservé de la date 3"/>
          <p:cNvSpPr>
            <a:spLocks noGrp="1"/>
          </p:cNvSpPr>
          <p:nvPr>
            <p:ph type="dt" sz="half" idx="10"/>
          </p:nvPr>
        </p:nvSpPr>
        <p:spPr>
          <a:xfrm>
            <a:off x="227013" y="225425"/>
            <a:ext cx="1404937" cy="323850"/>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2291958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Title: White Text + Image Gradient">
    <p:spTree>
      <p:nvGrpSpPr>
        <p:cNvPr id="1" name=""/>
        <p:cNvGrpSpPr/>
        <p:nvPr/>
      </p:nvGrpSpPr>
      <p:grpSpPr>
        <a:xfrm>
          <a:off x="0" y="0"/>
          <a:ext cx="0" cy="0"/>
          <a:chOff x="0" y="0"/>
          <a:chExt cx="0" cy="0"/>
        </a:xfrm>
      </p:grpSpPr>
      <p:sp>
        <p:nvSpPr>
          <p:cNvPr id="5" name="Espace réservé pour une image  5"/>
          <p:cNvSpPr>
            <a:spLocks noGrp="1"/>
          </p:cNvSpPr>
          <p:nvPr>
            <p:ph type="pic" sz="quarter" idx="11"/>
          </p:nvPr>
        </p:nvSpPr>
        <p:spPr>
          <a:xfrm>
            <a:off x="1703388" y="0"/>
            <a:ext cx="10488612"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2" name="Titre 1"/>
          <p:cNvSpPr>
            <a:spLocks noGrp="1"/>
          </p:cNvSpPr>
          <p:nvPr>
            <p:ph type="ctrTitle"/>
          </p:nvPr>
        </p:nvSpPr>
        <p:spPr>
          <a:xfrm>
            <a:off x="2208213" y="620713"/>
            <a:ext cx="9251950" cy="5038682"/>
          </a:xfrm>
        </p:spPr>
        <p:txBody>
          <a:bodyPr anchor="ctr">
            <a:normAutofit/>
          </a:bodyPr>
          <a:lstStyle>
            <a:lvl1pPr algn="ctr">
              <a:defRPr sz="5400" b="0" i="0" baseline="0">
                <a:solidFill>
                  <a:schemeClr val="bg1"/>
                </a:solidFill>
                <a:latin typeface="Montserrat" charset="0"/>
                <a:ea typeface="Montserrat" charset="0"/>
                <a:cs typeface="Montserrat" charset="0"/>
              </a:defRPr>
            </a:lvl1pPr>
          </a:lstStyle>
          <a:p>
            <a:r>
              <a:rPr lang="en-US"/>
              <a:t>Click to edit Master title style</a:t>
            </a:r>
            <a:endParaRPr lang="en-CA" dirty="0"/>
          </a:p>
        </p:txBody>
      </p:sp>
      <p:sp>
        <p:nvSpPr>
          <p:cNvPr id="6" name="Sous-titre 2"/>
          <p:cNvSpPr>
            <a:spLocks noGrp="1"/>
          </p:cNvSpPr>
          <p:nvPr>
            <p:ph type="subTitle" idx="1"/>
          </p:nvPr>
        </p:nvSpPr>
        <p:spPr>
          <a:xfrm>
            <a:off x="2224216" y="5651157"/>
            <a:ext cx="9242854" cy="541294"/>
          </a:xfrm>
        </p:spPr>
        <p:txBody>
          <a:bodyPr anchor="b">
            <a:normAutofit/>
          </a:bodyPr>
          <a:lstStyle>
            <a:lvl1pPr marL="0" indent="0" algn="ctr">
              <a:buNone/>
              <a:defRPr sz="1600" b="0" i="1">
                <a:solidFill>
                  <a:schemeClr val="bg1"/>
                </a:solidFill>
                <a:latin typeface="Montserrat" charset="0"/>
                <a:ea typeface="Montserrat" charset="0"/>
                <a:cs typeface="Montserra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dirty="0"/>
          </a:p>
        </p:txBody>
      </p:sp>
      <p:sp>
        <p:nvSpPr>
          <p:cNvPr id="7" name="Espace réservé de la date 3"/>
          <p:cNvSpPr>
            <a:spLocks noGrp="1"/>
          </p:cNvSpPr>
          <p:nvPr>
            <p:ph type="dt" sz="half" idx="12"/>
          </p:nvPr>
        </p:nvSpPr>
        <p:spPr>
          <a:xfrm>
            <a:off x="227013" y="225425"/>
            <a:ext cx="1404937" cy="323850"/>
          </a:xfrm>
          <a:prstGeom prst="rect">
            <a:avLst/>
          </a:prstGeom>
        </p:spPr>
        <p:txBody>
          <a:bodyPr/>
          <a:lstStyle>
            <a:lvl1pPr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endParaRPr lang="en-CA"/>
          </a:p>
        </p:txBody>
      </p:sp>
    </p:spTree>
    <p:extLst>
      <p:ext uri="{BB962C8B-B14F-4D97-AF65-F5344CB8AC3E}">
        <p14:creationId xmlns:p14="http://schemas.microsoft.com/office/powerpoint/2010/main" val="21333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Section: 2 Images">
    <p:spTree>
      <p:nvGrpSpPr>
        <p:cNvPr id="1" name=""/>
        <p:cNvGrpSpPr/>
        <p:nvPr/>
      </p:nvGrpSpPr>
      <p:grpSpPr>
        <a:xfrm>
          <a:off x="0" y="0"/>
          <a:ext cx="0" cy="0"/>
          <a:chOff x="0" y="0"/>
          <a:chExt cx="0" cy="0"/>
        </a:xfrm>
      </p:grpSpPr>
      <p:pic>
        <p:nvPicPr>
          <p:cNvPr id="5" name="Image 6"/>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ce réservé pour une image  5"/>
          <p:cNvSpPr>
            <a:spLocks noGrp="1"/>
          </p:cNvSpPr>
          <p:nvPr>
            <p:ph type="pic" sz="quarter" idx="13"/>
          </p:nvPr>
        </p:nvSpPr>
        <p:spPr>
          <a:xfrm>
            <a:off x="3179763" y="0"/>
            <a:ext cx="5832475"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4" name="Titre 3"/>
          <p:cNvSpPr>
            <a:spLocks noGrp="1"/>
          </p:cNvSpPr>
          <p:nvPr>
            <p:ph type="title"/>
          </p:nvPr>
        </p:nvSpPr>
        <p:spPr>
          <a:xfrm>
            <a:off x="227013" y="1052513"/>
            <a:ext cx="2376487" cy="3132137"/>
          </a:xfrm>
        </p:spPr>
        <p:txBody>
          <a:bodyPr/>
          <a:lstStyle>
            <a:lvl1pPr>
              <a:defRPr/>
            </a:lvl1pPr>
          </a:lstStyle>
          <a:p>
            <a:r>
              <a:rPr lang="en-US"/>
              <a:t>Click to edit Master title style</a:t>
            </a:r>
            <a:endParaRPr lang="en-CA" dirty="0"/>
          </a:p>
        </p:txBody>
      </p:sp>
      <p:sp>
        <p:nvSpPr>
          <p:cNvPr id="14" name="Espace réservé pour une image  5"/>
          <p:cNvSpPr>
            <a:spLocks noGrp="1"/>
          </p:cNvSpPr>
          <p:nvPr>
            <p:ph type="pic" sz="quarter" idx="14"/>
          </p:nvPr>
        </p:nvSpPr>
        <p:spPr>
          <a:xfrm>
            <a:off x="9010651" y="0"/>
            <a:ext cx="3181349"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6" name="Espace réservé du pied de page 4"/>
          <p:cNvSpPr>
            <a:spLocks noGrp="1"/>
          </p:cNvSpPr>
          <p:nvPr>
            <p:ph type="ftr" sz="quarter" idx="15"/>
          </p:nvPr>
        </p:nvSpPr>
        <p:spPr>
          <a:xfrm>
            <a:off x="227013" y="225425"/>
            <a:ext cx="1404937" cy="755650"/>
          </a:xfrm>
        </p:spPr>
        <p:txBody>
          <a:bodyPr/>
          <a:lstStyle>
            <a:lvl1pPr>
              <a:defRPr/>
            </a:lvl1pPr>
          </a:lstStyle>
          <a:p>
            <a:pPr>
              <a:defRPr/>
            </a:pPr>
            <a:r>
              <a:rPr lang="en-CA"/>
              <a:t>At a glance</a:t>
            </a:r>
          </a:p>
        </p:txBody>
      </p:sp>
    </p:spTree>
    <p:extLst>
      <p:ext uri="{BB962C8B-B14F-4D97-AF65-F5344CB8AC3E}">
        <p14:creationId xmlns:p14="http://schemas.microsoft.com/office/powerpoint/2010/main" val="345514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Section: 1 image">
    <p:spTree>
      <p:nvGrpSpPr>
        <p:cNvPr id="1" name=""/>
        <p:cNvGrpSpPr/>
        <p:nvPr/>
      </p:nvGrpSpPr>
      <p:grpSpPr>
        <a:xfrm>
          <a:off x="0" y="0"/>
          <a:ext cx="0" cy="0"/>
          <a:chOff x="0" y="0"/>
          <a:chExt cx="0" cy="0"/>
        </a:xfrm>
      </p:grpSpPr>
      <p:pic>
        <p:nvPicPr>
          <p:cNvPr id="5" name="Image 5"/>
          <p:cNvPicPr>
            <a:picLocks noChangeAspect="1"/>
          </p:cNvPicPr>
          <p:nvPr/>
        </p:nvPicPr>
        <p:blipFill>
          <a:blip r:embed="rId2">
            <a:extLst>
              <a:ext uri="{28A0092B-C50C-407E-A947-70E740481C1C}">
                <a14:useLocalDpi xmlns:a14="http://schemas.microsoft.com/office/drawing/2010/main" val="0"/>
              </a:ext>
            </a:extLst>
          </a:blip>
          <a:srcRect r="42719"/>
          <a:stretch>
            <a:fillRect/>
          </a:stretch>
        </p:blipFill>
        <p:spPr bwMode="auto">
          <a:xfrm>
            <a:off x="9159875" y="0"/>
            <a:ext cx="3032125"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ce réservé pour une image  5"/>
          <p:cNvSpPr>
            <a:spLocks noGrp="1"/>
          </p:cNvSpPr>
          <p:nvPr>
            <p:ph type="pic" sz="quarter" idx="13"/>
          </p:nvPr>
        </p:nvSpPr>
        <p:spPr>
          <a:xfrm>
            <a:off x="3179763" y="0"/>
            <a:ext cx="9012237" cy="6858000"/>
          </a:xfrm>
          <a:gradFill>
            <a:gsLst>
              <a:gs pos="0">
                <a:srgbClr val="B3D6EC"/>
              </a:gs>
              <a:gs pos="39000">
                <a:srgbClr val="D8E6F0"/>
              </a:gs>
              <a:gs pos="100000">
                <a:schemeClr val="bg1"/>
              </a:gs>
            </a:gsLst>
            <a:path path="circle">
              <a:fillToRect r="100000" b="100000"/>
            </a:path>
          </a:gradFill>
        </p:spPr>
        <p:txBody>
          <a:bodyPr rtlCol="0">
            <a:normAutofit/>
          </a:bodyPr>
          <a:lstStyle>
            <a:lvl1pPr>
              <a:defRPr lang="fr-FR" sz="1000" dirty="0">
                <a:solidFill>
                  <a:schemeClr val="bg1"/>
                </a:solidFill>
              </a:defRPr>
            </a:lvl1pPr>
          </a:lstStyle>
          <a:p>
            <a:pPr lvl="0"/>
            <a:r>
              <a:rPr lang="en-US" noProof="0"/>
              <a:t>Click icon to add picture</a:t>
            </a:r>
            <a:endParaRPr lang="en-CA" noProof="0" dirty="0"/>
          </a:p>
        </p:txBody>
      </p:sp>
      <p:sp>
        <p:nvSpPr>
          <p:cNvPr id="4" name="Titre 3"/>
          <p:cNvSpPr>
            <a:spLocks noGrp="1"/>
          </p:cNvSpPr>
          <p:nvPr>
            <p:ph type="title"/>
          </p:nvPr>
        </p:nvSpPr>
        <p:spPr>
          <a:xfrm>
            <a:off x="227013" y="1052513"/>
            <a:ext cx="2376487" cy="3132137"/>
          </a:xfrm>
        </p:spPr>
        <p:txBody>
          <a:bodyPr/>
          <a:lstStyle/>
          <a:p>
            <a:r>
              <a:rPr lang="en-US"/>
              <a:t>Click to edit Master title style</a:t>
            </a:r>
            <a:endParaRPr lang="en-CA" dirty="0"/>
          </a:p>
        </p:txBody>
      </p:sp>
      <p:sp>
        <p:nvSpPr>
          <p:cNvPr id="6" name="Espace réservé du pied de page 4"/>
          <p:cNvSpPr>
            <a:spLocks noGrp="1"/>
          </p:cNvSpPr>
          <p:nvPr>
            <p:ph type="ftr" sz="quarter" idx="14"/>
          </p:nvPr>
        </p:nvSpPr>
        <p:spPr>
          <a:xfrm>
            <a:off x="227013" y="225425"/>
            <a:ext cx="1404937" cy="755650"/>
          </a:xfrm>
        </p:spPr>
        <p:txBody>
          <a:bodyPr/>
          <a:lstStyle>
            <a:lvl1pPr>
              <a:defRPr/>
            </a:lvl1pPr>
          </a:lstStyle>
          <a:p>
            <a:pPr>
              <a:defRPr/>
            </a:pPr>
            <a:r>
              <a:rPr lang="en-CA"/>
              <a:t>At a glance</a:t>
            </a:r>
          </a:p>
        </p:txBody>
      </p:sp>
    </p:spTree>
    <p:extLst>
      <p:ext uri="{BB962C8B-B14F-4D97-AF65-F5344CB8AC3E}">
        <p14:creationId xmlns:p14="http://schemas.microsoft.com/office/powerpoint/2010/main" val="1704898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exte 2"/>
          <p:cNvSpPr>
            <a:spLocks noGrp="1"/>
          </p:cNvSpPr>
          <p:nvPr>
            <p:ph type="body" idx="1"/>
          </p:nvPr>
        </p:nvSpPr>
        <p:spPr bwMode="auto">
          <a:xfrm>
            <a:off x="1703388" y="2230438"/>
            <a:ext cx="975677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fi-FI"/>
              <a:t>Cliquez pour modifier les styles du texte du masque</a:t>
            </a:r>
          </a:p>
          <a:p>
            <a:pPr lvl="1"/>
            <a:r>
              <a:rPr lang="en-CA" altLang="fi-FI"/>
              <a:t>Deuxième niveau</a:t>
            </a:r>
          </a:p>
          <a:p>
            <a:pPr lvl="2"/>
            <a:r>
              <a:rPr lang="en-CA" altLang="fi-FI"/>
              <a:t>Troisième niveau</a:t>
            </a:r>
          </a:p>
          <a:p>
            <a:pPr lvl="3"/>
            <a:r>
              <a:rPr lang="en-CA" altLang="fi-FI"/>
              <a:t>Quatrième niveau</a:t>
            </a:r>
          </a:p>
          <a:p>
            <a:pPr lvl="4"/>
            <a:r>
              <a:rPr lang="en-CA" altLang="fi-FI"/>
              <a:t>Cinquième niveau</a:t>
            </a:r>
          </a:p>
        </p:txBody>
      </p:sp>
      <p:sp>
        <p:nvSpPr>
          <p:cNvPr id="6" name="Espace réservé du numéro de diapositive 5"/>
          <p:cNvSpPr>
            <a:spLocks noGrp="1"/>
          </p:cNvSpPr>
          <p:nvPr>
            <p:ph type="sldNum" sz="quarter" idx="4"/>
          </p:nvPr>
        </p:nvSpPr>
        <p:spPr>
          <a:xfrm>
            <a:off x="227013" y="3465513"/>
            <a:ext cx="1404937" cy="323850"/>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FF4337"/>
                </a:solidFill>
                <a:ea typeface="Montserrat" pitchFamily="2" charset="0"/>
                <a:cs typeface="Montserrat" pitchFamily="2" charset="0"/>
              </a:defRPr>
            </a:lvl1pPr>
          </a:lstStyle>
          <a:p>
            <a:fld id="{E54D0442-7DFB-4306-AC68-C6F923DEFC86}" type="slidenum">
              <a:rPr lang="en-CA" altLang="fi-FI"/>
              <a:pPr/>
              <a:t>‹#›</a:t>
            </a:fld>
            <a:endParaRPr lang="en-CA" altLang="fi-FI"/>
          </a:p>
        </p:txBody>
      </p:sp>
      <p:sp>
        <p:nvSpPr>
          <p:cNvPr id="11" name="Espace réservé du pied de page 10"/>
          <p:cNvSpPr>
            <a:spLocks noGrp="1"/>
          </p:cNvSpPr>
          <p:nvPr>
            <p:ph type="ftr" sz="quarter" idx="3"/>
          </p:nvPr>
        </p:nvSpPr>
        <p:spPr>
          <a:xfrm>
            <a:off x="227013" y="225425"/>
            <a:ext cx="1325562" cy="755650"/>
          </a:xfrm>
          <a:prstGeom prst="rect">
            <a:avLst/>
          </a:prstGeom>
        </p:spPr>
        <p:txBody>
          <a:bodyPr vert="horz" lIns="91440" tIns="45720" rIns="91440" bIns="45720" rtlCol="0" anchor="t"/>
          <a:lstStyle>
            <a:lvl1pPr algn="l" eaLnBrk="1" fontAlgn="auto" hangingPunct="1">
              <a:spcBef>
                <a:spcPts val="0"/>
              </a:spcBef>
              <a:spcAft>
                <a:spcPts val="0"/>
              </a:spcAft>
              <a:defRPr sz="1000">
                <a:solidFill>
                  <a:srgbClr val="FF4337"/>
                </a:solidFill>
                <a:latin typeface="Montserrat" charset="0"/>
                <a:ea typeface="Montserrat" charset="0"/>
                <a:cs typeface="Montserrat" charset="0"/>
              </a:defRPr>
            </a:lvl1pPr>
          </a:lstStyle>
          <a:p>
            <a:pPr>
              <a:defRPr/>
            </a:pPr>
            <a:r>
              <a:rPr lang="en-CA"/>
              <a:t>At a glance</a:t>
            </a:r>
          </a:p>
        </p:txBody>
      </p:sp>
      <p:pic>
        <p:nvPicPr>
          <p:cNvPr id="1029" name="Image 11"/>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306388" y="6202363"/>
            <a:ext cx="9001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Espace réservé du titre 12"/>
          <p:cNvSpPr>
            <a:spLocks noGrp="1"/>
          </p:cNvSpPr>
          <p:nvPr>
            <p:ph type="title"/>
          </p:nvPr>
        </p:nvSpPr>
        <p:spPr bwMode="auto">
          <a:xfrm>
            <a:off x="1703388" y="620713"/>
            <a:ext cx="97567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CA" altLang="fi-FI"/>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Lst>
  <p:hf hdr="0" dt="0"/>
  <p:txStyles>
    <p:titleStyle>
      <a:lvl1pPr algn="l" rtl="0" eaLnBrk="1" fontAlgn="base" hangingPunct="1">
        <a:lnSpc>
          <a:spcPct val="90000"/>
        </a:lnSpc>
        <a:spcBef>
          <a:spcPct val="0"/>
        </a:spcBef>
        <a:spcAft>
          <a:spcPct val="0"/>
        </a:spcAft>
        <a:defRPr sz="2800" b="1" kern="1200">
          <a:solidFill>
            <a:srgbClr val="FF4337"/>
          </a:solidFill>
          <a:latin typeface="Montserrat SemiBold" charset="0"/>
          <a:ea typeface="Montserrat SemiBold" charset="0"/>
          <a:cs typeface="Montserrat SemiBold" charset="0"/>
        </a:defRPr>
      </a:lvl1pPr>
      <a:lvl2pPr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2pPr>
      <a:lvl3pPr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3pPr>
      <a:lvl4pPr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4pPr>
      <a:lvl5pPr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5pPr>
      <a:lvl6pPr marL="457200"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6pPr>
      <a:lvl7pPr marL="914400"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7pPr>
      <a:lvl8pPr marL="1371600"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8pPr>
      <a:lvl9pPr marL="1828800" algn="l" rtl="0" eaLnBrk="1" fontAlgn="base" hangingPunct="1">
        <a:lnSpc>
          <a:spcPct val="90000"/>
        </a:lnSpc>
        <a:spcBef>
          <a:spcPct val="0"/>
        </a:spcBef>
        <a:spcAft>
          <a:spcPct val="0"/>
        </a:spcAft>
        <a:defRPr sz="2800" b="1">
          <a:solidFill>
            <a:srgbClr val="FF4337"/>
          </a:solidFill>
          <a:latin typeface="Montserrat SemiBold" panose="00000700000000000000" pitchFamily="2" charset="0"/>
          <a:ea typeface="Montserrat SemiBold" panose="00000700000000000000" pitchFamily="2" charset="0"/>
          <a:cs typeface="Montserrat SemiBold" panose="00000700000000000000" pitchFamily="2" charset="0"/>
        </a:defRPr>
      </a:lvl9pPr>
    </p:titleStyle>
    <p:bodyStyle>
      <a:lvl1pPr marL="403225" indent="-403225" algn="l" rtl="0" eaLnBrk="1" fontAlgn="base" hangingPunct="1">
        <a:lnSpc>
          <a:spcPct val="90000"/>
        </a:lnSpc>
        <a:spcBef>
          <a:spcPts val="1000"/>
        </a:spcBef>
        <a:spcAft>
          <a:spcPct val="0"/>
        </a:spcAft>
        <a:buFont typeface="Montserrat"/>
        <a:buChar char="—"/>
        <a:defRPr sz="2400" kern="1200">
          <a:solidFill>
            <a:srgbClr val="1E242B"/>
          </a:solidFill>
          <a:latin typeface="Montserrat" panose="00000500000000000000" pitchFamily="2" charset="0"/>
          <a:ea typeface="Montserrat" panose="00000500000000000000" pitchFamily="2" charset="0"/>
          <a:cs typeface="Montserrat" panose="00000500000000000000" pitchFamily="2" charset="0"/>
        </a:defRPr>
      </a:lvl1pPr>
      <a:lvl2pPr marL="800100" indent="-342900" algn="l" rtl="0" eaLnBrk="1" fontAlgn="base" hangingPunct="1">
        <a:lnSpc>
          <a:spcPct val="90000"/>
        </a:lnSpc>
        <a:spcBef>
          <a:spcPts val="500"/>
        </a:spcBef>
        <a:spcAft>
          <a:spcPct val="0"/>
        </a:spcAft>
        <a:buFont typeface="Montserrat"/>
        <a:buChar char="—"/>
        <a:defRPr sz="2000" i="1" kern="1200">
          <a:solidFill>
            <a:srgbClr val="1E242B"/>
          </a:solidFill>
          <a:latin typeface="Montserrat" panose="00000500000000000000" pitchFamily="2" charset="0"/>
          <a:ea typeface="Montserrat" panose="00000500000000000000" pitchFamily="2" charset="0"/>
          <a:cs typeface="Montserrat" panose="00000500000000000000" pitchFamily="2" charset="0"/>
        </a:defRPr>
      </a:lvl2pPr>
      <a:lvl3pPr marL="1143000" indent="-228600" algn="l" rtl="0" eaLnBrk="1" fontAlgn="base" hangingPunct="1">
        <a:lnSpc>
          <a:spcPct val="90000"/>
        </a:lnSpc>
        <a:spcBef>
          <a:spcPts val="500"/>
        </a:spcBef>
        <a:spcAft>
          <a:spcPct val="0"/>
        </a:spcAft>
        <a:buFont typeface="Montserrat"/>
        <a:buChar char="—"/>
        <a:defRPr sz="1600" kern="1200">
          <a:solidFill>
            <a:srgbClr val="1E242B"/>
          </a:solidFill>
          <a:latin typeface="Montserrat" panose="00000500000000000000" pitchFamily="2" charset="0"/>
          <a:ea typeface="Montserrat" panose="00000500000000000000" pitchFamily="2" charset="0"/>
          <a:cs typeface="Montserrat" panose="00000500000000000000" pitchFamily="2" charset="0"/>
        </a:defRPr>
      </a:lvl3pPr>
      <a:lvl4pPr marL="1600200" indent="-228600" algn="l" rtl="0" eaLnBrk="1" fontAlgn="base" hangingPunct="1">
        <a:lnSpc>
          <a:spcPct val="90000"/>
        </a:lnSpc>
        <a:spcBef>
          <a:spcPts val="500"/>
        </a:spcBef>
        <a:spcAft>
          <a:spcPct val="0"/>
        </a:spcAft>
        <a:buFont typeface="Montserrat"/>
        <a:buChar char="—"/>
        <a:defRPr sz="1600" kern="1200">
          <a:solidFill>
            <a:srgbClr val="1E242B"/>
          </a:solidFill>
          <a:latin typeface="Montserrat" panose="00000500000000000000" pitchFamily="2" charset="0"/>
          <a:ea typeface="Montserrat" panose="00000500000000000000" pitchFamily="2" charset="0"/>
          <a:cs typeface="Montserrat" panose="00000500000000000000" pitchFamily="2" charset="0"/>
        </a:defRPr>
      </a:lvl4pPr>
      <a:lvl5pPr marL="2057400" indent="-228600" algn="l" rtl="0" eaLnBrk="1" fontAlgn="base" hangingPunct="1">
        <a:lnSpc>
          <a:spcPct val="90000"/>
        </a:lnSpc>
        <a:spcBef>
          <a:spcPts val="500"/>
        </a:spcBef>
        <a:spcAft>
          <a:spcPct val="0"/>
        </a:spcAft>
        <a:buFont typeface="Montserrat"/>
        <a:buChar char="—"/>
        <a:defRPr sz="1600" kern="1200">
          <a:solidFill>
            <a:srgbClr val="1E242B"/>
          </a:solidFill>
          <a:latin typeface="Montserrat" panose="00000500000000000000" pitchFamily="2" charset="0"/>
          <a:ea typeface="Montserrat" panose="00000500000000000000" pitchFamily="2" charset="0"/>
          <a:cs typeface="Montserrat" panose="00000500000000000000" pitchFamily="2"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olli.tamminen@vantaa.fi" TargetMode="External"/><Relationship Id="rId1" Type="http://schemas.openxmlformats.org/officeDocument/2006/relationships/slideLayout" Target="../slideLayouts/slideLayout14.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4"/>
          </p:nvPr>
        </p:nvSpPr>
        <p:spPr/>
        <p:txBody>
          <a:bodyPr/>
          <a:lstStyle/>
          <a:p>
            <a:pPr>
              <a:defRPr/>
            </a:pPr>
            <a:r>
              <a:rPr lang="en-CA" dirty="0">
                <a:solidFill>
                  <a:sysClr val="windowText" lastClr="000000"/>
                </a:solidFill>
              </a:rPr>
              <a:t>HANKEKORTTI</a:t>
            </a:r>
          </a:p>
        </p:txBody>
      </p:sp>
      <p:sp>
        <p:nvSpPr>
          <p:cNvPr id="5" name="Rounded Rectangle 4"/>
          <p:cNvSpPr/>
          <p:nvPr/>
        </p:nvSpPr>
        <p:spPr>
          <a:xfrm>
            <a:off x="3841059" y="3614276"/>
            <a:ext cx="8140235" cy="1864439"/>
          </a:xfrm>
          <a:prstGeom prst="roundRect">
            <a:avLst/>
          </a:prstGeom>
          <a:solidFill>
            <a:srgbClr val="E2EFD9"/>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nSpc>
                <a:spcPts val="1300"/>
              </a:lnSpc>
              <a:spcAft>
                <a:spcPts val="0"/>
              </a:spcAft>
              <a:tabLst>
                <a:tab pos="5866765" algn="l"/>
              </a:tabLst>
            </a:pPr>
            <a:r>
              <a:rPr lang="fi-FI" sz="1100" dirty="0">
                <a:solidFill>
                  <a:schemeClr val="tx1"/>
                </a:solidFill>
              </a:rPr>
              <a:t>Tavoitteena on saada Suomeen käyttöön jalankulkijoiden ja pyöräilijöiden läheltä piti –tilanteiden havainnointimenetelmä. Analyysi auttaa erityisesti ymmärtämään kävelijöiden ja pyöräilijöiden liikenneturvallisuustilannetta ja eri tyyppisten liittymäratkaisuiden soveltuvuutta kävelijöille ja pyöräilijöille. Hankkeessa keskitytään koulumatkojen turvallisuuden lisäämiseen ja niiden matkojen erityispiirteisiin, mutta menetelmää voi soveltaa mihin tahansa kaupunkiympäristön liittymiin.</a:t>
            </a:r>
          </a:p>
          <a:p>
            <a:pPr>
              <a:lnSpc>
                <a:spcPts val="1300"/>
              </a:lnSpc>
              <a:spcAft>
                <a:spcPts val="0"/>
              </a:spcAft>
              <a:tabLst>
                <a:tab pos="5866765" algn="l"/>
              </a:tabLst>
            </a:pPr>
            <a:r>
              <a:rPr lang="fi-FI" sz="1100" dirty="0">
                <a:solidFill>
                  <a:schemeClr val="tx1"/>
                </a:solidFill>
              </a:rPr>
              <a:t> </a:t>
            </a:r>
          </a:p>
          <a:p>
            <a:pPr lvl="0" eaLnBrk="1" fontAlgn="auto" hangingPunct="1">
              <a:lnSpc>
                <a:spcPts val="1300"/>
              </a:lnSpc>
              <a:spcBef>
                <a:spcPts val="0"/>
              </a:spcBef>
              <a:spcAft>
                <a:spcPts val="0"/>
              </a:spcAft>
              <a:tabLst>
                <a:tab pos="5866765" algn="l"/>
              </a:tabLst>
              <a:defRPr/>
            </a:pPr>
            <a:r>
              <a:rPr lang="fi-FI" sz="1100" dirty="0">
                <a:solidFill>
                  <a:schemeClr val="tx1"/>
                </a:solidFill>
              </a:rPr>
              <a:t>Hanke sisältää läheltä piti-menetelmän koulutuksen Helsingissä (kouluttajana Lundin yliopisto, kevät 2018), tutkimusmenetelmän pilotoinnin Vantaan ja Uudenmaan </a:t>
            </a:r>
            <a:r>
              <a:rPr lang="fi-FI" sz="1100" dirty="0" err="1">
                <a:solidFill>
                  <a:schemeClr val="tx1"/>
                </a:solidFill>
              </a:rPr>
              <a:t>Elyn</a:t>
            </a:r>
            <a:r>
              <a:rPr lang="fi-FI" sz="1100" dirty="0">
                <a:solidFill>
                  <a:schemeClr val="tx1"/>
                </a:solidFill>
              </a:rPr>
              <a:t> valitsemissa kohteissa (kevät 2018) sekä tutkimukseen tarvittavan aineiston kääntämisen suomeksi ja tulosten ja menetelmän raportoinnin valtakunnalliseen käyttöön.</a:t>
            </a:r>
          </a:p>
        </p:txBody>
      </p:sp>
      <p:sp>
        <p:nvSpPr>
          <p:cNvPr id="6" name="TextBox 5"/>
          <p:cNvSpPr txBox="1"/>
          <p:nvPr/>
        </p:nvSpPr>
        <p:spPr>
          <a:xfrm>
            <a:off x="1996478" y="3876577"/>
            <a:ext cx="1880839" cy="523220"/>
          </a:xfrm>
          <a:prstGeom prst="rect">
            <a:avLst/>
          </a:prstGeom>
          <a:noFill/>
        </p:spPr>
        <p:txBody>
          <a:bodyPr wrap="square" rtlCol="0">
            <a:spAutoFit/>
          </a:bodyPr>
          <a:lstStyle/>
          <a:p>
            <a:r>
              <a:rPr lang="fi-FI" sz="1400" dirty="0"/>
              <a:t>TAVOITE &amp; SISÄLTÖ:</a:t>
            </a:r>
          </a:p>
        </p:txBody>
      </p:sp>
      <p:sp>
        <p:nvSpPr>
          <p:cNvPr id="7" name="TextBox 6"/>
          <p:cNvSpPr txBox="1"/>
          <p:nvPr/>
        </p:nvSpPr>
        <p:spPr>
          <a:xfrm>
            <a:off x="1948954" y="5808168"/>
            <a:ext cx="1880839" cy="307777"/>
          </a:xfrm>
          <a:prstGeom prst="rect">
            <a:avLst/>
          </a:prstGeom>
          <a:noFill/>
        </p:spPr>
        <p:txBody>
          <a:bodyPr wrap="square" rtlCol="0">
            <a:spAutoFit/>
          </a:bodyPr>
          <a:lstStyle/>
          <a:p>
            <a:r>
              <a:rPr lang="fi-FI" sz="1400" dirty="0"/>
              <a:t>LOPPUTULOS:</a:t>
            </a:r>
          </a:p>
        </p:txBody>
      </p:sp>
      <p:sp>
        <p:nvSpPr>
          <p:cNvPr id="10" name="Rectangle 9"/>
          <p:cNvSpPr/>
          <p:nvPr/>
        </p:nvSpPr>
        <p:spPr>
          <a:xfrm>
            <a:off x="3841059" y="160173"/>
            <a:ext cx="8058150" cy="425758"/>
          </a:xfrm>
          <a:prstGeom prst="rect">
            <a:avLst/>
          </a:prstGeom>
        </p:spPr>
        <p:txBody>
          <a:bodyPr wrap="square">
            <a:spAutoFit/>
          </a:bodyPr>
          <a:lstStyle/>
          <a:p>
            <a:pPr>
              <a:lnSpc>
                <a:spcPts val="1300"/>
              </a:lnSpc>
              <a:spcAft>
                <a:spcPts val="0"/>
              </a:spcAft>
              <a:tabLst>
                <a:tab pos="5866765" algn="l"/>
              </a:tabLst>
            </a:pPr>
            <a:r>
              <a:rPr lang="fi-FI" sz="1100" dirty="0"/>
              <a:t>Vantaan kaupunki, Kuntatekniikan keskus, </a:t>
            </a:r>
            <a:br>
              <a:rPr lang="fi-FI" sz="1100" dirty="0"/>
            </a:br>
            <a:r>
              <a:rPr lang="fi-FI" sz="1100" dirty="0"/>
              <a:t>Olli Tamminen, liikenneinsinööri, </a:t>
            </a:r>
            <a:r>
              <a:rPr lang="fi-FI" sz="1100" dirty="0">
                <a:hlinkClick r:id="rId2"/>
              </a:rPr>
              <a:t>olli.tamminen@vantaa.fi</a:t>
            </a:r>
            <a:r>
              <a:rPr lang="fi-FI" sz="1100" dirty="0"/>
              <a:t>, puh. 0438271043</a:t>
            </a:r>
            <a:endParaRPr lang="fi-FI" sz="1100" dirty="0">
              <a:latin typeface="Verdana" panose="020B0604030504040204" pitchFamily="34" charset="0"/>
              <a:ea typeface="Times New Roman" panose="02020603050405020304" pitchFamily="18" charset="0"/>
              <a:cs typeface="Times New Roman" panose="02020603050405020304" pitchFamily="18" charset="0"/>
            </a:endParaRPr>
          </a:p>
        </p:txBody>
      </p:sp>
      <p:sp>
        <p:nvSpPr>
          <p:cNvPr id="11" name="TextBox 10"/>
          <p:cNvSpPr txBox="1"/>
          <p:nvPr/>
        </p:nvSpPr>
        <p:spPr>
          <a:xfrm>
            <a:off x="1918242" y="189122"/>
            <a:ext cx="2282051" cy="307777"/>
          </a:xfrm>
          <a:prstGeom prst="rect">
            <a:avLst/>
          </a:prstGeom>
          <a:noFill/>
        </p:spPr>
        <p:txBody>
          <a:bodyPr wrap="square" rtlCol="0">
            <a:spAutoFit/>
          </a:bodyPr>
          <a:lstStyle/>
          <a:p>
            <a:r>
              <a:rPr lang="fi-FI" sz="1400" dirty="0"/>
              <a:t>YHTEYSHENKILÖ:</a:t>
            </a:r>
          </a:p>
        </p:txBody>
      </p:sp>
      <p:pic>
        <p:nvPicPr>
          <p:cNvPr id="2050" name="Picture 2" descr="Kuvahaun tulos haulle ELY-KESK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6493" y="796943"/>
            <a:ext cx="1524837" cy="517388"/>
          </a:xfrm>
          <a:prstGeom prst="rect">
            <a:avLst/>
          </a:prstGeom>
          <a:noFill/>
          <a:extLst>
            <a:ext uri="{909E8E84-426E-40DD-AFC4-6F175D3DCCD1}">
              <a14:hiddenFill xmlns:a14="http://schemas.microsoft.com/office/drawing/2010/main">
                <a:solidFill>
                  <a:srgbClr val="FFFFFF"/>
                </a:solidFill>
              </a14:hiddenFill>
            </a:ext>
          </a:extLst>
        </p:spPr>
      </p:pic>
      <p:grpSp>
        <p:nvGrpSpPr>
          <p:cNvPr id="2051" name="Group 2050"/>
          <p:cNvGrpSpPr/>
          <p:nvPr/>
        </p:nvGrpSpPr>
        <p:grpSpPr>
          <a:xfrm>
            <a:off x="5835981" y="1772004"/>
            <a:ext cx="1464301" cy="1464302"/>
            <a:chOff x="5835981" y="1772003"/>
            <a:chExt cx="1764590" cy="1764591"/>
          </a:xfrm>
        </p:grpSpPr>
        <p:sp>
          <p:nvSpPr>
            <p:cNvPr id="14" name="Oval 13"/>
            <p:cNvSpPr/>
            <p:nvPr/>
          </p:nvSpPr>
          <p:spPr>
            <a:xfrm>
              <a:off x="5835981" y="1772005"/>
              <a:ext cx="1764590" cy="1764589"/>
            </a:xfrm>
            <a:prstGeom prst="ellipse">
              <a:avLst/>
            </a:prstGeom>
            <a:solidFill>
              <a:srgbClr val="E2E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Pie 14"/>
            <p:cNvSpPr/>
            <p:nvPr/>
          </p:nvSpPr>
          <p:spPr>
            <a:xfrm rot="9944529">
              <a:off x="5835981" y="1772003"/>
              <a:ext cx="1764590" cy="1764589"/>
            </a:xfrm>
            <a:prstGeom prst="pie">
              <a:avLst>
                <a:gd name="adj1" fmla="val 2822137"/>
                <a:gd name="adj2" fmla="val 17097478"/>
              </a:avLst>
            </a:prstGeom>
            <a:solidFill>
              <a:srgbClr val="339E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grpSp>
      <p:sp>
        <p:nvSpPr>
          <p:cNvPr id="17" name="Rounded Rectangle 16"/>
          <p:cNvSpPr/>
          <p:nvPr/>
        </p:nvSpPr>
        <p:spPr>
          <a:xfrm>
            <a:off x="3893293" y="5588792"/>
            <a:ext cx="5384800" cy="1167870"/>
          </a:xfrm>
          <a:prstGeom prst="roundRect">
            <a:avLst/>
          </a:prstGeom>
          <a:solidFill>
            <a:srgbClr val="E2EFD9"/>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1300"/>
              </a:lnSpc>
              <a:spcAft>
                <a:spcPts val="0"/>
              </a:spcAft>
              <a:tabLst>
                <a:tab pos="5866765" algn="l"/>
              </a:tabLst>
            </a:pPr>
            <a:r>
              <a:rPr lang="fi-FI" sz="1100" dirty="0">
                <a:solidFill>
                  <a:schemeClr val="tx1"/>
                </a:solidFill>
                <a:latin typeface="+mn-lt"/>
              </a:rPr>
              <a:t>Suomeen tuodaan uusi tutkimusmenetelmä läheltä piti-tilanteiden analyysiä varten. Lisäksi hankkeessa julkaistaan pilotointikohteiden tulokset ja jatkotoimenpide-ehdotukset. </a:t>
            </a:r>
            <a:br>
              <a:rPr lang="fi-FI" sz="1100" dirty="0">
                <a:solidFill>
                  <a:schemeClr val="tx1"/>
                </a:solidFill>
                <a:latin typeface="+mn-lt"/>
              </a:rPr>
            </a:br>
            <a:r>
              <a:rPr lang="fi-FI" sz="1100" dirty="0">
                <a:solidFill>
                  <a:schemeClr val="tx1"/>
                </a:solidFill>
                <a:latin typeface="+mn-lt"/>
              </a:rPr>
              <a:t>Hankkeeseen kuuluva koulutus lisää alan asiantuntijoiden ymmärrystä läheltä piti -tilanteista ja kouluttaa noin 15 ihmistä menetelmän käyttöön jatkoa varten.</a:t>
            </a:r>
          </a:p>
        </p:txBody>
      </p:sp>
      <p:cxnSp>
        <p:nvCxnSpPr>
          <p:cNvPr id="19" name="Straight Arrow Connector 18"/>
          <p:cNvCxnSpPr/>
          <p:nvPr/>
        </p:nvCxnSpPr>
        <p:spPr>
          <a:xfrm flipV="1">
            <a:off x="9341593" y="5769138"/>
            <a:ext cx="381000" cy="780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817843" y="5665869"/>
            <a:ext cx="2146300" cy="261610"/>
          </a:xfrm>
          <a:prstGeom prst="rect">
            <a:avLst/>
          </a:prstGeom>
          <a:noFill/>
        </p:spPr>
        <p:txBody>
          <a:bodyPr wrap="square" rtlCol="0">
            <a:spAutoFit/>
          </a:bodyPr>
          <a:lstStyle/>
          <a:p>
            <a:r>
              <a:rPr lang="fi-FI" sz="1050" dirty="0"/>
              <a:t>1. Uusi tutkimusmenetelmä</a:t>
            </a:r>
          </a:p>
        </p:txBody>
      </p:sp>
      <p:cxnSp>
        <p:nvCxnSpPr>
          <p:cNvPr id="22" name="Straight Arrow Connector 21"/>
          <p:cNvCxnSpPr/>
          <p:nvPr/>
        </p:nvCxnSpPr>
        <p:spPr>
          <a:xfrm>
            <a:off x="9341593" y="6215999"/>
            <a:ext cx="4762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948954" y="923290"/>
            <a:ext cx="2282051" cy="307777"/>
          </a:xfrm>
          <a:prstGeom prst="rect">
            <a:avLst/>
          </a:prstGeom>
          <a:noFill/>
        </p:spPr>
        <p:txBody>
          <a:bodyPr wrap="square" rtlCol="0">
            <a:spAutoFit/>
          </a:bodyPr>
          <a:lstStyle/>
          <a:p>
            <a:r>
              <a:rPr lang="fi-FI" sz="1400" dirty="0"/>
              <a:t>OSALLISTUJAT:</a:t>
            </a:r>
          </a:p>
        </p:txBody>
      </p:sp>
      <p:pic>
        <p:nvPicPr>
          <p:cNvPr id="2052" name="Picture 4" descr="Kuvahaun tulos haulle vanta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059" y="612005"/>
            <a:ext cx="947997" cy="947997"/>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Kuvahaun tulos haulle ws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18690" y="912155"/>
            <a:ext cx="968188" cy="46099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1960220" y="2189119"/>
            <a:ext cx="2282051" cy="523220"/>
          </a:xfrm>
          <a:prstGeom prst="rect">
            <a:avLst/>
          </a:prstGeom>
          <a:noFill/>
        </p:spPr>
        <p:txBody>
          <a:bodyPr wrap="square" rtlCol="0">
            <a:spAutoFit/>
          </a:bodyPr>
          <a:lstStyle/>
          <a:p>
            <a:r>
              <a:rPr lang="fi-FI" sz="1400" dirty="0"/>
              <a:t>AIKATAULU &amp; VIESTINTÄ:</a:t>
            </a:r>
          </a:p>
        </p:txBody>
      </p:sp>
      <p:sp>
        <p:nvSpPr>
          <p:cNvPr id="30" name="TextBox 29"/>
          <p:cNvSpPr txBox="1"/>
          <p:nvPr/>
        </p:nvSpPr>
        <p:spPr>
          <a:xfrm>
            <a:off x="9834994" y="6084919"/>
            <a:ext cx="2146300" cy="261610"/>
          </a:xfrm>
          <a:prstGeom prst="rect">
            <a:avLst/>
          </a:prstGeom>
          <a:noFill/>
        </p:spPr>
        <p:txBody>
          <a:bodyPr wrap="square" rtlCol="0">
            <a:spAutoFit/>
          </a:bodyPr>
          <a:lstStyle/>
          <a:p>
            <a:r>
              <a:rPr lang="fi-FI" sz="1050" dirty="0"/>
              <a:t>2. Pilottien tulokset</a:t>
            </a:r>
          </a:p>
        </p:txBody>
      </p:sp>
      <p:sp>
        <p:nvSpPr>
          <p:cNvPr id="31" name="TextBox 30"/>
          <p:cNvSpPr txBox="1"/>
          <p:nvPr/>
        </p:nvSpPr>
        <p:spPr>
          <a:xfrm>
            <a:off x="9849592" y="6466177"/>
            <a:ext cx="2342407" cy="253916"/>
          </a:xfrm>
          <a:prstGeom prst="rect">
            <a:avLst/>
          </a:prstGeom>
          <a:noFill/>
        </p:spPr>
        <p:txBody>
          <a:bodyPr wrap="square" rtlCol="0">
            <a:spAutoFit/>
          </a:bodyPr>
          <a:lstStyle/>
          <a:p>
            <a:r>
              <a:rPr lang="fi-FI" sz="1050" dirty="0"/>
              <a:t>3. Asiantuntijuuden lisääminen</a:t>
            </a:r>
          </a:p>
        </p:txBody>
      </p:sp>
      <p:cxnSp>
        <p:nvCxnSpPr>
          <p:cNvPr id="32" name="Straight Arrow Connector 31"/>
          <p:cNvCxnSpPr>
            <a:endCxn id="31" idx="1"/>
          </p:cNvCxnSpPr>
          <p:nvPr/>
        </p:nvCxnSpPr>
        <p:spPr>
          <a:xfrm>
            <a:off x="9358744" y="6477057"/>
            <a:ext cx="490848" cy="1160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96872" y="1976993"/>
            <a:ext cx="1451610" cy="246221"/>
          </a:xfrm>
          <a:prstGeom prst="rect">
            <a:avLst/>
          </a:prstGeom>
          <a:noFill/>
        </p:spPr>
        <p:txBody>
          <a:bodyPr wrap="square" rtlCol="0">
            <a:spAutoFit/>
          </a:bodyPr>
          <a:lstStyle/>
          <a:p>
            <a:pPr algn="ctr"/>
            <a:r>
              <a:rPr lang="fi-FI" sz="1000" dirty="0"/>
              <a:t>Hanke alkaa 11/2017</a:t>
            </a:r>
          </a:p>
        </p:txBody>
      </p:sp>
      <p:sp>
        <p:nvSpPr>
          <p:cNvPr id="36" name="TextBox 35"/>
          <p:cNvSpPr txBox="1"/>
          <p:nvPr/>
        </p:nvSpPr>
        <p:spPr>
          <a:xfrm>
            <a:off x="6190727" y="1478861"/>
            <a:ext cx="811441" cy="246221"/>
          </a:xfrm>
          <a:prstGeom prst="rect">
            <a:avLst/>
          </a:prstGeom>
          <a:noFill/>
        </p:spPr>
        <p:txBody>
          <a:bodyPr wrap="none" rtlCol="0">
            <a:spAutoFit/>
          </a:bodyPr>
          <a:lstStyle/>
          <a:p>
            <a:r>
              <a:rPr lang="fi-FI" sz="1000" dirty="0"/>
              <a:t>2017-2018</a:t>
            </a:r>
          </a:p>
        </p:txBody>
      </p:sp>
      <p:sp>
        <p:nvSpPr>
          <p:cNvPr id="38" name="TextBox 37"/>
          <p:cNvSpPr txBox="1"/>
          <p:nvPr/>
        </p:nvSpPr>
        <p:spPr>
          <a:xfrm>
            <a:off x="5755417" y="3245260"/>
            <a:ext cx="1727963" cy="246221"/>
          </a:xfrm>
          <a:prstGeom prst="rect">
            <a:avLst/>
          </a:prstGeom>
          <a:noFill/>
        </p:spPr>
        <p:txBody>
          <a:bodyPr wrap="square" rtlCol="0">
            <a:spAutoFit/>
          </a:bodyPr>
          <a:lstStyle/>
          <a:p>
            <a:r>
              <a:rPr lang="fi-FI" sz="1000" dirty="0"/>
              <a:t>Hanke loppuu 06/2018</a:t>
            </a:r>
          </a:p>
        </p:txBody>
      </p:sp>
      <p:cxnSp>
        <p:nvCxnSpPr>
          <p:cNvPr id="28" name="Straight Connector 27"/>
          <p:cNvCxnSpPr/>
          <p:nvPr/>
        </p:nvCxnSpPr>
        <p:spPr>
          <a:xfrm flipV="1">
            <a:off x="6588844" y="1708967"/>
            <a:ext cx="0" cy="1260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886878" y="1818887"/>
            <a:ext cx="3731258" cy="1477328"/>
          </a:xfrm>
          <a:prstGeom prst="rect">
            <a:avLst/>
          </a:prstGeom>
          <a:noFill/>
        </p:spPr>
        <p:txBody>
          <a:bodyPr wrap="square" rtlCol="0">
            <a:spAutoFit/>
          </a:bodyPr>
          <a:lstStyle/>
          <a:p>
            <a:r>
              <a:rPr lang="fi-FI" sz="1000" dirty="0"/>
              <a:t>Tiedotteet:</a:t>
            </a:r>
          </a:p>
          <a:p>
            <a:r>
              <a:rPr lang="fi-FI" sz="1000" dirty="0"/>
              <a:t>I: Menetelmän tuomisesta Suomeen ja </a:t>
            </a:r>
            <a:br>
              <a:rPr lang="fi-FI" sz="1000" dirty="0"/>
            </a:br>
            <a:r>
              <a:rPr lang="fi-FI" sz="1000" dirty="0"/>
              <a:t>asiantuntijoiden mahdollisuudesta osallistua koulutukseen.</a:t>
            </a:r>
          </a:p>
          <a:p>
            <a:endParaRPr lang="fi-FI" sz="1000" dirty="0"/>
          </a:p>
          <a:p>
            <a:r>
              <a:rPr lang="fi-FI" sz="1000" dirty="0"/>
              <a:t>II: Pilotoinnin tuloksista ja menetelmän käyttömahdollisuuksista.</a:t>
            </a:r>
          </a:p>
          <a:p>
            <a:endParaRPr lang="fi-FI" sz="1000" dirty="0"/>
          </a:p>
          <a:p>
            <a:r>
              <a:rPr lang="fi-FI" sz="1000" dirty="0"/>
              <a:t>Lisätietoja hankkeen aikana: Olli Tamminen</a:t>
            </a:r>
          </a:p>
        </p:txBody>
      </p:sp>
      <p:sp>
        <p:nvSpPr>
          <p:cNvPr id="2060" name="Oval 2059"/>
          <p:cNvSpPr/>
          <p:nvPr/>
        </p:nvSpPr>
        <p:spPr>
          <a:xfrm>
            <a:off x="6843445" y="1819376"/>
            <a:ext cx="67412" cy="6741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57" name="Oval 56"/>
          <p:cNvSpPr/>
          <p:nvPr/>
        </p:nvSpPr>
        <p:spPr>
          <a:xfrm>
            <a:off x="8819466" y="1917642"/>
            <a:ext cx="67412" cy="6741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58" name="Oval 57"/>
          <p:cNvSpPr/>
          <p:nvPr/>
        </p:nvSpPr>
        <p:spPr>
          <a:xfrm>
            <a:off x="6551987" y="3177848"/>
            <a:ext cx="67412" cy="6741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60" name="TextBox 59"/>
          <p:cNvSpPr txBox="1"/>
          <p:nvPr/>
        </p:nvSpPr>
        <p:spPr>
          <a:xfrm>
            <a:off x="7101330" y="2430334"/>
            <a:ext cx="1451610" cy="246221"/>
          </a:xfrm>
          <a:prstGeom prst="rect">
            <a:avLst/>
          </a:prstGeom>
          <a:noFill/>
        </p:spPr>
        <p:txBody>
          <a:bodyPr wrap="square" rtlCol="0">
            <a:spAutoFit/>
          </a:bodyPr>
          <a:lstStyle/>
          <a:p>
            <a:pPr algn="ctr"/>
            <a:r>
              <a:rPr lang="fi-FI" sz="1000" dirty="0"/>
              <a:t>Koulutus, HKI</a:t>
            </a:r>
          </a:p>
        </p:txBody>
      </p:sp>
      <p:sp>
        <p:nvSpPr>
          <p:cNvPr id="61" name="TextBox 60"/>
          <p:cNvSpPr txBox="1"/>
          <p:nvPr/>
        </p:nvSpPr>
        <p:spPr>
          <a:xfrm>
            <a:off x="6910857" y="2777709"/>
            <a:ext cx="1451610" cy="246221"/>
          </a:xfrm>
          <a:prstGeom prst="rect">
            <a:avLst/>
          </a:prstGeom>
          <a:noFill/>
        </p:spPr>
        <p:txBody>
          <a:bodyPr wrap="square" rtlCol="0">
            <a:spAutoFit/>
          </a:bodyPr>
          <a:lstStyle/>
          <a:p>
            <a:pPr algn="ctr"/>
            <a:r>
              <a:rPr lang="fi-FI" sz="1000" dirty="0"/>
              <a:t>Pilotoinnit</a:t>
            </a:r>
          </a:p>
        </p:txBody>
      </p:sp>
    </p:spTree>
    <p:extLst>
      <p:ext uri="{BB962C8B-B14F-4D97-AF65-F5344CB8AC3E}">
        <p14:creationId xmlns:p14="http://schemas.microsoft.com/office/powerpoint/2010/main" val="754015742"/>
      </p:ext>
    </p:extLst>
  </p:cSld>
  <p:clrMapOvr>
    <a:masterClrMapping/>
  </p:clrMapOvr>
</p:sld>
</file>

<file path=ppt/theme/theme1.xml><?xml version="1.0" encoding="utf-8"?>
<a:theme xmlns:a="http://schemas.openxmlformats.org/drawingml/2006/main" name="minipohja">
  <a:themeElements>
    <a:clrScheme name="WSP Corporate">
      <a:dk1>
        <a:sysClr val="windowText" lastClr="000000"/>
      </a:dk1>
      <a:lt1>
        <a:srgbClr val="FFFFFF"/>
      </a:lt1>
      <a:dk2>
        <a:srgbClr val="F9423A"/>
      </a:dk2>
      <a:lt2>
        <a:srgbClr val="FFFFFF"/>
      </a:lt2>
      <a:accent1>
        <a:srgbClr val="F9423A"/>
      </a:accent1>
      <a:accent2>
        <a:srgbClr val="D8E6F0"/>
      </a:accent2>
      <a:accent3>
        <a:srgbClr val="1E252B"/>
      </a:accent3>
      <a:accent4>
        <a:srgbClr val="333E48"/>
      </a:accent4>
      <a:accent5>
        <a:srgbClr val="D9D9D6"/>
      </a:accent5>
      <a:accent6>
        <a:srgbClr val="EFECEA"/>
      </a:accent6>
      <a:hlink>
        <a:srgbClr val="0046AD"/>
      </a:hlink>
      <a:folHlink>
        <a:srgbClr val="0098DB"/>
      </a:folHlink>
    </a:clrScheme>
    <a:fontScheme name="Personnalisé 1">
      <a:majorFont>
        <a:latin typeface="Montserrat"/>
        <a:ea typeface=""/>
        <a:cs typeface=""/>
      </a:majorFont>
      <a:minorFont>
        <a:latin typeface="Montserrat"/>
        <a:ea typeface=""/>
        <a:cs typeface=""/>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pohja.potx" id="{3E581733-7587-4500-B91B-A695383F00ED}" vid="{085C6296-6656-42B0-9B38-4AE8D28871B8}"/>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aTyDocumentArchive xmlns="bf3f5c5e-af03-45f2-ad4d-25e99f738005">false</SaTyDocumentArchive>
    <SaTyTosIssueGroupId xmlns="bf3f5c5e-af03-45f2-ad4d-25e99f738005" xsi:nil="true"/>
    <p39f2945831442ffb2b72677709d8610 xmlns="986746b9-21ea-4a10-94d5-c7e2d54bbe5a">
      <Terms xmlns="http://schemas.microsoft.com/office/infopath/2007/PartnerControls"/>
    </p39f2945831442ffb2b72677709d8610>
    <SaTyTosTaskGroup xmlns="bf3f5c5e-af03-45f2-ad4d-25e99f738005" xsi:nil="true"/>
    <SaTyTosIssueGroup xmlns="bf3f5c5e-af03-45f2-ad4d-25e99f738005" xsi:nil="true"/>
    <SaTyDocumentStatus xmlns="bf3f5c5e-af03-45f2-ad4d-25e99f738005">Luonnos</SaTyDocumentStatus>
    <SaTyTosPreservation xmlns="bf3f5c5e-af03-45f2-ad4d-25e99f738005">3 v</SaTyTosPreservation>
    <SaTyTosDocumentType xmlns="bf3f5c5e-af03-45f2-ad4d-25e99f738005" xsi:nil="true"/>
    <SaTyDocumentUserData xmlns="bf3f5c5e-af03-45f2-ad4d-25e99f738005">false</SaTyDocumentUserData>
    <TaxCatchAll xmlns="986746b9-21ea-4a10-94d5-c7e2d54bbe5a">
      <Value>1</Value>
    </TaxCatchAll>
    <f4b386671deb464d8bb6062959db37ce xmlns="986746b9-21ea-4a10-94d5-c7e2d54bbe5a">
      <Terms xmlns="http://schemas.microsoft.com/office/infopath/2007/PartnerControls"/>
    </f4b386671deb464d8bb6062959db37ce>
    <SaTyTosPublicity xmlns="bf3f5c5e-af03-45f2-ad4d-25e99f738005">Julkinen</SaTyTosPublicity>
    <SaTyTosTaskGroupId xmlns="bf3f5c5e-af03-45f2-ad4d-25e99f738005" xsi:nil="true"/>
    <g947cab29b3b46f18713a0acc4648f6c xmlns="986746b9-21ea-4a10-94d5-c7e2d54bbe5a">
      <Terms xmlns="http://schemas.microsoft.com/office/infopath/2007/PartnerControls"/>
    </g947cab29b3b46f18713a0acc4648f6c>
    <SaTyTosDocumentTypeId xmlns="bf3f5c5e-af03-45f2-ad4d-25e99f738005" xsi:nil="true"/>
    <SaTyDocumentYear xmlns="bf3f5c5e-af03-45f2-ad4d-25e99f738005">2017</SaTyDocumentYear>
    <a9215f07bdd34c12927c30fd8ee294e2 xmlns="986746b9-21ea-4a10-94d5-c7e2d54bbe5a">
      <Terms xmlns="http://schemas.microsoft.com/office/infopath/2007/PartnerControls"/>
    </a9215f07bdd34c12927c30fd8ee294e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40397ff5-035d-43a5-8834-729ee8c332fa" ContentTypeId="0x0101000EC482A17D284AEE8290D09FC0D2D6D200C589622A2BFC49F09A63EB8A04006250" PreviousValue="true"/>
</file>

<file path=customXml/item4.xml><?xml version="1.0" encoding="utf-8"?>
<ct:contentTypeSchema xmlns:ct="http://schemas.microsoft.com/office/2006/metadata/contentType" xmlns:ma="http://schemas.microsoft.com/office/2006/metadata/properties/metaAttributes" ct:_="" ma:_="" ma:contentTypeName="Trafi esitys kuvaton (fi)" ma:contentTypeID="0x0101000EC482A17D284AEE8290D09FC0D2D6D200C589622A2BFC49F09A63EB8A0400625000A61671468641A24F9903C856E9C96988" ma:contentTypeVersion="60" ma:contentTypeDescription="" ma:contentTypeScope="" ma:versionID="74d29ac651b89a33619812ca53e5c1de">
  <xsd:schema xmlns:xsd="http://www.w3.org/2001/XMLSchema" xmlns:xs="http://www.w3.org/2001/XMLSchema" xmlns:p="http://schemas.microsoft.com/office/2006/metadata/properties" xmlns:ns2="bf3f5c5e-af03-45f2-ad4d-25e99f738005" xmlns:ns3="986746b9-21ea-4a10-94d5-c7e2d54bbe5a" targetNamespace="http://schemas.microsoft.com/office/2006/metadata/properties" ma:root="true" ma:fieldsID="3e74b64e811e4ee2915b402f386f6269" ns2:_="" ns3:_="">
    <xsd:import namespace="bf3f5c5e-af03-45f2-ad4d-25e99f738005"/>
    <xsd:import namespace="986746b9-21ea-4a10-94d5-c7e2d54bbe5a"/>
    <xsd:element name="properties">
      <xsd:complexType>
        <xsd:sequence>
          <xsd:element name="documentManagement">
            <xsd:complexType>
              <xsd:all>
                <xsd:element ref="ns2:SaTyDocumentArchive" minOccurs="0"/>
                <xsd:element ref="ns2:SaTyTosTaskGroup" minOccurs="0"/>
                <xsd:element ref="ns2:SaTyTosTaskGroupId" minOccurs="0"/>
                <xsd:element ref="ns2:SaTyTosIssueGroup" minOccurs="0"/>
                <xsd:element ref="ns2:SaTyTosIssueGroupId" minOccurs="0"/>
                <xsd:element ref="ns2:SaTyTosDocumentType" minOccurs="0"/>
                <xsd:element ref="ns2:SaTyTosDocumentTypeId" minOccurs="0"/>
                <xsd:element ref="ns2:SaTyTosPreservation" minOccurs="0"/>
                <xsd:element ref="ns2:SaTyDocumentYear" minOccurs="0"/>
                <xsd:element ref="ns2:SaTyDocumentStatus" minOccurs="0"/>
                <xsd:element ref="ns2:SaTyTosPublicity" minOccurs="0"/>
                <xsd:element ref="ns3:a9215f07bdd34c12927c30fd8ee294e2" minOccurs="0"/>
                <xsd:element ref="ns3:TaxCatchAll" minOccurs="0"/>
                <xsd:element ref="ns3:TaxCatchAllLabel" minOccurs="0"/>
                <xsd:element ref="ns3:f4b386671deb464d8bb6062959db37ce" minOccurs="0"/>
                <xsd:element ref="ns3:p39f2945831442ffb2b72677709d8610" minOccurs="0"/>
                <xsd:element ref="ns3:g947cab29b3b46f18713a0acc4648f6c" minOccurs="0"/>
                <xsd:element ref="ns2:SaTyDocumentUser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3f5c5e-af03-45f2-ad4d-25e99f738005" elementFormDefault="qualified">
    <xsd:import namespace="http://schemas.microsoft.com/office/2006/documentManagement/types"/>
    <xsd:import namespace="http://schemas.microsoft.com/office/infopath/2007/PartnerControls"/>
    <xsd:element name="SaTyDocumentArchive" ma:index="8" nillable="true" ma:displayName="Arkistoitava" ma:default="0" ma:description="" ma:internalName="SaTyDocumentArchive">
      <xsd:simpleType>
        <xsd:restriction base="dms:Boolean"/>
      </xsd:simpleType>
    </xsd:element>
    <xsd:element name="SaTyTosTaskGroup" ma:index="9" nillable="true" ma:displayName="Tehtävä" ma:hidden="true" ma:indexed="true" ma:internalName="SaTyTosTaskGroup" ma:readOnly="false">
      <xsd:simpleType>
        <xsd:restriction base="dms:Text">
          <xsd:maxLength value="255"/>
        </xsd:restriction>
      </xsd:simpleType>
    </xsd:element>
    <xsd:element name="SaTyTosTaskGroupId" ma:index="10" nillable="true" ma:displayName="Tehtävän tunnus" ma:hidden="true" ma:indexed="true" ma:internalName="SaTyTosTaskGroupId">
      <xsd:simpleType>
        <xsd:restriction base="dms:Text"/>
      </xsd:simpleType>
    </xsd:element>
    <xsd:element name="SaTyTosIssueGroup" ma:index="11" nillable="true" ma:displayName="Tehtävän tarkenne" ma:hidden="true" ma:indexed="true" ma:internalName="SaTyTosIssueGroup" ma:readOnly="false">
      <xsd:simpleType>
        <xsd:restriction base="dms:Text">
          <xsd:maxLength value="255"/>
        </xsd:restriction>
      </xsd:simpleType>
    </xsd:element>
    <xsd:element name="SaTyTosIssueGroupId" ma:index="12" nillable="true" ma:displayName="Tehtävän tarkenteen tunnus" ma:hidden="true" ma:indexed="true" ma:internalName="SaTyTosIssueGroupId">
      <xsd:simpleType>
        <xsd:restriction base="dms:Text"/>
      </xsd:simpleType>
    </xsd:element>
    <xsd:element name="SaTyTosDocumentType" ma:index="13" nillable="true" ma:displayName="Dokumenttityyppi" ma:indexed="true" ma:internalName="SaTyTosDocumentType">
      <xsd:simpleType>
        <xsd:restriction base="dms:Text"/>
      </xsd:simpleType>
    </xsd:element>
    <xsd:element name="SaTyTosDocumentTypeId" ma:index="14" nillable="true" ma:displayName="Dokumenttityypin tunnus" ma:hidden="true" ma:indexed="true" ma:internalName="SaTyTosDocumentTypeId">
      <xsd:simpleType>
        <xsd:restriction base="dms:Text"/>
      </xsd:simpleType>
    </xsd:element>
    <xsd:element name="SaTyTosPreservation" ma:index="15" nillable="true" ma:displayName="Säilytysaika" ma:hidden="true" ma:indexed="true" ma:internalName="SaTyTosPreservation">
      <xsd:simpleType>
        <xsd:restriction base="dms:Text"/>
      </xsd:simpleType>
    </xsd:element>
    <xsd:element name="SaTyDocumentYear" ma:index="16" nillable="true" ma:displayName="Vuosi" ma:decimals="0" ma:hidden="true" ma:internalName="SaTyDocumentYear" ma:percentage="FALSE">
      <xsd:simpleType>
        <xsd:restriction base="dms:Number">
          <xsd:maxInclusive value="2050"/>
          <xsd:minInclusive value="2010"/>
        </xsd:restriction>
      </xsd:simpleType>
    </xsd:element>
    <xsd:element name="SaTyDocumentStatus" ma:index="17" nillable="true" ma:displayName="Tila" ma:default="Luonnos" ma:internalName="SaTyDocumentStatus">
      <xsd:simpleType>
        <xsd:restriction base="dms:Choice">
          <xsd:enumeration value="Luonnos"/>
          <xsd:enumeration value="Valmis"/>
          <xsd:enumeration value="Arkistoitu"/>
        </xsd:restriction>
      </xsd:simpleType>
    </xsd:element>
    <xsd:element name="SaTyTosPublicity" ma:index="20" nillable="true" ma:displayName="Julkisuus" ma:hidden="true" ma:internalName="SaTyTosPublicity">
      <xsd:simpleType>
        <xsd:restriction base="dms:Text"/>
      </xsd:simpleType>
    </xsd:element>
    <xsd:element name="SaTyDocumentUserData" ma:index="31" nillable="true" ma:displayName="Henkilötietoja" ma:default="0" ma:hidden="true" ma:internalName="SaTyDocumentUserData">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86746b9-21ea-4a10-94d5-c7e2d54bbe5a" elementFormDefault="qualified">
    <xsd:import namespace="http://schemas.microsoft.com/office/2006/documentManagement/types"/>
    <xsd:import namespace="http://schemas.microsoft.com/office/infopath/2007/PartnerControls"/>
    <xsd:element name="a9215f07bdd34c12927c30fd8ee294e2" ma:index="21" nillable="true" ma:taxonomy="true" ma:internalName="a9215f07bdd34c12927c30fd8ee294e2" ma:taxonomyFieldName="SaTyDocumentOrganisation" ma:displayName="Organisaatiorakenne" ma:readOnly="false" ma:default="" ma:fieldId="{a9215f07-bdd3-4c12-927c-30fd8ee294e2}" ma:sspId="40397ff5-035d-43a5-8834-729ee8c332fa" ma:termSetId="4e8fc55d-bf43-4adc-9421-b3b49beecec2" ma:anchorId="00000000-0000-0000-0000-000000000000" ma:open="false" ma:isKeyword="false">
      <xsd:complexType>
        <xsd:sequence>
          <xsd:element ref="pc:Terms" minOccurs="0" maxOccurs="1"/>
        </xsd:sequence>
      </xsd:complexType>
    </xsd:element>
    <xsd:element name="TaxCatchAll" ma:index="22" nillable="true" ma:displayName="Taxonomy Catch All Column" ma:description="" ma:hidden="true" ma:list="{99153f8a-3e66-41d3-9803-f1f159d75eab}" ma:internalName="TaxCatchAll" ma:showField="CatchAllData" ma:web="bf3f5c5e-af03-45f2-ad4d-25e99f738005">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description="" ma:hidden="true" ma:list="{99153f8a-3e66-41d3-9803-f1f159d75eab}" ma:internalName="TaxCatchAllLabel" ma:readOnly="true" ma:showField="CatchAllDataLabel" ma:web="bf3f5c5e-af03-45f2-ad4d-25e99f738005">
      <xsd:complexType>
        <xsd:complexContent>
          <xsd:extension base="dms:MultiChoiceLookup">
            <xsd:sequence>
              <xsd:element name="Value" type="dms:Lookup" maxOccurs="unbounded" minOccurs="0" nillable="true"/>
            </xsd:sequence>
          </xsd:extension>
        </xsd:complexContent>
      </xsd:complexType>
    </xsd:element>
    <xsd:element name="f4b386671deb464d8bb6062959db37ce" ma:index="25" nillable="true" ma:taxonomy="true" ma:internalName="f4b386671deb464d8bb6062959db37ce" ma:taxonomyFieldName="SaTyDocumentQuartal" ma:displayName="Osavuosi" ma:readOnly="false" ma:default="" ma:fieldId="{f4b38667-1deb-464d-8bb6-062959db37ce}" ma:sspId="40397ff5-035d-43a5-8834-729ee8c332fa" ma:termSetId="895a9155-bcdc-4b0f-80ed-bd9ee6ec15cd" ma:anchorId="00000000-0000-0000-0000-000000000000" ma:open="false" ma:isKeyword="false">
      <xsd:complexType>
        <xsd:sequence>
          <xsd:element ref="pc:Terms" minOccurs="0" maxOccurs="1"/>
        </xsd:sequence>
      </xsd:complexType>
    </xsd:element>
    <xsd:element name="p39f2945831442ffb2b72677709d8610" ma:index="27" nillable="true" ma:taxonomy="true" ma:internalName="p39f2945831442ffb2b72677709d8610" ma:taxonomyFieldName="SaTyDocumentMonth" ma:displayName="Kuukausi" ma:readOnly="false" ma:default="" ma:fieldId="{939f2945-8314-42ff-b2b7-2677709d8610}" ma:sspId="40397ff5-035d-43a5-8834-729ee8c332fa" ma:termSetId="9349d5b0-8d30-4cc9-9bbe-b194ef7e757b" ma:anchorId="00000000-0000-0000-0000-000000000000" ma:open="false" ma:isKeyword="false">
      <xsd:complexType>
        <xsd:sequence>
          <xsd:element ref="pc:Terms" minOccurs="0" maxOccurs="1"/>
        </xsd:sequence>
      </xsd:complexType>
    </xsd:element>
    <xsd:element name="g947cab29b3b46f18713a0acc4648f6c" ma:index="29" nillable="true" ma:taxonomy="true" ma:internalName="g947cab29b3b46f18713a0acc4648f6c" ma:taxonomyFieldName="SaTyDocumentOtherTag" ma:displayName="Muu yksilöivä tieto" ma:readOnly="false" ma:default="" ma:fieldId="{0947cab2-9b3b-46f1-8713-a0acc4648f6c}" ma:sspId="40397ff5-035d-43a5-8834-729ee8c332fa" ma:termSetId="fd54c402-2e62-4cf2-a566-0b7c39712901" ma:anchorId="00000000-0000-0000-0000-000000000000"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C998FC-2CEB-4B43-98E4-45ABA76994D3}"/>
</file>

<file path=customXml/itemProps2.xml><?xml version="1.0" encoding="utf-8"?>
<ds:datastoreItem xmlns:ds="http://schemas.openxmlformats.org/officeDocument/2006/customXml" ds:itemID="{2341C790-D7F8-4F34-BD4F-D9B7E0562A9B}"/>
</file>

<file path=customXml/itemProps3.xml><?xml version="1.0" encoding="utf-8"?>
<ds:datastoreItem xmlns:ds="http://schemas.openxmlformats.org/officeDocument/2006/customXml" ds:itemID="{866ED4A7-032E-4F9E-8F7C-851F0EC454C3}"/>
</file>

<file path=customXml/itemProps4.xml><?xml version="1.0" encoding="utf-8"?>
<ds:datastoreItem xmlns:ds="http://schemas.openxmlformats.org/officeDocument/2006/customXml" ds:itemID="{72F5C686-EF28-4263-BE6E-963A571067A5}"/>
</file>

<file path=docProps/app.xml><?xml version="1.0" encoding="utf-8"?>
<Properties xmlns="http://schemas.openxmlformats.org/officeDocument/2006/extended-properties" xmlns:vt="http://schemas.openxmlformats.org/officeDocument/2006/docPropsVTypes">
  <Template>minipohja</Template>
  <TotalTime>600</TotalTime>
  <Words>119</Words>
  <Application>Microsoft Office PowerPoint</Application>
  <PresentationFormat>Laajakuva</PresentationFormat>
  <Paragraphs>25</Paragraphs>
  <Slides>1</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vt:i4>
      </vt:variant>
    </vt:vector>
  </HeadingPairs>
  <TitlesOfParts>
    <vt:vector size="7" baseType="lpstr">
      <vt:lpstr>Arial</vt:lpstr>
      <vt:lpstr>Montserrat</vt:lpstr>
      <vt:lpstr>Montserrat SemiBold</vt:lpstr>
      <vt:lpstr>Verdana</vt:lpstr>
      <vt:lpstr>Times New Roman</vt:lpstr>
      <vt:lpstr>minipohja</vt:lpstr>
      <vt:lpstr>PowerPoint-esitys</vt:lpstr>
    </vt:vector>
  </TitlesOfParts>
  <Company>WSP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Liikenneturvallisuus auditointi- jalankulkijoiden ja pyöräilijöiden läheltä piti tilanteet</dc:title>
  <dc:creator>Raatikka, Minna</dc:creator>
  <cp:lastModifiedBy>Tamminen Olli</cp:lastModifiedBy>
  <cp:revision>42</cp:revision>
  <dcterms:created xsi:type="dcterms:W3CDTF">2017-06-26T10:32:38Z</dcterms:created>
  <dcterms:modified xsi:type="dcterms:W3CDTF">2017-11-03T06:09:43Z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0x0101000EC482A17D284AEE8290D09FC0D2D6D200C589622A2BFC49F09A63EB8A0400625000A61671468641A24F9903C856E9C96988</vt:lpwstr>
  </property>
  <property fmtid="{D5CDD505-2E9C-101B-9397-08002B2CF9AE}" pid="3" name="od82ff796f8549e7b48b0e43c70930a6">
    <vt:lpwstr>Suomi|88d960e6-e76c-48a2-b607-f1600797b640</vt:lpwstr>
  </property>
  <property fmtid="{D5CDD505-2E9C-101B-9397-08002B2CF9AE}" pid="4" name="SaTyDocumentQuartal">
    <vt:lpwstr/>
  </property>
  <property fmtid="{D5CDD505-2E9C-101B-9397-08002B2CF9AE}" pid="5" name="SaTyDocumentOrganisation">
    <vt:lpwstr/>
  </property>
  <property fmtid="{D5CDD505-2E9C-101B-9397-08002B2CF9AE}" pid="6" name="SaTyDocumentMonth">
    <vt:lpwstr/>
  </property>
  <property fmtid="{D5CDD505-2E9C-101B-9397-08002B2CF9AE}" pid="7" name="eb88049090c34051aae092bae2056bc2">
    <vt:lpwstr/>
  </property>
  <property fmtid="{D5CDD505-2E9C-101B-9397-08002B2CF9AE}" pid="8" name="SaTyTosKeywords">
    <vt:lpwstr/>
  </property>
  <property fmtid="{D5CDD505-2E9C-101B-9397-08002B2CF9AE}" pid="9" name="SaTyDocumentLanguage">
    <vt:lpwstr>1;#Suomi|88d960e6-e76c-48a2-b607-f1600797b640</vt:lpwstr>
  </property>
  <property fmtid="{D5CDD505-2E9C-101B-9397-08002B2CF9AE}" pid="10" name="SaTyDocumentOtherTag">
    <vt:lpwstr/>
  </property>
  <property fmtid="{D5CDD505-2E9C-101B-9397-08002B2CF9AE}" pid="11" name="iq5q">
    <vt:lpwstr>Materiaalit</vt:lpwstr>
  </property>
  <property fmtid="{D5CDD505-2E9C-101B-9397-08002B2CF9AE}" pid="12" name="izv5">
    <vt:lpwstr>Esittelyt</vt:lpwstr>
  </property>
</Properties>
</file>