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30"/>
  </p:notesMasterIdLst>
  <p:handoutMasterIdLst>
    <p:handoutMasterId r:id="rId31"/>
  </p:handoutMasterIdLst>
  <p:sldIdLst>
    <p:sldId id="271" r:id="rId5"/>
    <p:sldId id="270" r:id="rId6"/>
    <p:sldId id="293" r:id="rId7"/>
    <p:sldId id="290" r:id="rId8"/>
    <p:sldId id="291" r:id="rId9"/>
    <p:sldId id="292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4" r:id="rId2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Esitys" id="{8800AE33-4428-4831-AC74-A1857DD8EFFE}">
          <p14:sldIdLst>
            <p14:sldId id="271"/>
            <p14:sldId id="270"/>
            <p14:sldId id="293"/>
            <p14:sldId id="290"/>
            <p14:sldId id="291"/>
            <p14:sldId id="292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4042"/>
    <a:srgbClr val="7C87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2F5890-6CA5-4E2E-8A56-83AB7E53F550}" v="85" dt="2024-04-05T11:17:49.602"/>
    <p1510:client id="{E23DE795-5441-458A-89E7-BEE228794532}" v="20" dt="2024-04-04T13:29:24.8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71" autoAdjust="0"/>
    <p:restoredTop sz="94660"/>
  </p:normalViewPr>
  <p:slideViewPr>
    <p:cSldViewPr snapToGrid="0">
      <p:cViewPr varScale="1">
        <p:scale>
          <a:sx n="83" d="100"/>
          <a:sy n="83" d="100"/>
        </p:scale>
        <p:origin x="102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tti Räikkönen" userId="d92b65c1-6afa-47c7-9c94-c3b4ba636e12" providerId="ADAL" clId="{E23DE795-5441-458A-89E7-BEE228794532}"/>
    <pc:docChg chg="custSel modSld">
      <pc:chgData name="Antti Räikkönen" userId="d92b65c1-6afa-47c7-9c94-c3b4ba636e12" providerId="ADAL" clId="{E23DE795-5441-458A-89E7-BEE228794532}" dt="2024-04-04T13:31:11.042" v="165" actId="6549"/>
      <pc:docMkLst>
        <pc:docMk/>
      </pc:docMkLst>
      <pc:sldChg chg="addSp delSp modSp mod">
        <pc:chgData name="Antti Räikkönen" userId="d92b65c1-6afa-47c7-9c94-c3b4ba636e12" providerId="ADAL" clId="{E23DE795-5441-458A-89E7-BEE228794532}" dt="2024-04-04T13:31:11.042" v="165" actId="6549"/>
        <pc:sldMkLst>
          <pc:docMk/>
          <pc:sldMk cId="2013310261" sldId="270"/>
        </pc:sldMkLst>
        <pc:spChg chg="add del mod">
          <ac:chgData name="Antti Räikkönen" userId="d92b65c1-6afa-47c7-9c94-c3b4ba636e12" providerId="ADAL" clId="{E23DE795-5441-458A-89E7-BEE228794532}" dt="2024-04-04T13:28:25.482" v="99"/>
          <ac:spMkLst>
            <pc:docMk/>
            <pc:sldMk cId="2013310261" sldId="270"/>
            <ac:spMk id="3" creationId="{A439A4CA-2D40-13FE-E8FE-325FC1D38F17}"/>
          </ac:spMkLst>
        </pc:spChg>
        <pc:spChg chg="mod">
          <ac:chgData name="Antti Räikkönen" userId="d92b65c1-6afa-47c7-9c94-c3b4ba636e12" providerId="ADAL" clId="{E23DE795-5441-458A-89E7-BEE228794532}" dt="2024-04-04T13:31:11.042" v="165" actId="6549"/>
          <ac:spMkLst>
            <pc:docMk/>
            <pc:sldMk cId="2013310261" sldId="270"/>
            <ac:spMk id="4" creationId="{E4F54D3C-16D0-61BD-048D-34C8EF03DC04}"/>
          </ac:spMkLst>
        </pc:spChg>
        <pc:spChg chg="mod">
          <ac:chgData name="Antti Räikkönen" userId="d92b65c1-6afa-47c7-9c94-c3b4ba636e12" providerId="ADAL" clId="{E23DE795-5441-458A-89E7-BEE228794532}" dt="2024-04-04T13:30:45.337" v="161" actId="1076"/>
          <ac:spMkLst>
            <pc:docMk/>
            <pc:sldMk cId="2013310261" sldId="270"/>
            <ac:spMk id="10" creationId="{598B7E98-FA5C-6280-F114-98B9C2186C5C}"/>
          </ac:spMkLst>
        </pc:spChg>
        <pc:graphicFrameChg chg="add mod">
          <ac:chgData name="Antti Räikkönen" userId="d92b65c1-6afa-47c7-9c94-c3b4ba636e12" providerId="ADAL" clId="{E23DE795-5441-458A-89E7-BEE228794532}" dt="2024-04-04T13:28:02.891" v="97"/>
          <ac:graphicFrameMkLst>
            <pc:docMk/>
            <pc:sldMk cId="2013310261" sldId="270"/>
            <ac:graphicFrameMk id="5" creationId="{13CF4641-D631-4431-875C-448FA6377615}"/>
          </ac:graphicFrameMkLst>
        </pc:graphicFrameChg>
        <pc:graphicFrameChg chg="add mod">
          <ac:chgData name="Antti Räikkönen" userId="d92b65c1-6afa-47c7-9c94-c3b4ba636e12" providerId="ADAL" clId="{E23DE795-5441-458A-89E7-BEE228794532}" dt="2024-04-04T13:28:54.095" v="109" actId="404"/>
          <ac:graphicFrameMkLst>
            <pc:docMk/>
            <pc:sldMk cId="2013310261" sldId="270"/>
            <ac:graphicFrameMk id="6" creationId="{13CF4641-D631-4431-875C-448FA6377615}"/>
          </ac:graphicFrameMkLst>
        </pc:graphicFrameChg>
        <pc:graphicFrameChg chg="del">
          <ac:chgData name="Antti Räikkönen" userId="d92b65c1-6afa-47c7-9c94-c3b4ba636e12" providerId="ADAL" clId="{E23DE795-5441-458A-89E7-BEE228794532}" dt="2024-04-04T13:27:51.891" v="94" actId="478"/>
          <ac:graphicFrameMkLst>
            <pc:docMk/>
            <pc:sldMk cId="2013310261" sldId="270"/>
            <ac:graphicFrameMk id="9" creationId="{13CF4641-D631-4431-875C-448FA6377615}"/>
          </ac:graphicFrameMkLst>
        </pc:graphicFrameChg>
        <pc:cxnChg chg="mod">
          <ac:chgData name="Antti Räikkönen" userId="d92b65c1-6afa-47c7-9c94-c3b4ba636e12" providerId="ADAL" clId="{E23DE795-5441-458A-89E7-BEE228794532}" dt="2024-04-04T13:30:52.158" v="162" actId="14100"/>
          <ac:cxnSpMkLst>
            <pc:docMk/>
            <pc:sldMk cId="2013310261" sldId="270"/>
            <ac:cxnSpMk id="12" creationId="{F5DF9BAB-1F8D-5222-EE32-3267C6CF8ECA}"/>
          </ac:cxnSpMkLst>
        </pc:cxnChg>
      </pc:sldChg>
      <pc:sldChg chg="modSp mod">
        <pc:chgData name="Antti Räikkönen" userId="d92b65c1-6afa-47c7-9c94-c3b4ba636e12" providerId="ADAL" clId="{E23DE795-5441-458A-89E7-BEE228794532}" dt="2024-04-04T13:27:12.035" v="93" actId="14100"/>
        <pc:sldMkLst>
          <pc:docMk/>
          <pc:sldMk cId="1161963717" sldId="293"/>
        </pc:sldMkLst>
        <pc:graphicFrameChg chg="mod modGraphic">
          <ac:chgData name="Antti Räikkönen" userId="d92b65c1-6afa-47c7-9c94-c3b4ba636e12" providerId="ADAL" clId="{E23DE795-5441-458A-89E7-BEE228794532}" dt="2024-04-04T13:27:12.035" v="93" actId="14100"/>
          <ac:graphicFrameMkLst>
            <pc:docMk/>
            <pc:sldMk cId="1161963717" sldId="293"/>
            <ac:graphicFrameMk id="7" creationId="{E369DC96-5253-5575-8579-F84E4560BE62}"/>
          </ac:graphicFrameMkLst>
        </pc:graphicFrameChg>
      </pc:sldChg>
    </pc:docChg>
  </pc:docChgLst>
  <pc:docChgLst>
    <pc:chgData name="Antti Räikkönen" userId="d92b65c1-6afa-47c7-9c94-c3b4ba636e12" providerId="ADAL" clId="{C5E68D82-3AD6-4DB7-ACB2-B1F0E9408442}"/>
    <pc:docChg chg="undo custSel addSld delSld modSld sldOrd modSection">
      <pc:chgData name="Antti Räikkönen" userId="d92b65c1-6afa-47c7-9c94-c3b4ba636e12" providerId="ADAL" clId="{C5E68D82-3AD6-4DB7-ACB2-B1F0E9408442}" dt="2024-03-01T14:45:17.597" v="971" actId="207"/>
      <pc:docMkLst>
        <pc:docMk/>
      </pc:docMkLst>
      <pc:sldChg chg="modSp mod">
        <pc:chgData name="Antti Räikkönen" userId="d92b65c1-6afa-47c7-9c94-c3b4ba636e12" providerId="ADAL" clId="{C5E68D82-3AD6-4DB7-ACB2-B1F0E9408442}" dt="2024-03-01T13:31:13.026" v="23" actId="20577"/>
        <pc:sldMkLst>
          <pc:docMk/>
          <pc:sldMk cId="2986468451" sldId="269"/>
        </pc:sldMkLst>
        <pc:spChg chg="mod">
          <ac:chgData name="Antti Räikkönen" userId="d92b65c1-6afa-47c7-9c94-c3b4ba636e12" providerId="ADAL" clId="{C5E68D82-3AD6-4DB7-ACB2-B1F0E9408442}" dt="2024-03-01T13:31:13.026" v="23" actId="20577"/>
          <ac:spMkLst>
            <pc:docMk/>
            <pc:sldMk cId="2986468451" sldId="269"/>
            <ac:spMk id="3" creationId="{D5C78723-0F25-9CC4-A6E4-89EA2BD39FF4}"/>
          </ac:spMkLst>
        </pc:spChg>
      </pc:sldChg>
      <pc:sldChg chg="addSp delSp modSp new mod modClrScheme chgLayout">
        <pc:chgData name="Antti Räikkönen" userId="d92b65c1-6afa-47c7-9c94-c3b4ba636e12" providerId="ADAL" clId="{C5E68D82-3AD6-4DB7-ACB2-B1F0E9408442}" dt="2024-03-01T14:21:47.923" v="873" actId="1037"/>
        <pc:sldMkLst>
          <pc:docMk/>
          <pc:sldMk cId="2013310261" sldId="270"/>
        </pc:sldMkLst>
        <pc:spChg chg="del mod ord">
          <ac:chgData name="Antti Räikkönen" userId="d92b65c1-6afa-47c7-9c94-c3b4ba636e12" providerId="ADAL" clId="{C5E68D82-3AD6-4DB7-ACB2-B1F0E9408442}" dt="2024-03-01T13:31:29.112" v="26" actId="700"/>
          <ac:spMkLst>
            <pc:docMk/>
            <pc:sldMk cId="2013310261" sldId="270"/>
            <ac:spMk id="2" creationId="{E166C7D3-5049-B801-B317-A10D3E9BEF16}"/>
          </ac:spMkLst>
        </pc:spChg>
        <pc:spChg chg="del mod ord">
          <ac:chgData name="Antti Räikkönen" userId="d92b65c1-6afa-47c7-9c94-c3b4ba636e12" providerId="ADAL" clId="{C5E68D82-3AD6-4DB7-ACB2-B1F0E9408442}" dt="2024-03-01T13:31:29.112" v="26" actId="700"/>
          <ac:spMkLst>
            <pc:docMk/>
            <pc:sldMk cId="2013310261" sldId="270"/>
            <ac:spMk id="3" creationId="{134983DB-6E1D-C803-45BA-3581990C7B34}"/>
          </ac:spMkLst>
        </pc:spChg>
        <pc:spChg chg="add mod ord">
          <ac:chgData name="Antti Räikkönen" userId="d92b65c1-6afa-47c7-9c94-c3b4ba636e12" providerId="ADAL" clId="{C5E68D82-3AD6-4DB7-ACB2-B1F0E9408442}" dt="2024-03-01T13:31:35.062" v="46" actId="20577"/>
          <ac:spMkLst>
            <pc:docMk/>
            <pc:sldMk cId="2013310261" sldId="270"/>
            <ac:spMk id="4" creationId="{E4F54D3C-16D0-61BD-048D-34C8EF03DC04}"/>
          </ac:spMkLst>
        </pc:spChg>
        <pc:spChg chg="add del mod ord">
          <ac:chgData name="Antti Räikkönen" userId="d92b65c1-6afa-47c7-9c94-c3b4ba636e12" providerId="ADAL" clId="{C5E68D82-3AD6-4DB7-ACB2-B1F0E9408442}" dt="2024-03-01T13:33:19.758" v="53"/>
          <ac:spMkLst>
            <pc:docMk/>
            <pc:sldMk cId="2013310261" sldId="270"/>
            <ac:spMk id="5" creationId="{78B455F7-2EE2-A7BB-B284-D7CAE1DD40B1}"/>
          </ac:spMkLst>
        </pc:spChg>
        <pc:spChg chg="add del mod ord">
          <ac:chgData name="Antti Räikkönen" userId="d92b65c1-6afa-47c7-9c94-c3b4ba636e12" providerId="ADAL" clId="{C5E68D82-3AD6-4DB7-ACB2-B1F0E9408442}" dt="2024-03-01T13:32:19.524" v="47" actId="931"/>
          <ac:spMkLst>
            <pc:docMk/>
            <pc:sldMk cId="2013310261" sldId="270"/>
            <ac:spMk id="6" creationId="{CEC425BA-DF0E-811C-8354-0DDDABD12AE0}"/>
          </ac:spMkLst>
        </pc:spChg>
        <pc:spChg chg="add mod">
          <ac:chgData name="Antti Räikkönen" userId="d92b65c1-6afa-47c7-9c94-c3b4ba636e12" providerId="ADAL" clId="{C5E68D82-3AD6-4DB7-ACB2-B1F0E9408442}" dt="2024-03-01T14:21:47.923" v="873" actId="1037"/>
          <ac:spMkLst>
            <pc:docMk/>
            <pc:sldMk cId="2013310261" sldId="270"/>
            <ac:spMk id="10" creationId="{598B7E98-FA5C-6280-F114-98B9C2186C5C}"/>
          </ac:spMkLst>
        </pc:spChg>
        <pc:graphicFrameChg chg="add mod">
          <ac:chgData name="Antti Räikkönen" userId="d92b65c1-6afa-47c7-9c94-c3b4ba636e12" providerId="ADAL" clId="{C5E68D82-3AD6-4DB7-ACB2-B1F0E9408442}" dt="2024-03-01T13:35:16.983" v="96" actId="403"/>
          <ac:graphicFrameMkLst>
            <pc:docMk/>
            <pc:sldMk cId="2013310261" sldId="270"/>
            <ac:graphicFrameMk id="9" creationId="{13CF4641-D631-4431-875C-448FA6377615}"/>
          </ac:graphicFrameMkLst>
        </pc:graphicFrameChg>
        <pc:picChg chg="add mod modCrop">
          <ac:chgData name="Antti Räikkönen" userId="d92b65c1-6afa-47c7-9c94-c3b4ba636e12" providerId="ADAL" clId="{C5E68D82-3AD6-4DB7-ACB2-B1F0E9408442}" dt="2024-03-01T13:33:33.050" v="80" actId="1038"/>
          <ac:picMkLst>
            <pc:docMk/>
            <pc:sldMk cId="2013310261" sldId="270"/>
            <ac:picMk id="8" creationId="{23CD7F72-42E7-1FE8-0738-822B48E93DEE}"/>
          </ac:picMkLst>
        </pc:picChg>
        <pc:cxnChg chg="add mod">
          <ac:chgData name="Antti Räikkönen" userId="d92b65c1-6afa-47c7-9c94-c3b4ba636e12" providerId="ADAL" clId="{C5E68D82-3AD6-4DB7-ACB2-B1F0E9408442}" dt="2024-03-01T14:21:47.923" v="873" actId="1037"/>
          <ac:cxnSpMkLst>
            <pc:docMk/>
            <pc:sldMk cId="2013310261" sldId="270"/>
            <ac:cxnSpMk id="12" creationId="{F5DF9BAB-1F8D-5222-EE32-3267C6CF8ECA}"/>
          </ac:cxnSpMkLst>
        </pc:cxnChg>
      </pc:sldChg>
      <pc:sldChg chg="addSp delSp modSp new mod ord modClrScheme chgLayout">
        <pc:chgData name="Antti Räikkönen" userId="d92b65c1-6afa-47c7-9c94-c3b4ba636e12" providerId="ADAL" clId="{C5E68D82-3AD6-4DB7-ACB2-B1F0E9408442}" dt="2024-03-01T14:15:46.482" v="703" actId="27918"/>
        <pc:sldMkLst>
          <pc:docMk/>
          <pc:sldMk cId="3336145523" sldId="271"/>
        </pc:sldMkLst>
        <pc:spChg chg="mod ord">
          <ac:chgData name="Antti Räikkönen" userId="d92b65c1-6afa-47c7-9c94-c3b4ba636e12" providerId="ADAL" clId="{C5E68D82-3AD6-4DB7-ACB2-B1F0E9408442}" dt="2024-03-01T13:39:50.328" v="199" actId="700"/>
          <ac:spMkLst>
            <pc:docMk/>
            <pc:sldMk cId="3336145523" sldId="271"/>
            <ac:spMk id="2" creationId="{51787149-DB3E-30BE-B15F-C9CA4B095FAD}"/>
          </ac:spMkLst>
        </pc:spChg>
        <pc:spChg chg="del">
          <ac:chgData name="Antti Räikkönen" userId="d92b65c1-6afa-47c7-9c94-c3b4ba636e12" providerId="ADAL" clId="{C5E68D82-3AD6-4DB7-ACB2-B1F0E9408442}" dt="2024-03-01T13:38:20.886" v="139"/>
          <ac:spMkLst>
            <pc:docMk/>
            <pc:sldMk cId="3336145523" sldId="271"/>
            <ac:spMk id="3" creationId="{AB28B958-3402-F36E-E856-7371549B9165}"/>
          </ac:spMkLst>
        </pc:spChg>
        <pc:spChg chg="del mod ord">
          <ac:chgData name="Antti Räikkönen" userId="d92b65c1-6afa-47c7-9c94-c3b4ba636e12" providerId="ADAL" clId="{C5E68D82-3AD6-4DB7-ACB2-B1F0E9408442}" dt="2024-03-01T13:39:50.328" v="199" actId="700"/>
          <ac:spMkLst>
            <pc:docMk/>
            <pc:sldMk cId="3336145523" sldId="271"/>
            <ac:spMk id="4" creationId="{03A12124-B018-0E56-EF57-0447894F5A58}"/>
          </ac:spMkLst>
        </pc:spChg>
        <pc:spChg chg="add mod ord">
          <ac:chgData name="Antti Räikkönen" userId="d92b65c1-6afa-47c7-9c94-c3b4ba636e12" providerId="ADAL" clId="{C5E68D82-3AD6-4DB7-ACB2-B1F0E9408442}" dt="2024-03-01T13:40:00.957" v="229" actId="20577"/>
          <ac:spMkLst>
            <pc:docMk/>
            <pc:sldMk cId="3336145523" sldId="271"/>
            <ac:spMk id="6" creationId="{14225062-561B-CDFF-B62A-EDE045111705}"/>
          </ac:spMkLst>
        </pc:spChg>
        <pc:spChg chg="add mod ord">
          <ac:chgData name="Antti Räikkönen" userId="d92b65c1-6afa-47c7-9c94-c3b4ba636e12" providerId="ADAL" clId="{C5E68D82-3AD6-4DB7-ACB2-B1F0E9408442}" dt="2024-03-01T13:40:07.313" v="257" actId="20577"/>
          <ac:spMkLst>
            <pc:docMk/>
            <pc:sldMk cId="3336145523" sldId="271"/>
            <ac:spMk id="7" creationId="{6E64798C-3E77-2545-5DB7-408C35A2E881}"/>
          </ac:spMkLst>
        </pc:spChg>
        <pc:spChg chg="add del mod ord">
          <ac:chgData name="Antti Räikkönen" userId="d92b65c1-6afa-47c7-9c94-c3b4ba636e12" providerId="ADAL" clId="{C5E68D82-3AD6-4DB7-ACB2-B1F0E9408442}" dt="2024-03-01T13:46:57.393" v="554"/>
          <ac:spMkLst>
            <pc:docMk/>
            <pc:sldMk cId="3336145523" sldId="271"/>
            <ac:spMk id="8" creationId="{F4246E38-B78A-D7B9-FDDB-B993C89AE260}"/>
          </ac:spMkLst>
        </pc:spChg>
        <pc:graphicFrameChg chg="add mod ord">
          <ac:chgData name="Antti Räikkönen" userId="d92b65c1-6afa-47c7-9c94-c3b4ba636e12" providerId="ADAL" clId="{C5E68D82-3AD6-4DB7-ACB2-B1F0E9408442}" dt="2024-03-01T13:39:50.328" v="199" actId="700"/>
          <ac:graphicFrameMkLst>
            <pc:docMk/>
            <pc:sldMk cId="3336145523" sldId="271"/>
            <ac:graphicFrameMk id="5" creationId="{9FA0DE62-50F5-4B4C-AA40-938232A871D6}"/>
          </ac:graphicFrameMkLst>
        </pc:graphicFrameChg>
        <pc:graphicFrameChg chg="add mod">
          <ac:chgData name="Antti Räikkönen" userId="d92b65c1-6afa-47c7-9c94-c3b4ba636e12" providerId="ADAL" clId="{C5E68D82-3AD6-4DB7-ACB2-B1F0E9408442}" dt="2024-03-01T13:46:57.393" v="554"/>
          <ac:graphicFrameMkLst>
            <pc:docMk/>
            <pc:sldMk cId="3336145523" sldId="271"/>
            <ac:graphicFrameMk id="9" creationId="{2E3EBBA0-183C-4777-8DC1-CD418347B043}"/>
          </ac:graphicFrameMkLst>
        </pc:graphicFrameChg>
      </pc:sldChg>
      <pc:sldChg chg="addSp delSp modSp add mod">
        <pc:chgData name="Antti Räikkönen" userId="d92b65c1-6afa-47c7-9c94-c3b4ba636e12" providerId="ADAL" clId="{C5E68D82-3AD6-4DB7-ACB2-B1F0E9408442}" dt="2024-03-01T14:15:46.567" v="706" actId="27918"/>
        <pc:sldMkLst>
          <pc:docMk/>
          <pc:sldMk cId="1027096693" sldId="272"/>
        </pc:sldMkLst>
        <pc:spChg chg="mod">
          <ac:chgData name="Antti Räikkönen" userId="d92b65c1-6afa-47c7-9c94-c3b4ba636e12" providerId="ADAL" clId="{C5E68D82-3AD6-4DB7-ACB2-B1F0E9408442}" dt="2024-03-01T13:40:21.897" v="265" actId="20577"/>
          <ac:spMkLst>
            <pc:docMk/>
            <pc:sldMk cId="1027096693" sldId="272"/>
            <ac:spMk id="2" creationId="{51787149-DB3E-30BE-B15F-C9CA4B095FAD}"/>
          </ac:spMkLst>
        </pc:spChg>
        <pc:spChg chg="add del mod">
          <ac:chgData name="Antti Räikkönen" userId="d92b65c1-6afa-47c7-9c94-c3b4ba636e12" providerId="ADAL" clId="{C5E68D82-3AD6-4DB7-ACB2-B1F0E9408442}" dt="2024-03-01T13:40:36.303" v="268"/>
          <ac:spMkLst>
            <pc:docMk/>
            <pc:sldMk cId="1027096693" sldId="272"/>
            <ac:spMk id="4" creationId="{A1FBB54E-0BF5-4B2D-1884-5F280D8A2C1E}"/>
          </ac:spMkLst>
        </pc:spChg>
        <pc:spChg chg="del">
          <ac:chgData name="Antti Räikkönen" userId="d92b65c1-6afa-47c7-9c94-c3b4ba636e12" providerId="ADAL" clId="{C5E68D82-3AD6-4DB7-ACB2-B1F0E9408442}" dt="2024-03-01T13:46:39.525" v="552"/>
          <ac:spMkLst>
            <pc:docMk/>
            <pc:sldMk cId="1027096693" sldId="272"/>
            <ac:spMk id="8" creationId="{F4246E38-B78A-D7B9-FDDB-B993C89AE260}"/>
          </ac:spMkLst>
        </pc:spChg>
        <pc:graphicFrameChg chg="del">
          <ac:chgData name="Antti Räikkönen" userId="d92b65c1-6afa-47c7-9c94-c3b4ba636e12" providerId="ADAL" clId="{C5E68D82-3AD6-4DB7-ACB2-B1F0E9408442}" dt="2024-03-01T13:40:23.616" v="266" actId="478"/>
          <ac:graphicFrameMkLst>
            <pc:docMk/>
            <pc:sldMk cId="1027096693" sldId="272"/>
            <ac:graphicFrameMk id="5" creationId="{9FA0DE62-50F5-4B4C-AA40-938232A871D6}"/>
          </ac:graphicFrameMkLst>
        </pc:graphicFrameChg>
        <pc:graphicFrameChg chg="add mod">
          <ac:chgData name="Antti Räikkönen" userId="d92b65c1-6afa-47c7-9c94-c3b4ba636e12" providerId="ADAL" clId="{C5E68D82-3AD6-4DB7-ACB2-B1F0E9408442}" dt="2024-03-01T13:40:36.303" v="268"/>
          <ac:graphicFrameMkLst>
            <pc:docMk/>
            <pc:sldMk cId="1027096693" sldId="272"/>
            <ac:graphicFrameMk id="9" creationId="{6ABD9BD5-D0DF-4053-A877-6D652C6DE24A}"/>
          </ac:graphicFrameMkLst>
        </pc:graphicFrameChg>
        <pc:graphicFrameChg chg="add mod">
          <ac:chgData name="Antti Räikkönen" userId="d92b65c1-6afa-47c7-9c94-c3b4ba636e12" providerId="ADAL" clId="{C5E68D82-3AD6-4DB7-ACB2-B1F0E9408442}" dt="2024-03-01T13:46:39.525" v="552"/>
          <ac:graphicFrameMkLst>
            <pc:docMk/>
            <pc:sldMk cId="1027096693" sldId="272"/>
            <ac:graphicFrameMk id="10" creationId="{8A172273-0483-4C43-B79B-F725DBF19EFE}"/>
          </ac:graphicFrameMkLst>
        </pc:graphicFrameChg>
      </pc:sldChg>
      <pc:sldChg chg="addSp delSp modSp add mod">
        <pc:chgData name="Antti Räikkönen" userId="d92b65c1-6afa-47c7-9c94-c3b4ba636e12" providerId="ADAL" clId="{C5E68D82-3AD6-4DB7-ACB2-B1F0E9408442}" dt="2024-03-01T14:15:46.598" v="708" actId="27918"/>
        <pc:sldMkLst>
          <pc:docMk/>
          <pc:sldMk cId="1715499435" sldId="273"/>
        </pc:sldMkLst>
        <pc:spChg chg="mod">
          <ac:chgData name="Antti Räikkönen" userId="d92b65c1-6afa-47c7-9c94-c3b4ba636e12" providerId="ADAL" clId="{C5E68D82-3AD6-4DB7-ACB2-B1F0E9408442}" dt="2024-03-01T13:40:52.578" v="286" actId="20577"/>
          <ac:spMkLst>
            <pc:docMk/>
            <pc:sldMk cId="1715499435" sldId="273"/>
            <ac:spMk id="2" creationId="{51787149-DB3E-30BE-B15F-C9CA4B095FAD}"/>
          </ac:spMkLst>
        </pc:spChg>
        <pc:spChg chg="add del mod">
          <ac:chgData name="Antti Räikkönen" userId="d92b65c1-6afa-47c7-9c94-c3b4ba636e12" providerId="ADAL" clId="{C5E68D82-3AD6-4DB7-ACB2-B1F0E9408442}" dt="2024-03-01T13:40:59.672" v="289"/>
          <ac:spMkLst>
            <pc:docMk/>
            <pc:sldMk cId="1715499435" sldId="273"/>
            <ac:spMk id="4" creationId="{D01F7D31-31D1-9CD6-B182-BCDBF25B2C6B}"/>
          </ac:spMkLst>
        </pc:spChg>
        <pc:spChg chg="del">
          <ac:chgData name="Antti Räikkönen" userId="d92b65c1-6afa-47c7-9c94-c3b4ba636e12" providerId="ADAL" clId="{C5E68D82-3AD6-4DB7-ACB2-B1F0E9408442}" dt="2024-03-01T13:46:34.949" v="550"/>
          <ac:spMkLst>
            <pc:docMk/>
            <pc:sldMk cId="1715499435" sldId="273"/>
            <ac:spMk id="8" creationId="{F4246E38-B78A-D7B9-FDDB-B993C89AE260}"/>
          </ac:spMkLst>
        </pc:spChg>
        <pc:graphicFrameChg chg="add mod">
          <ac:chgData name="Antti Räikkönen" userId="d92b65c1-6afa-47c7-9c94-c3b4ba636e12" providerId="ADAL" clId="{C5E68D82-3AD6-4DB7-ACB2-B1F0E9408442}" dt="2024-03-01T13:40:59.672" v="289"/>
          <ac:graphicFrameMkLst>
            <pc:docMk/>
            <pc:sldMk cId="1715499435" sldId="273"/>
            <ac:graphicFrameMk id="5" creationId="{CA32FBD3-4190-4900-A5E4-393DC41405D7}"/>
          </ac:graphicFrameMkLst>
        </pc:graphicFrameChg>
        <pc:graphicFrameChg chg="del">
          <ac:chgData name="Antti Räikkönen" userId="d92b65c1-6afa-47c7-9c94-c3b4ba636e12" providerId="ADAL" clId="{C5E68D82-3AD6-4DB7-ACB2-B1F0E9408442}" dt="2024-03-01T13:40:57.917" v="287" actId="478"/>
          <ac:graphicFrameMkLst>
            <pc:docMk/>
            <pc:sldMk cId="1715499435" sldId="273"/>
            <ac:graphicFrameMk id="9" creationId="{6ABD9BD5-D0DF-4053-A877-6D652C6DE24A}"/>
          </ac:graphicFrameMkLst>
        </pc:graphicFrameChg>
        <pc:graphicFrameChg chg="add mod">
          <ac:chgData name="Antti Räikkönen" userId="d92b65c1-6afa-47c7-9c94-c3b4ba636e12" providerId="ADAL" clId="{C5E68D82-3AD6-4DB7-ACB2-B1F0E9408442}" dt="2024-03-01T13:46:34.949" v="550"/>
          <ac:graphicFrameMkLst>
            <pc:docMk/>
            <pc:sldMk cId="1715499435" sldId="273"/>
            <ac:graphicFrameMk id="10" creationId="{A85A61A2-F961-4361-9836-FFCC0D30A3F3}"/>
          </ac:graphicFrameMkLst>
        </pc:graphicFrameChg>
      </pc:sldChg>
      <pc:sldChg chg="addSp delSp modSp add mod">
        <pc:chgData name="Antti Räikkönen" userId="d92b65c1-6afa-47c7-9c94-c3b4ba636e12" providerId="ADAL" clId="{C5E68D82-3AD6-4DB7-ACB2-B1F0E9408442}" dt="2024-03-01T14:15:46.629" v="710" actId="27918"/>
        <pc:sldMkLst>
          <pc:docMk/>
          <pc:sldMk cId="40157043" sldId="274"/>
        </pc:sldMkLst>
        <pc:spChg chg="mod">
          <ac:chgData name="Antti Räikkönen" userId="d92b65c1-6afa-47c7-9c94-c3b4ba636e12" providerId="ADAL" clId="{C5E68D82-3AD6-4DB7-ACB2-B1F0E9408442}" dt="2024-03-01T13:41:06.316" v="299" actId="20577"/>
          <ac:spMkLst>
            <pc:docMk/>
            <pc:sldMk cId="40157043" sldId="274"/>
            <ac:spMk id="2" creationId="{51787149-DB3E-30BE-B15F-C9CA4B095FAD}"/>
          </ac:spMkLst>
        </pc:spChg>
        <pc:spChg chg="add del mod">
          <ac:chgData name="Antti Räikkönen" userId="d92b65c1-6afa-47c7-9c94-c3b4ba636e12" providerId="ADAL" clId="{C5E68D82-3AD6-4DB7-ACB2-B1F0E9408442}" dt="2024-03-01T13:41:11.682" v="302"/>
          <ac:spMkLst>
            <pc:docMk/>
            <pc:sldMk cId="40157043" sldId="274"/>
            <ac:spMk id="4" creationId="{B7E48119-8D71-4384-C029-A789149B4E13}"/>
          </ac:spMkLst>
        </pc:spChg>
        <pc:spChg chg="del">
          <ac:chgData name="Antti Räikkönen" userId="d92b65c1-6afa-47c7-9c94-c3b4ba636e12" providerId="ADAL" clId="{C5E68D82-3AD6-4DB7-ACB2-B1F0E9408442}" dt="2024-03-01T13:46:29.891" v="548"/>
          <ac:spMkLst>
            <pc:docMk/>
            <pc:sldMk cId="40157043" sldId="274"/>
            <ac:spMk id="8" creationId="{F4246E38-B78A-D7B9-FDDB-B993C89AE260}"/>
          </ac:spMkLst>
        </pc:spChg>
        <pc:graphicFrameChg chg="del">
          <ac:chgData name="Antti Räikkönen" userId="d92b65c1-6afa-47c7-9c94-c3b4ba636e12" providerId="ADAL" clId="{C5E68D82-3AD6-4DB7-ACB2-B1F0E9408442}" dt="2024-03-01T13:41:08.075" v="300" actId="478"/>
          <ac:graphicFrameMkLst>
            <pc:docMk/>
            <pc:sldMk cId="40157043" sldId="274"/>
            <ac:graphicFrameMk id="5" creationId="{CA32FBD3-4190-4900-A5E4-393DC41405D7}"/>
          </ac:graphicFrameMkLst>
        </pc:graphicFrameChg>
        <pc:graphicFrameChg chg="add mod">
          <ac:chgData name="Antti Räikkönen" userId="d92b65c1-6afa-47c7-9c94-c3b4ba636e12" providerId="ADAL" clId="{C5E68D82-3AD6-4DB7-ACB2-B1F0E9408442}" dt="2024-03-01T13:41:11.682" v="302"/>
          <ac:graphicFrameMkLst>
            <pc:docMk/>
            <pc:sldMk cId="40157043" sldId="274"/>
            <ac:graphicFrameMk id="9" creationId="{8C7C44C1-9078-46FC-937B-A8911280A8C4}"/>
          </ac:graphicFrameMkLst>
        </pc:graphicFrameChg>
        <pc:graphicFrameChg chg="add mod">
          <ac:chgData name="Antti Räikkönen" userId="d92b65c1-6afa-47c7-9c94-c3b4ba636e12" providerId="ADAL" clId="{C5E68D82-3AD6-4DB7-ACB2-B1F0E9408442}" dt="2024-03-01T13:46:29.891" v="548"/>
          <ac:graphicFrameMkLst>
            <pc:docMk/>
            <pc:sldMk cId="40157043" sldId="274"/>
            <ac:graphicFrameMk id="10" creationId="{A4D06693-DF42-4822-A2F2-38BA614E23CB}"/>
          </ac:graphicFrameMkLst>
        </pc:graphicFrameChg>
      </pc:sldChg>
      <pc:sldChg chg="addSp delSp modSp add mod">
        <pc:chgData name="Antti Räikkönen" userId="d92b65c1-6afa-47c7-9c94-c3b4ba636e12" providerId="ADAL" clId="{C5E68D82-3AD6-4DB7-ACB2-B1F0E9408442}" dt="2024-03-01T14:15:46.667" v="712" actId="27918"/>
        <pc:sldMkLst>
          <pc:docMk/>
          <pc:sldMk cId="3075271965" sldId="275"/>
        </pc:sldMkLst>
        <pc:spChg chg="mod">
          <ac:chgData name="Antti Räikkönen" userId="d92b65c1-6afa-47c7-9c94-c3b4ba636e12" providerId="ADAL" clId="{C5E68D82-3AD6-4DB7-ACB2-B1F0E9408442}" dt="2024-03-01T13:41:22.418" v="315" actId="20577"/>
          <ac:spMkLst>
            <pc:docMk/>
            <pc:sldMk cId="3075271965" sldId="275"/>
            <ac:spMk id="2" creationId="{51787149-DB3E-30BE-B15F-C9CA4B095FAD}"/>
          </ac:spMkLst>
        </pc:spChg>
        <pc:spChg chg="add del mod">
          <ac:chgData name="Antti Räikkönen" userId="d92b65c1-6afa-47c7-9c94-c3b4ba636e12" providerId="ADAL" clId="{C5E68D82-3AD6-4DB7-ACB2-B1F0E9408442}" dt="2024-03-01T13:41:28.965" v="318"/>
          <ac:spMkLst>
            <pc:docMk/>
            <pc:sldMk cId="3075271965" sldId="275"/>
            <ac:spMk id="4" creationId="{700262EA-1586-7949-60B7-F6D7BEDB0440}"/>
          </ac:spMkLst>
        </pc:spChg>
        <pc:spChg chg="del">
          <ac:chgData name="Antti Räikkönen" userId="d92b65c1-6afa-47c7-9c94-c3b4ba636e12" providerId="ADAL" clId="{C5E68D82-3AD6-4DB7-ACB2-B1F0E9408442}" dt="2024-03-01T13:46:22.986" v="546"/>
          <ac:spMkLst>
            <pc:docMk/>
            <pc:sldMk cId="3075271965" sldId="275"/>
            <ac:spMk id="8" creationId="{F4246E38-B78A-D7B9-FDDB-B993C89AE260}"/>
          </ac:spMkLst>
        </pc:spChg>
        <pc:graphicFrameChg chg="add mod">
          <ac:chgData name="Antti Räikkönen" userId="d92b65c1-6afa-47c7-9c94-c3b4ba636e12" providerId="ADAL" clId="{C5E68D82-3AD6-4DB7-ACB2-B1F0E9408442}" dt="2024-03-01T13:41:28.965" v="318"/>
          <ac:graphicFrameMkLst>
            <pc:docMk/>
            <pc:sldMk cId="3075271965" sldId="275"/>
            <ac:graphicFrameMk id="5" creationId="{D2CEE441-D72F-43F3-8567-950633137F3C}"/>
          </ac:graphicFrameMkLst>
        </pc:graphicFrameChg>
        <pc:graphicFrameChg chg="del">
          <ac:chgData name="Antti Räikkönen" userId="d92b65c1-6afa-47c7-9c94-c3b4ba636e12" providerId="ADAL" clId="{C5E68D82-3AD6-4DB7-ACB2-B1F0E9408442}" dt="2024-03-01T13:41:27.261" v="316" actId="478"/>
          <ac:graphicFrameMkLst>
            <pc:docMk/>
            <pc:sldMk cId="3075271965" sldId="275"/>
            <ac:graphicFrameMk id="9" creationId="{8C7C44C1-9078-46FC-937B-A8911280A8C4}"/>
          </ac:graphicFrameMkLst>
        </pc:graphicFrameChg>
        <pc:graphicFrameChg chg="add mod">
          <ac:chgData name="Antti Räikkönen" userId="d92b65c1-6afa-47c7-9c94-c3b4ba636e12" providerId="ADAL" clId="{C5E68D82-3AD6-4DB7-ACB2-B1F0E9408442}" dt="2024-03-01T13:46:22.986" v="546"/>
          <ac:graphicFrameMkLst>
            <pc:docMk/>
            <pc:sldMk cId="3075271965" sldId="275"/>
            <ac:graphicFrameMk id="10" creationId="{52B0AAB3-B388-4DAF-8FD3-8474DC8D6C9C}"/>
          </ac:graphicFrameMkLst>
        </pc:graphicFrameChg>
      </pc:sldChg>
      <pc:sldChg chg="addSp delSp modSp add mod">
        <pc:chgData name="Antti Räikkönen" userId="d92b65c1-6afa-47c7-9c94-c3b4ba636e12" providerId="ADAL" clId="{C5E68D82-3AD6-4DB7-ACB2-B1F0E9408442}" dt="2024-03-01T14:15:46.682" v="714" actId="27918"/>
        <pc:sldMkLst>
          <pc:docMk/>
          <pc:sldMk cId="1608117631" sldId="276"/>
        </pc:sldMkLst>
        <pc:spChg chg="mod">
          <ac:chgData name="Antti Räikkönen" userId="d92b65c1-6afa-47c7-9c94-c3b4ba636e12" providerId="ADAL" clId="{C5E68D82-3AD6-4DB7-ACB2-B1F0E9408442}" dt="2024-03-01T13:41:36.603" v="328" actId="20577"/>
          <ac:spMkLst>
            <pc:docMk/>
            <pc:sldMk cId="1608117631" sldId="276"/>
            <ac:spMk id="2" creationId="{51787149-DB3E-30BE-B15F-C9CA4B095FAD}"/>
          </ac:spMkLst>
        </pc:spChg>
        <pc:spChg chg="add del mod">
          <ac:chgData name="Antti Räikkönen" userId="d92b65c1-6afa-47c7-9c94-c3b4ba636e12" providerId="ADAL" clId="{C5E68D82-3AD6-4DB7-ACB2-B1F0E9408442}" dt="2024-03-01T13:41:41.468" v="331"/>
          <ac:spMkLst>
            <pc:docMk/>
            <pc:sldMk cId="1608117631" sldId="276"/>
            <ac:spMk id="4" creationId="{491100B2-9937-E299-E417-3E0D5A5DC03B}"/>
          </ac:spMkLst>
        </pc:spChg>
        <pc:spChg chg="del">
          <ac:chgData name="Antti Räikkönen" userId="d92b65c1-6afa-47c7-9c94-c3b4ba636e12" providerId="ADAL" clId="{C5E68D82-3AD6-4DB7-ACB2-B1F0E9408442}" dt="2024-03-01T13:46:14.535" v="544"/>
          <ac:spMkLst>
            <pc:docMk/>
            <pc:sldMk cId="1608117631" sldId="276"/>
            <ac:spMk id="8" creationId="{F4246E38-B78A-D7B9-FDDB-B993C89AE260}"/>
          </ac:spMkLst>
        </pc:spChg>
        <pc:graphicFrameChg chg="del">
          <ac:chgData name="Antti Räikkönen" userId="d92b65c1-6afa-47c7-9c94-c3b4ba636e12" providerId="ADAL" clId="{C5E68D82-3AD6-4DB7-ACB2-B1F0E9408442}" dt="2024-03-01T13:41:38.268" v="329" actId="478"/>
          <ac:graphicFrameMkLst>
            <pc:docMk/>
            <pc:sldMk cId="1608117631" sldId="276"/>
            <ac:graphicFrameMk id="5" creationId="{D2CEE441-D72F-43F3-8567-950633137F3C}"/>
          </ac:graphicFrameMkLst>
        </pc:graphicFrameChg>
        <pc:graphicFrameChg chg="add mod">
          <ac:chgData name="Antti Räikkönen" userId="d92b65c1-6afa-47c7-9c94-c3b4ba636e12" providerId="ADAL" clId="{C5E68D82-3AD6-4DB7-ACB2-B1F0E9408442}" dt="2024-03-01T13:41:41.468" v="331"/>
          <ac:graphicFrameMkLst>
            <pc:docMk/>
            <pc:sldMk cId="1608117631" sldId="276"/>
            <ac:graphicFrameMk id="9" creationId="{5E573FE0-6AB3-4DA3-B26C-ABE51408D5BB}"/>
          </ac:graphicFrameMkLst>
        </pc:graphicFrameChg>
        <pc:graphicFrameChg chg="add mod">
          <ac:chgData name="Antti Räikkönen" userId="d92b65c1-6afa-47c7-9c94-c3b4ba636e12" providerId="ADAL" clId="{C5E68D82-3AD6-4DB7-ACB2-B1F0E9408442}" dt="2024-03-01T13:46:14.535" v="544"/>
          <ac:graphicFrameMkLst>
            <pc:docMk/>
            <pc:sldMk cId="1608117631" sldId="276"/>
            <ac:graphicFrameMk id="10" creationId="{B6F1546B-345C-42CD-9469-8C295057D4A6}"/>
          </ac:graphicFrameMkLst>
        </pc:graphicFrameChg>
      </pc:sldChg>
      <pc:sldChg chg="addSp delSp modSp add mod">
        <pc:chgData name="Antti Räikkönen" userId="d92b65c1-6afa-47c7-9c94-c3b4ba636e12" providerId="ADAL" clId="{C5E68D82-3AD6-4DB7-ACB2-B1F0E9408442}" dt="2024-03-01T14:15:46.714" v="716" actId="27918"/>
        <pc:sldMkLst>
          <pc:docMk/>
          <pc:sldMk cId="1423552685" sldId="277"/>
        </pc:sldMkLst>
        <pc:spChg chg="mod">
          <ac:chgData name="Antti Räikkönen" userId="d92b65c1-6afa-47c7-9c94-c3b4ba636e12" providerId="ADAL" clId="{C5E68D82-3AD6-4DB7-ACB2-B1F0E9408442}" dt="2024-03-01T13:41:50.799" v="343" actId="20577"/>
          <ac:spMkLst>
            <pc:docMk/>
            <pc:sldMk cId="1423552685" sldId="277"/>
            <ac:spMk id="2" creationId="{51787149-DB3E-30BE-B15F-C9CA4B095FAD}"/>
          </ac:spMkLst>
        </pc:spChg>
        <pc:spChg chg="add del mod">
          <ac:chgData name="Antti Räikkönen" userId="d92b65c1-6afa-47c7-9c94-c3b4ba636e12" providerId="ADAL" clId="{C5E68D82-3AD6-4DB7-ACB2-B1F0E9408442}" dt="2024-03-01T13:41:56.754" v="346"/>
          <ac:spMkLst>
            <pc:docMk/>
            <pc:sldMk cId="1423552685" sldId="277"/>
            <ac:spMk id="4" creationId="{9392128B-AD70-920A-1592-64261CD8C8FD}"/>
          </ac:spMkLst>
        </pc:spChg>
        <pc:spChg chg="del">
          <ac:chgData name="Antti Räikkönen" userId="d92b65c1-6afa-47c7-9c94-c3b4ba636e12" providerId="ADAL" clId="{C5E68D82-3AD6-4DB7-ACB2-B1F0E9408442}" dt="2024-03-01T13:46:09.341" v="542"/>
          <ac:spMkLst>
            <pc:docMk/>
            <pc:sldMk cId="1423552685" sldId="277"/>
            <ac:spMk id="8" creationId="{F4246E38-B78A-D7B9-FDDB-B993C89AE260}"/>
          </ac:spMkLst>
        </pc:spChg>
        <pc:graphicFrameChg chg="add mod">
          <ac:chgData name="Antti Räikkönen" userId="d92b65c1-6afa-47c7-9c94-c3b4ba636e12" providerId="ADAL" clId="{C5E68D82-3AD6-4DB7-ACB2-B1F0E9408442}" dt="2024-03-01T13:41:56.754" v="346"/>
          <ac:graphicFrameMkLst>
            <pc:docMk/>
            <pc:sldMk cId="1423552685" sldId="277"/>
            <ac:graphicFrameMk id="5" creationId="{E9B12092-A1BD-4CD7-B719-9FB395FD2183}"/>
          </ac:graphicFrameMkLst>
        </pc:graphicFrameChg>
        <pc:graphicFrameChg chg="del">
          <ac:chgData name="Antti Räikkönen" userId="d92b65c1-6afa-47c7-9c94-c3b4ba636e12" providerId="ADAL" clId="{C5E68D82-3AD6-4DB7-ACB2-B1F0E9408442}" dt="2024-03-01T13:41:53.181" v="344" actId="478"/>
          <ac:graphicFrameMkLst>
            <pc:docMk/>
            <pc:sldMk cId="1423552685" sldId="277"/>
            <ac:graphicFrameMk id="9" creationId="{5E573FE0-6AB3-4DA3-B26C-ABE51408D5BB}"/>
          </ac:graphicFrameMkLst>
        </pc:graphicFrameChg>
        <pc:graphicFrameChg chg="add mod">
          <ac:chgData name="Antti Räikkönen" userId="d92b65c1-6afa-47c7-9c94-c3b4ba636e12" providerId="ADAL" clId="{C5E68D82-3AD6-4DB7-ACB2-B1F0E9408442}" dt="2024-03-01T13:46:09.341" v="542"/>
          <ac:graphicFrameMkLst>
            <pc:docMk/>
            <pc:sldMk cId="1423552685" sldId="277"/>
            <ac:graphicFrameMk id="10" creationId="{0788E233-F80B-42AA-BFBB-0CA0D37281CC}"/>
          </ac:graphicFrameMkLst>
        </pc:graphicFrameChg>
      </pc:sldChg>
      <pc:sldChg chg="addSp delSp modSp add mod">
        <pc:chgData name="Antti Räikkönen" userId="d92b65c1-6afa-47c7-9c94-c3b4ba636e12" providerId="ADAL" clId="{C5E68D82-3AD6-4DB7-ACB2-B1F0E9408442}" dt="2024-03-01T14:15:46.745" v="718" actId="27918"/>
        <pc:sldMkLst>
          <pc:docMk/>
          <pc:sldMk cId="605221370" sldId="278"/>
        </pc:sldMkLst>
        <pc:spChg chg="mod">
          <ac:chgData name="Antti Räikkönen" userId="d92b65c1-6afa-47c7-9c94-c3b4ba636e12" providerId="ADAL" clId="{C5E68D82-3AD6-4DB7-ACB2-B1F0E9408442}" dt="2024-03-01T13:42:06.030" v="358" actId="20577"/>
          <ac:spMkLst>
            <pc:docMk/>
            <pc:sldMk cId="605221370" sldId="278"/>
            <ac:spMk id="2" creationId="{51787149-DB3E-30BE-B15F-C9CA4B095FAD}"/>
          </ac:spMkLst>
        </pc:spChg>
        <pc:spChg chg="add del mod">
          <ac:chgData name="Antti Räikkönen" userId="d92b65c1-6afa-47c7-9c94-c3b4ba636e12" providerId="ADAL" clId="{C5E68D82-3AD6-4DB7-ACB2-B1F0E9408442}" dt="2024-03-01T13:42:12.204" v="361"/>
          <ac:spMkLst>
            <pc:docMk/>
            <pc:sldMk cId="605221370" sldId="278"/>
            <ac:spMk id="4" creationId="{68DE6271-9CB7-7800-7AC6-7829620548D4}"/>
          </ac:spMkLst>
        </pc:spChg>
        <pc:spChg chg="del">
          <ac:chgData name="Antti Räikkönen" userId="d92b65c1-6afa-47c7-9c94-c3b4ba636e12" providerId="ADAL" clId="{C5E68D82-3AD6-4DB7-ACB2-B1F0E9408442}" dt="2024-03-01T13:46:04.055" v="540"/>
          <ac:spMkLst>
            <pc:docMk/>
            <pc:sldMk cId="605221370" sldId="278"/>
            <ac:spMk id="8" creationId="{F4246E38-B78A-D7B9-FDDB-B993C89AE260}"/>
          </ac:spMkLst>
        </pc:spChg>
        <pc:graphicFrameChg chg="del">
          <ac:chgData name="Antti Räikkönen" userId="d92b65c1-6afa-47c7-9c94-c3b4ba636e12" providerId="ADAL" clId="{C5E68D82-3AD6-4DB7-ACB2-B1F0E9408442}" dt="2024-03-01T13:42:10.902" v="359" actId="478"/>
          <ac:graphicFrameMkLst>
            <pc:docMk/>
            <pc:sldMk cId="605221370" sldId="278"/>
            <ac:graphicFrameMk id="5" creationId="{E9B12092-A1BD-4CD7-B719-9FB395FD2183}"/>
          </ac:graphicFrameMkLst>
        </pc:graphicFrameChg>
        <pc:graphicFrameChg chg="add mod">
          <ac:chgData name="Antti Räikkönen" userId="d92b65c1-6afa-47c7-9c94-c3b4ba636e12" providerId="ADAL" clId="{C5E68D82-3AD6-4DB7-ACB2-B1F0E9408442}" dt="2024-03-01T13:42:12.204" v="361"/>
          <ac:graphicFrameMkLst>
            <pc:docMk/>
            <pc:sldMk cId="605221370" sldId="278"/>
            <ac:graphicFrameMk id="9" creationId="{90CAC036-9CFE-4642-BABB-390D18E829B1}"/>
          </ac:graphicFrameMkLst>
        </pc:graphicFrameChg>
        <pc:graphicFrameChg chg="add mod">
          <ac:chgData name="Antti Räikkönen" userId="d92b65c1-6afa-47c7-9c94-c3b4ba636e12" providerId="ADAL" clId="{C5E68D82-3AD6-4DB7-ACB2-B1F0E9408442}" dt="2024-03-01T13:46:04.055" v="540"/>
          <ac:graphicFrameMkLst>
            <pc:docMk/>
            <pc:sldMk cId="605221370" sldId="278"/>
            <ac:graphicFrameMk id="10" creationId="{D1E35993-973E-41B3-A403-E0B9A6A02F0B}"/>
          </ac:graphicFrameMkLst>
        </pc:graphicFrameChg>
      </pc:sldChg>
      <pc:sldChg chg="addSp delSp modSp add mod">
        <pc:chgData name="Antti Räikkönen" userId="d92b65c1-6afa-47c7-9c94-c3b4ba636e12" providerId="ADAL" clId="{C5E68D82-3AD6-4DB7-ACB2-B1F0E9408442}" dt="2024-03-01T14:15:46.783" v="720" actId="27918"/>
        <pc:sldMkLst>
          <pc:docMk/>
          <pc:sldMk cId="3039746603" sldId="279"/>
        </pc:sldMkLst>
        <pc:spChg chg="mod">
          <ac:chgData name="Antti Räikkönen" userId="d92b65c1-6afa-47c7-9c94-c3b4ba636e12" providerId="ADAL" clId="{C5E68D82-3AD6-4DB7-ACB2-B1F0E9408442}" dt="2024-03-01T13:42:26.800" v="375" actId="20577"/>
          <ac:spMkLst>
            <pc:docMk/>
            <pc:sldMk cId="3039746603" sldId="279"/>
            <ac:spMk id="2" creationId="{51787149-DB3E-30BE-B15F-C9CA4B095FAD}"/>
          </ac:spMkLst>
        </pc:spChg>
        <pc:spChg chg="add del mod">
          <ac:chgData name="Antti Räikkönen" userId="d92b65c1-6afa-47c7-9c94-c3b4ba636e12" providerId="ADAL" clId="{C5E68D82-3AD6-4DB7-ACB2-B1F0E9408442}" dt="2024-03-01T13:42:32.397" v="378"/>
          <ac:spMkLst>
            <pc:docMk/>
            <pc:sldMk cId="3039746603" sldId="279"/>
            <ac:spMk id="4" creationId="{F88BC2FD-AB48-9396-FDBF-0CDD17374AC7}"/>
          </ac:spMkLst>
        </pc:spChg>
        <pc:spChg chg="del">
          <ac:chgData name="Antti Räikkönen" userId="d92b65c1-6afa-47c7-9c94-c3b4ba636e12" providerId="ADAL" clId="{C5E68D82-3AD6-4DB7-ACB2-B1F0E9408442}" dt="2024-03-01T13:45:58.845" v="538"/>
          <ac:spMkLst>
            <pc:docMk/>
            <pc:sldMk cId="3039746603" sldId="279"/>
            <ac:spMk id="8" creationId="{F4246E38-B78A-D7B9-FDDB-B993C89AE260}"/>
          </ac:spMkLst>
        </pc:spChg>
        <pc:graphicFrameChg chg="add mod">
          <ac:chgData name="Antti Räikkönen" userId="d92b65c1-6afa-47c7-9c94-c3b4ba636e12" providerId="ADAL" clId="{C5E68D82-3AD6-4DB7-ACB2-B1F0E9408442}" dt="2024-03-01T13:42:32.397" v="378"/>
          <ac:graphicFrameMkLst>
            <pc:docMk/>
            <pc:sldMk cId="3039746603" sldId="279"/>
            <ac:graphicFrameMk id="5" creationId="{29EBDA9D-C47B-4AF7-8C0F-E870C0708326}"/>
          </ac:graphicFrameMkLst>
        </pc:graphicFrameChg>
        <pc:graphicFrameChg chg="del">
          <ac:chgData name="Antti Räikkönen" userId="d92b65c1-6afa-47c7-9c94-c3b4ba636e12" providerId="ADAL" clId="{C5E68D82-3AD6-4DB7-ACB2-B1F0E9408442}" dt="2024-03-01T13:42:28.527" v="376" actId="478"/>
          <ac:graphicFrameMkLst>
            <pc:docMk/>
            <pc:sldMk cId="3039746603" sldId="279"/>
            <ac:graphicFrameMk id="9" creationId="{90CAC036-9CFE-4642-BABB-390D18E829B1}"/>
          </ac:graphicFrameMkLst>
        </pc:graphicFrameChg>
        <pc:graphicFrameChg chg="add mod">
          <ac:chgData name="Antti Räikkönen" userId="d92b65c1-6afa-47c7-9c94-c3b4ba636e12" providerId="ADAL" clId="{C5E68D82-3AD6-4DB7-ACB2-B1F0E9408442}" dt="2024-03-01T13:45:58.845" v="538"/>
          <ac:graphicFrameMkLst>
            <pc:docMk/>
            <pc:sldMk cId="3039746603" sldId="279"/>
            <ac:graphicFrameMk id="10" creationId="{A44CBEBE-524E-4A42-970A-D848E4776CBA}"/>
          </ac:graphicFrameMkLst>
        </pc:graphicFrameChg>
      </pc:sldChg>
      <pc:sldChg chg="addSp delSp modSp add mod">
        <pc:chgData name="Antti Räikkönen" userId="d92b65c1-6afa-47c7-9c94-c3b4ba636e12" providerId="ADAL" clId="{C5E68D82-3AD6-4DB7-ACB2-B1F0E9408442}" dt="2024-03-01T14:15:46.798" v="722" actId="27918"/>
        <pc:sldMkLst>
          <pc:docMk/>
          <pc:sldMk cId="1986381450" sldId="280"/>
        </pc:sldMkLst>
        <pc:spChg chg="mod">
          <ac:chgData name="Antti Räikkönen" userId="d92b65c1-6afa-47c7-9c94-c3b4ba636e12" providerId="ADAL" clId="{C5E68D82-3AD6-4DB7-ACB2-B1F0E9408442}" dt="2024-03-01T13:42:46.405" v="392" actId="20577"/>
          <ac:spMkLst>
            <pc:docMk/>
            <pc:sldMk cId="1986381450" sldId="280"/>
            <ac:spMk id="2" creationId="{51787149-DB3E-30BE-B15F-C9CA4B095FAD}"/>
          </ac:spMkLst>
        </pc:spChg>
        <pc:spChg chg="add del mod">
          <ac:chgData name="Antti Räikkönen" userId="d92b65c1-6afa-47c7-9c94-c3b4ba636e12" providerId="ADAL" clId="{C5E68D82-3AD6-4DB7-ACB2-B1F0E9408442}" dt="2024-03-01T13:42:41.531" v="382"/>
          <ac:spMkLst>
            <pc:docMk/>
            <pc:sldMk cId="1986381450" sldId="280"/>
            <ac:spMk id="4" creationId="{4D2985DC-E8E1-9BB3-7974-E1E30BA360EA}"/>
          </ac:spMkLst>
        </pc:spChg>
        <pc:spChg chg="del">
          <ac:chgData name="Antti Räikkönen" userId="d92b65c1-6afa-47c7-9c94-c3b4ba636e12" providerId="ADAL" clId="{C5E68D82-3AD6-4DB7-ACB2-B1F0E9408442}" dt="2024-03-01T13:45:54.286" v="536"/>
          <ac:spMkLst>
            <pc:docMk/>
            <pc:sldMk cId="1986381450" sldId="280"/>
            <ac:spMk id="8" creationId="{F4246E38-B78A-D7B9-FDDB-B993C89AE260}"/>
          </ac:spMkLst>
        </pc:spChg>
        <pc:graphicFrameChg chg="del">
          <ac:chgData name="Antti Räikkönen" userId="d92b65c1-6afa-47c7-9c94-c3b4ba636e12" providerId="ADAL" clId="{C5E68D82-3AD6-4DB7-ACB2-B1F0E9408442}" dt="2024-03-01T13:42:40.059" v="380" actId="478"/>
          <ac:graphicFrameMkLst>
            <pc:docMk/>
            <pc:sldMk cId="1986381450" sldId="280"/>
            <ac:graphicFrameMk id="5" creationId="{29EBDA9D-C47B-4AF7-8C0F-E870C0708326}"/>
          </ac:graphicFrameMkLst>
        </pc:graphicFrameChg>
        <pc:graphicFrameChg chg="add mod">
          <ac:chgData name="Antti Räikkönen" userId="d92b65c1-6afa-47c7-9c94-c3b4ba636e12" providerId="ADAL" clId="{C5E68D82-3AD6-4DB7-ACB2-B1F0E9408442}" dt="2024-03-01T13:42:41.531" v="382"/>
          <ac:graphicFrameMkLst>
            <pc:docMk/>
            <pc:sldMk cId="1986381450" sldId="280"/>
            <ac:graphicFrameMk id="9" creationId="{335FAA91-731B-4E4E-A699-EDB1C10708AA}"/>
          </ac:graphicFrameMkLst>
        </pc:graphicFrameChg>
        <pc:graphicFrameChg chg="add mod">
          <ac:chgData name="Antti Räikkönen" userId="d92b65c1-6afa-47c7-9c94-c3b4ba636e12" providerId="ADAL" clId="{C5E68D82-3AD6-4DB7-ACB2-B1F0E9408442}" dt="2024-03-01T13:45:54.286" v="536"/>
          <ac:graphicFrameMkLst>
            <pc:docMk/>
            <pc:sldMk cId="1986381450" sldId="280"/>
            <ac:graphicFrameMk id="10" creationId="{540DDF55-77BA-461F-BFD1-35C5A5E394FC}"/>
          </ac:graphicFrameMkLst>
        </pc:graphicFrameChg>
      </pc:sldChg>
      <pc:sldChg chg="addSp delSp modSp add mod">
        <pc:chgData name="Antti Räikkönen" userId="d92b65c1-6afa-47c7-9c94-c3b4ba636e12" providerId="ADAL" clId="{C5E68D82-3AD6-4DB7-ACB2-B1F0E9408442}" dt="2024-03-01T14:15:46.830" v="724" actId="27918"/>
        <pc:sldMkLst>
          <pc:docMk/>
          <pc:sldMk cId="4233193407" sldId="281"/>
        </pc:sldMkLst>
        <pc:spChg chg="mod">
          <ac:chgData name="Antti Räikkönen" userId="d92b65c1-6afa-47c7-9c94-c3b4ba636e12" providerId="ADAL" clId="{C5E68D82-3AD6-4DB7-ACB2-B1F0E9408442}" dt="2024-03-01T13:43:00.512" v="408" actId="20577"/>
          <ac:spMkLst>
            <pc:docMk/>
            <pc:sldMk cId="4233193407" sldId="281"/>
            <ac:spMk id="2" creationId="{51787149-DB3E-30BE-B15F-C9CA4B095FAD}"/>
          </ac:spMkLst>
        </pc:spChg>
        <pc:spChg chg="add del mod">
          <ac:chgData name="Antti Räikkönen" userId="d92b65c1-6afa-47c7-9c94-c3b4ba636e12" providerId="ADAL" clId="{C5E68D82-3AD6-4DB7-ACB2-B1F0E9408442}" dt="2024-03-01T13:42:56.161" v="396"/>
          <ac:spMkLst>
            <pc:docMk/>
            <pc:sldMk cId="4233193407" sldId="281"/>
            <ac:spMk id="4" creationId="{299B3B00-6754-D3E4-CCA4-C7BBB961BA4F}"/>
          </ac:spMkLst>
        </pc:spChg>
        <pc:spChg chg="del">
          <ac:chgData name="Antti Räikkönen" userId="d92b65c1-6afa-47c7-9c94-c3b4ba636e12" providerId="ADAL" clId="{C5E68D82-3AD6-4DB7-ACB2-B1F0E9408442}" dt="2024-03-01T13:45:48.147" v="534"/>
          <ac:spMkLst>
            <pc:docMk/>
            <pc:sldMk cId="4233193407" sldId="281"/>
            <ac:spMk id="8" creationId="{F4246E38-B78A-D7B9-FDDB-B993C89AE260}"/>
          </ac:spMkLst>
        </pc:spChg>
        <pc:graphicFrameChg chg="add mod">
          <ac:chgData name="Antti Räikkönen" userId="d92b65c1-6afa-47c7-9c94-c3b4ba636e12" providerId="ADAL" clId="{C5E68D82-3AD6-4DB7-ACB2-B1F0E9408442}" dt="2024-03-01T13:42:56.161" v="396"/>
          <ac:graphicFrameMkLst>
            <pc:docMk/>
            <pc:sldMk cId="4233193407" sldId="281"/>
            <ac:graphicFrameMk id="5" creationId="{098DB991-BCD0-43BA-B114-82D6D743EC4F}"/>
          </ac:graphicFrameMkLst>
        </pc:graphicFrameChg>
        <pc:graphicFrameChg chg="del">
          <ac:chgData name="Antti Räikkönen" userId="d92b65c1-6afa-47c7-9c94-c3b4ba636e12" providerId="ADAL" clId="{C5E68D82-3AD6-4DB7-ACB2-B1F0E9408442}" dt="2024-03-01T13:42:54.600" v="394" actId="478"/>
          <ac:graphicFrameMkLst>
            <pc:docMk/>
            <pc:sldMk cId="4233193407" sldId="281"/>
            <ac:graphicFrameMk id="9" creationId="{335FAA91-731B-4E4E-A699-EDB1C10708AA}"/>
          </ac:graphicFrameMkLst>
        </pc:graphicFrameChg>
        <pc:graphicFrameChg chg="add mod">
          <ac:chgData name="Antti Räikkönen" userId="d92b65c1-6afa-47c7-9c94-c3b4ba636e12" providerId="ADAL" clId="{C5E68D82-3AD6-4DB7-ACB2-B1F0E9408442}" dt="2024-03-01T13:45:48.147" v="534"/>
          <ac:graphicFrameMkLst>
            <pc:docMk/>
            <pc:sldMk cId="4233193407" sldId="281"/>
            <ac:graphicFrameMk id="10" creationId="{8D027570-F9BF-4DC1-9D7C-5D5E14963629}"/>
          </ac:graphicFrameMkLst>
        </pc:graphicFrameChg>
      </pc:sldChg>
      <pc:sldChg chg="addSp delSp modSp add mod">
        <pc:chgData name="Antti Räikkönen" userId="d92b65c1-6afa-47c7-9c94-c3b4ba636e12" providerId="ADAL" clId="{C5E68D82-3AD6-4DB7-ACB2-B1F0E9408442}" dt="2024-03-01T14:15:46.867" v="726" actId="27918"/>
        <pc:sldMkLst>
          <pc:docMk/>
          <pc:sldMk cId="4222210654" sldId="282"/>
        </pc:sldMkLst>
        <pc:spChg chg="mod">
          <ac:chgData name="Antti Räikkönen" userId="d92b65c1-6afa-47c7-9c94-c3b4ba636e12" providerId="ADAL" clId="{C5E68D82-3AD6-4DB7-ACB2-B1F0E9408442}" dt="2024-03-01T13:43:16.865" v="427" actId="20577"/>
          <ac:spMkLst>
            <pc:docMk/>
            <pc:sldMk cId="4222210654" sldId="282"/>
            <ac:spMk id="2" creationId="{51787149-DB3E-30BE-B15F-C9CA4B095FAD}"/>
          </ac:spMkLst>
        </pc:spChg>
        <pc:spChg chg="add del mod">
          <ac:chgData name="Antti Räikkönen" userId="d92b65c1-6afa-47c7-9c94-c3b4ba636e12" providerId="ADAL" clId="{C5E68D82-3AD6-4DB7-ACB2-B1F0E9408442}" dt="2024-03-01T13:43:10.701" v="412"/>
          <ac:spMkLst>
            <pc:docMk/>
            <pc:sldMk cId="4222210654" sldId="282"/>
            <ac:spMk id="4" creationId="{2406F904-A76B-43D7-D0D9-04D4A512B456}"/>
          </ac:spMkLst>
        </pc:spChg>
        <pc:spChg chg="del">
          <ac:chgData name="Antti Räikkönen" userId="d92b65c1-6afa-47c7-9c94-c3b4ba636e12" providerId="ADAL" clId="{C5E68D82-3AD6-4DB7-ACB2-B1F0E9408442}" dt="2024-03-01T13:45:42.185" v="532"/>
          <ac:spMkLst>
            <pc:docMk/>
            <pc:sldMk cId="4222210654" sldId="282"/>
            <ac:spMk id="8" creationId="{F4246E38-B78A-D7B9-FDDB-B993C89AE260}"/>
          </ac:spMkLst>
        </pc:spChg>
        <pc:graphicFrameChg chg="del">
          <ac:chgData name="Antti Räikkönen" userId="d92b65c1-6afa-47c7-9c94-c3b4ba636e12" providerId="ADAL" clId="{C5E68D82-3AD6-4DB7-ACB2-B1F0E9408442}" dt="2024-03-01T13:43:09.098" v="410" actId="478"/>
          <ac:graphicFrameMkLst>
            <pc:docMk/>
            <pc:sldMk cId="4222210654" sldId="282"/>
            <ac:graphicFrameMk id="5" creationId="{098DB991-BCD0-43BA-B114-82D6D743EC4F}"/>
          </ac:graphicFrameMkLst>
        </pc:graphicFrameChg>
        <pc:graphicFrameChg chg="add mod">
          <ac:chgData name="Antti Räikkönen" userId="d92b65c1-6afa-47c7-9c94-c3b4ba636e12" providerId="ADAL" clId="{C5E68D82-3AD6-4DB7-ACB2-B1F0E9408442}" dt="2024-03-01T13:43:10.701" v="412"/>
          <ac:graphicFrameMkLst>
            <pc:docMk/>
            <pc:sldMk cId="4222210654" sldId="282"/>
            <ac:graphicFrameMk id="9" creationId="{1DE8C5D2-9F58-403D-8F3D-6A7D03E8D359}"/>
          </ac:graphicFrameMkLst>
        </pc:graphicFrameChg>
        <pc:graphicFrameChg chg="add mod">
          <ac:chgData name="Antti Räikkönen" userId="d92b65c1-6afa-47c7-9c94-c3b4ba636e12" providerId="ADAL" clId="{C5E68D82-3AD6-4DB7-ACB2-B1F0E9408442}" dt="2024-03-01T13:45:42.185" v="532"/>
          <ac:graphicFrameMkLst>
            <pc:docMk/>
            <pc:sldMk cId="4222210654" sldId="282"/>
            <ac:graphicFrameMk id="10" creationId="{6AD65111-6D11-46E0-8836-9A154961BC95}"/>
          </ac:graphicFrameMkLst>
        </pc:graphicFrameChg>
      </pc:sldChg>
      <pc:sldChg chg="addSp delSp modSp add mod">
        <pc:chgData name="Antti Räikkönen" userId="d92b65c1-6afa-47c7-9c94-c3b4ba636e12" providerId="ADAL" clId="{C5E68D82-3AD6-4DB7-ACB2-B1F0E9408442}" dt="2024-03-01T14:15:46.899" v="728" actId="27918"/>
        <pc:sldMkLst>
          <pc:docMk/>
          <pc:sldMk cId="1859829605" sldId="283"/>
        </pc:sldMkLst>
        <pc:spChg chg="mod">
          <ac:chgData name="Antti Räikkönen" userId="d92b65c1-6afa-47c7-9c94-c3b4ba636e12" providerId="ADAL" clId="{C5E68D82-3AD6-4DB7-ACB2-B1F0E9408442}" dt="2024-03-01T13:43:30.701" v="442" actId="20577"/>
          <ac:spMkLst>
            <pc:docMk/>
            <pc:sldMk cId="1859829605" sldId="283"/>
            <ac:spMk id="2" creationId="{51787149-DB3E-30BE-B15F-C9CA4B095FAD}"/>
          </ac:spMkLst>
        </pc:spChg>
        <pc:spChg chg="add del mod">
          <ac:chgData name="Antti Räikkönen" userId="d92b65c1-6afa-47c7-9c94-c3b4ba636e12" providerId="ADAL" clId="{C5E68D82-3AD6-4DB7-ACB2-B1F0E9408442}" dt="2024-03-01T13:43:25.336" v="431"/>
          <ac:spMkLst>
            <pc:docMk/>
            <pc:sldMk cId="1859829605" sldId="283"/>
            <ac:spMk id="4" creationId="{215F5D80-0F73-2511-CF10-9959468B0CA9}"/>
          </ac:spMkLst>
        </pc:spChg>
        <pc:spChg chg="del">
          <ac:chgData name="Antti Räikkönen" userId="d92b65c1-6afa-47c7-9c94-c3b4ba636e12" providerId="ADAL" clId="{C5E68D82-3AD6-4DB7-ACB2-B1F0E9408442}" dt="2024-03-01T13:45:36.182" v="530"/>
          <ac:spMkLst>
            <pc:docMk/>
            <pc:sldMk cId="1859829605" sldId="283"/>
            <ac:spMk id="8" creationId="{F4246E38-B78A-D7B9-FDDB-B993C89AE260}"/>
          </ac:spMkLst>
        </pc:spChg>
        <pc:graphicFrameChg chg="add mod">
          <ac:chgData name="Antti Räikkönen" userId="d92b65c1-6afa-47c7-9c94-c3b4ba636e12" providerId="ADAL" clId="{C5E68D82-3AD6-4DB7-ACB2-B1F0E9408442}" dt="2024-03-01T13:43:25.336" v="431"/>
          <ac:graphicFrameMkLst>
            <pc:docMk/>
            <pc:sldMk cId="1859829605" sldId="283"/>
            <ac:graphicFrameMk id="5" creationId="{E1CDA928-EBCE-4497-9637-465C29B6CA08}"/>
          </ac:graphicFrameMkLst>
        </pc:graphicFrameChg>
        <pc:graphicFrameChg chg="del">
          <ac:chgData name="Antti Räikkönen" userId="d92b65c1-6afa-47c7-9c94-c3b4ba636e12" providerId="ADAL" clId="{C5E68D82-3AD6-4DB7-ACB2-B1F0E9408442}" dt="2024-03-01T13:43:24.064" v="429" actId="478"/>
          <ac:graphicFrameMkLst>
            <pc:docMk/>
            <pc:sldMk cId="1859829605" sldId="283"/>
            <ac:graphicFrameMk id="9" creationId="{1DE8C5D2-9F58-403D-8F3D-6A7D03E8D359}"/>
          </ac:graphicFrameMkLst>
        </pc:graphicFrameChg>
        <pc:graphicFrameChg chg="add mod">
          <ac:chgData name="Antti Räikkönen" userId="d92b65c1-6afa-47c7-9c94-c3b4ba636e12" providerId="ADAL" clId="{C5E68D82-3AD6-4DB7-ACB2-B1F0E9408442}" dt="2024-03-01T13:45:36.182" v="530"/>
          <ac:graphicFrameMkLst>
            <pc:docMk/>
            <pc:sldMk cId="1859829605" sldId="283"/>
            <ac:graphicFrameMk id="10" creationId="{8A149DAE-FDE0-4012-B3FE-D8F0D7FA4BE7}"/>
          </ac:graphicFrameMkLst>
        </pc:graphicFrameChg>
      </pc:sldChg>
      <pc:sldChg chg="addSp delSp modSp add mod">
        <pc:chgData name="Antti Räikkönen" userId="d92b65c1-6afa-47c7-9c94-c3b4ba636e12" providerId="ADAL" clId="{C5E68D82-3AD6-4DB7-ACB2-B1F0E9408442}" dt="2024-03-01T14:15:46.914" v="730" actId="27918"/>
        <pc:sldMkLst>
          <pc:docMk/>
          <pc:sldMk cId="648062432" sldId="284"/>
        </pc:sldMkLst>
        <pc:spChg chg="mod">
          <ac:chgData name="Antti Räikkönen" userId="d92b65c1-6afa-47c7-9c94-c3b4ba636e12" providerId="ADAL" clId="{C5E68D82-3AD6-4DB7-ACB2-B1F0E9408442}" dt="2024-03-01T13:43:52.732" v="461" actId="20577"/>
          <ac:spMkLst>
            <pc:docMk/>
            <pc:sldMk cId="648062432" sldId="284"/>
            <ac:spMk id="2" creationId="{51787149-DB3E-30BE-B15F-C9CA4B095FAD}"/>
          </ac:spMkLst>
        </pc:spChg>
        <pc:spChg chg="add del mod">
          <ac:chgData name="Antti Räikkönen" userId="d92b65c1-6afa-47c7-9c94-c3b4ba636e12" providerId="ADAL" clId="{C5E68D82-3AD6-4DB7-ACB2-B1F0E9408442}" dt="2024-03-01T13:43:46.078" v="446"/>
          <ac:spMkLst>
            <pc:docMk/>
            <pc:sldMk cId="648062432" sldId="284"/>
            <ac:spMk id="4" creationId="{0113DDE1-A726-AEC6-55FB-E117DEE4FE5A}"/>
          </ac:spMkLst>
        </pc:spChg>
        <pc:spChg chg="del">
          <ac:chgData name="Antti Räikkönen" userId="d92b65c1-6afa-47c7-9c94-c3b4ba636e12" providerId="ADAL" clId="{C5E68D82-3AD6-4DB7-ACB2-B1F0E9408442}" dt="2024-03-01T13:45:26.722" v="528"/>
          <ac:spMkLst>
            <pc:docMk/>
            <pc:sldMk cId="648062432" sldId="284"/>
            <ac:spMk id="8" creationId="{F4246E38-B78A-D7B9-FDDB-B993C89AE260}"/>
          </ac:spMkLst>
        </pc:spChg>
        <pc:graphicFrameChg chg="del">
          <ac:chgData name="Antti Räikkönen" userId="d92b65c1-6afa-47c7-9c94-c3b4ba636e12" providerId="ADAL" clId="{C5E68D82-3AD6-4DB7-ACB2-B1F0E9408442}" dt="2024-03-01T13:43:44.457" v="444" actId="478"/>
          <ac:graphicFrameMkLst>
            <pc:docMk/>
            <pc:sldMk cId="648062432" sldId="284"/>
            <ac:graphicFrameMk id="5" creationId="{E1CDA928-EBCE-4497-9637-465C29B6CA08}"/>
          </ac:graphicFrameMkLst>
        </pc:graphicFrameChg>
        <pc:graphicFrameChg chg="add mod">
          <ac:chgData name="Antti Räikkönen" userId="d92b65c1-6afa-47c7-9c94-c3b4ba636e12" providerId="ADAL" clId="{C5E68D82-3AD6-4DB7-ACB2-B1F0E9408442}" dt="2024-03-01T13:43:46.078" v="446"/>
          <ac:graphicFrameMkLst>
            <pc:docMk/>
            <pc:sldMk cId="648062432" sldId="284"/>
            <ac:graphicFrameMk id="9" creationId="{A1908C70-7312-4E34-BBBF-E7F19EFD0180}"/>
          </ac:graphicFrameMkLst>
        </pc:graphicFrameChg>
        <pc:graphicFrameChg chg="add mod">
          <ac:chgData name="Antti Räikkönen" userId="d92b65c1-6afa-47c7-9c94-c3b4ba636e12" providerId="ADAL" clId="{C5E68D82-3AD6-4DB7-ACB2-B1F0E9408442}" dt="2024-03-01T13:45:26.722" v="528"/>
          <ac:graphicFrameMkLst>
            <pc:docMk/>
            <pc:sldMk cId="648062432" sldId="284"/>
            <ac:graphicFrameMk id="10" creationId="{131C0736-12C2-4754-85F7-998DF32C4719}"/>
          </ac:graphicFrameMkLst>
        </pc:graphicFrameChg>
      </pc:sldChg>
      <pc:sldChg chg="addSp delSp modSp add mod">
        <pc:chgData name="Antti Räikkönen" userId="d92b65c1-6afa-47c7-9c94-c3b4ba636e12" providerId="ADAL" clId="{C5E68D82-3AD6-4DB7-ACB2-B1F0E9408442}" dt="2024-03-01T14:15:46.945" v="732" actId="27918"/>
        <pc:sldMkLst>
          <pc:docMk/>
          <pc:sldMk cId="2228255261" sldId="285"/>
        </pc:sldMkLst>
        <pc:spChg chg="mod">
          <ac:chgData name="Antti Räikkönen" userId="d92b65c1-6afa-47c7-9c94-c3b4ba636e12" providerId="ADAL" clId="{C5E68D82-3AD6-4DB7-ACB2-B1F0E9408442}" dt="2024-03-01T13:44:04.885" v="471" actId="20577"/>
          <ac:spMkLst>
            <pc:docMk/>
            <pc:sldMk cId="2228255261" sldId="285"/>
            <ac:spMk id="2" creationId="{51787149-DB3E-30BE-B15F-C9CA4B095FAD}"/>
          </ac:spMkLst>
        </pc:spChg>
        <pc:spChg chg="add del mod">
          <ac:chgData name="Antti Räikkönen" userId="d92b65c1-6afa-47c7-9c94-c3b4ba636e12" providerId="ADAL" clId="{C5E68D82-3AD6-4DB7-ACB2-B1F0E9408442}" dt="2024-03-01T13:44:01.875" v="465"/>
          <ac:spMkLst>
            <pc:docMk/>
            <pc:sldMk cId="2228255261" sldId="285"/>
            <ac:spMk id="4" creationId="{3676371B-2E7D-F3F6-97F4-401D51B09C22}"/>
          </ac:spMkLst>
        </pc:spChg>
        <pc:spChg chg="del">
          <ac:chgData name="Antti Räikkönen" userId="d92b65c1-6afa-47c7-9c94-c3b4ba636e12" providerId="ADAL" clId="{C5E68D82-3AD6-4DB7-ACB2-B1F0E9408442}" dt="2024-03-01T13:45:21.730" v="526"/>
          <ac:spMkLst>
            <pc:docMk/>
            <pc:sldMk cId="2228255261" sldId="285"/>
            <ac:spMk id="8" creationId="{F4246E38-B78A-D7B9-FDDB-B993C89AE260}"/>
          </ac:spMkLst>
        </pc:spChg>
        <pc:graphicFrameChg chg="add mod">
          <ac:chgData name="Antti Räikkönen" userId="d92b65c1-6afa-47c7-9c94-c3b4ba636e12" providerId="ADAL" clId="{C5E68D82-3AD6-4DB7-ACB2-B1F0E9408442}" dt="2024-03-01T13:44:01.875" v="465"/>
          <ac:graphicFrameMkLst>
            <pc:docMk/>
            <pc:sldMk cId="2228255261" sldId="285"/>
            <ac:graphicFrameMk id="5" creationId="{1C7A5037-1957-40FB-9482-73D9792E72AD}"/>
          </ac:graphicFrameMkLst>
        </pc:graphicFrameChg>
        <pc:graphicFrameChg chg="del">
          <ac:chgData name="Antti Räikkönen" userId="d92b65c1-6afa-47c7-9c94-c3b4ba636e12" providerId="ADAL" clId="{C5E68D82-3AD6-4DB7-ACB2-B1F0E9408442}" dt="2024-03-01T13:44:00.400" v="463" actId="478"/>
          <ac:graphicFrameMkLst>
            <pc:docMk/>
            <pc:sldMk cId="2228255261" sldId="285"/>
            <ac:graphicFrameMk id="9" creationId="{A1908C70-7312-4E34-BBBF-E7F19EFD0180}"/>
          </ac:graphicFrameMkLst>
        </pc:graphicFrameChg>
        <pc:graphicFrameChg chg="add mod">
          <ac:chgData name="Antti Räikkönen" userId="d92b65c1-6afa-47c7-9c94-c3b4ba636e12" providerId="ADAL" clId="{C5E68D82-3AD6-4DB7-ACB2-B1F0E9408442}" dt="2024-03-01T13:45:21.730" v="526"/>
          <ac:graphicFrameMkLst>
            <pc:docMk/>
            <pc:sldMk cId="2228255261" sldId="285"/>
            <ac:graphicFrameMk id="10" creationId="{63BDC994-53E4-4D68-9B0A-C074BEAD375B}"/>
          </ac:graphicFrameMkLst>
        </pc:graphicFrameChg>
      </pc:sldChg>
      <pc:sldChg chg="addSp delSp modSp add mod">
        <pc:chgData name="Antti Räikkönen" userId="d92b65c1-6afa-47c7-9c94-c3b4ba636e12" providerId="ADAL" clId="{C5E68D82-3AD6-4DB7-ACB2-B1F0E9408442}" dt="2024-03-01T14:15:46.975" v="734" actId="27918"/>
        <pc:sldMkLst>
          <pc:docMk/>
          <pc:sldMk cId="3707258983" sldId="286"/>
        </pc:sldMkLst>
        <pc:spChg chg="mod">
          <ac:chgData name="Antti Räikkönen" userId="d92b65c1-6afa-47c7-9c94-c3b4ba636e12" providerId="ADAL" clId="{C5E68D82-3AD6-4DB7-ACB2-B1F0E9408442}" dt="2024-03-01T13:44:17.605" v="481" actId="20577"/>
          <ac:spMkLst>
            <pc:docMk/>
            <pc:sldMk cId="3707258983" sldId="286"/>
            <ac:spMk id="2" creationId="{51787149-DB3E-30BE-B15F-C9CA4B095FAD}"/>
          </ac:spMkLst>
        </pc:spChg>
        <pc:spChg chg="add del mod">
          <ac:chgData name="Antti Räikkönen" userId="d92b65c1-6afa-47c7-9c94-c3b4ba636e12" providerId="ADAL" clId="{C5E68D82-3AD6-4DB7-ACB2-B1F0E9408442}" dt="2024-03-01T13:44:14.597" v="475"/>
          <ac:spMkLst>
            <pc:docMk/>
            <pc:sldMk cId="3707258983" sldId="286"/>
            <ac:spMk id="4" creationId="{7D16EC35-6E94-7D41-1A57-5F37AB8C6BA3}"/>
          </ac:spMkLst>
        </pc:spChg>
        <pc:spChg chg="del">
          <ac:chgData name="Antti Räikkönen" userId="d92b65c1-6afa-47c7-9c94-c3b4ba636e12" providerId="ADAL" clId="{C5E68D82-3AD6-4DB7-ACB2-B1F0E9408442}" dt="2024-03-01T13:45:16.078" v="524"/>
          <ac:spMkLst>
            <pc:docMk/>
            <pc:sldMk cId="3707258983" sldId="286"/>
            <ac:spMk id="8" creationId="{F4246E38-B78A-D7B9-FDDB-B993C89AE260}"/>
          </ac:spMkLst>
        </pc:spChg>
        <pc:graphicFrameChg chg="del">
          <ac:chgData name="Antti Räikkönen" userId="d92b65c1-6afa-47c7-9c94-c3b4ba636e12" providerId="ADAL" clId="{C5E68D82-3AD6-4DB7-ACB2-B1F0E9408442}" dt="2024-03-01T13:44:12.830" v="473" actId="478"/>
          <ac:graphicFrameMkLst>
            <pc:docMk/>
            <pc:sldMk cId="3707258983" sldId="286"/>
            <ac:graphicFrameMk id="5" creationId="{1C7A5037-1957-40FB-9482-73D9792E72AD}"/>
          </ac:graphicFrameMkLst>
        </pc:graphicFrameChg>
        <pc:graphicFrameChg chg="add mod">
          <ac:chgData name="Antti Räikkönen" userId="d92b65c1-6afa-47c7-9c94-c3b4ba636e12" providerId="ADAL" clId="{C5E68D82-3AD6-4DB7-ACB2-B1F0E9408442}" dt="2024-03-01T13:44:14.597" v="475"/>
          <ac:graphicFrameMkLst>
            <pc:docMk/>
            <pc:sldMk cId="3707258983" sldId="286"/>
            <ac:graphicFrameMk id="9" creationId="{4C3D224F-ACA3-4F0D-8C9B-478FD6B3F1EA}"/>
          </ac:graphicFrameMkLst>
        </pc:graphicFrameChg>
        <pc:graphicFrameChg chg="add mod">
          <ac:chgData name="Antti Räikkönen" userId="d92b65c1-6afa-47c7-9c94-c3b4ba636e12" providerId="ADAL" clId="{C5E68D82-3AD6-4DB7-ACB2-B1F0E9408442}" dt="2024-03-01T13:45:16.078" v="524"/>
          <ac:graphicFrameMkLst>
            <pc:docMk/>
            <pc:sldMk cId="3707258983" sldId="286"/>
            <ac:graphicFrameMk id="10" creationId="{E35DF133-C15E-4ED3-B9AA-6EE241886385}"/>
          </ac:graphicFrameMkLst>
        </pc:graphicFrameChg>
      </pc:sldChg>
      <pc:sldChg chg="addSp delSp modSp add mod">
        <pc:chgData name="Antti Räikkönen" userId="d92b65c1-6afa-47c7-9c94-c3b4ba636e12" providerId="ADAL" clId="{C5E68D82-3AD6-4DB7-ACB2-B1F0E9408442}" dt="2024-03-01T14:15:47.007" v="736" actId="27918"/>
        <pc:sldMkLst>
          <pc:docMk/>
          <pc:sldMk cId="3054230816" sldId="287"/>
        </pc:sldMkLst>
        <pc:spChg chg="mod">
          <ac:chgData name="Antti Räikkönen" userId="d92b65c1-6afa-47c7-9c94-c3b4ba636e12" providerId="ADAL" clId="{C5E68D82-3AD6-4DB7-ACB2-B1F0E9408442}" dt="2024-03-01T13:44:31.122" v="497" actId="20577"/>
          <ac:spMkLst>
            <pc:docMk/>
            <pc:sldMk cId="3054230816" sldId="287"/>
            <ac:spMk id="2" creationId="{51787149-DB3E-30BE-B15F-C9CA4B095FAD}"/>
          </ac:spMkLst>
        </pc:spChg>
        <pc:spChg chg="add del mod">
          <ac:chgData name="Antti Räikkönen" userId="d92b65c1-6afa-47c7-9c94-c3b4ba636e12" providerId="ADAL" clId="{C5E68D82-3AD6-4DB7-ACB2-B1F0E9408442}" dt="2024-03-01T13:44:26.957" v="485"/>
          <ac:spMkLst>
            <pc:docMk/>
            <pc:sldMk cId="3054230816" sldId="287"/>
            <ac:spMk id="4" creationId="{134E70D1-9B46-72DE-1875-C664269C4654}"/>
          </ac:spMkLst>
        </pc:spChg>
        <pc:spChg chg="del">
          <ac:chgData name="Antti Räikkönen" userId="d92b65c1-6afa-47c7-9c94-c3b4ba636e12" providerId="ADAL" clId="{C5E68D82-3AD6-4DB7-ACB2-B1F0E9408442}" dt="2024-03-01T13:45:10.775" v="522"/>
          <ac:spMkLst>
            <pc:docMk/>
            <pc:sldMk cId="3054230816" sldId="287"/>
            <ac:spMk id="8" creationId="{F4246E38-B78A-D7B9-FDDB-B993C89AE260}"/>
          </ac:spMkLst>
        </pc:spChg>
        <pc:graphicFrameChg chg="add mod">
          <ac:chgData name="Antti Räikkönen" userId="d92b65c1-6afa-47c7-9c94-c3b4ba636e12" providerId="ADAL" clId="{C5E68D82-3AD6-4DB7-ACB2-B1F0E9408442}" dt="2024-03-01T13:44:26.957" v="485"/>
          <ac:graphicFrameMkLst>
            <pc:docMk/>
            <pc:sldMk cId="3054230816" sldId="287"/>
            <ac:graphicFrameMk id="5" creationId="{90D7E5A9-0C01-4CDD-A1B8-EE790DD9BC1D}"/>
          </ac:graphicFrameMkLst>
        </pc:graphicFrameChg>
        <pc:graphicFrameChg chg="del">
          <ac:chgData name="Antti Räikkönen" userId="d92b65c1-6afa-47c7-9c94-c3b4ba636e12" providerId="ADAL" clId="{C5E68D82-3AD6-4DB7-ACB2-B1F0E9408442}" dt="2024-03-01T13:44:25.431" v="483" actId="478"/>
          <ac:graphicFrameMkLst>
            <pc:docMk/>
            <pc:sldMk cId="3054230816" sldId="287"/>
            <ac:graphicFrameMk id="9" creationId="{4C3D224F-ACA3-4F0D-8C9B-478FD6B3F1EA}"/>
          </ac:graphicFrameMkLst>
        </pc:graphicFrameChg>
        <pc:graphicFrameChg chg="add mod">
          <ac:chgData name="Antti Räikkönen" userId="d92b65c1-6afa-47c7-9c94-c3b4ba636e12" providerId="ADAL" clId="{C5E68D82-3AD6-4DB7-ACB2-B1F0E9408442}" dt="2024-03-01T13:45:10.775" v="522"/>
          <ac:graphicFrameMkLst>
            <pc:docMk/>
            <pc:sldMk cId="3054230816" sldId="287"/>
            <ac:graphicFrameMk id="10" creationId="{D0D9DAF8-CAC8-46E9-96BB-F36185A1E7AF}"/>
          </ac:graphicFrameMkLst>
        </pc:graphicFrameChg>
      </pc:sldChg>
      <pc:sldChg chg="addSp delSp modSp add mod">
        <pc:chgData name="Antti Räikkönen" userId="d92b65c1-6afa-47c7-9c94-c3b4ba636e12" providerId="ADAL" clId="{C5E68D82-3AD6-4DB7-ACB2-B1F0E9408442}" dt="2024-03-01T14:15:47.038" v="738" actId="27918"/>
        <pc:sldMkLst>
          <pc:docMk/>
          <pc:sldMk cId="3927396047" sldId="288"/>
        </pc:sldMkLst>
        <pc:spChg chg="mod">
          <ac:chgData name="Antti Räikkönen" userId="d92b65c1-6afa-47c7-9c94-c3b4ba636e12" providerId="ADAL" clId="{C5E68D82-3AD6-4DB7-ACB2-B1F0E9408442}" dt="2024-03-01T13:44:42.782" v="507" actId="20577"/>
          <ac:spMkLst>
            <pc:docMk/>
            <pc:sldMk cId="3927396047" sldId="288"/>
            <ac:spMk id="2" creationId="{51787149-DB3E-30BE-B15F-C9CA4B095FAD}"/>
          </ac:spMkLst>
        </pc:spChg>
        <pc:spChg chg="add del mod">
          <ac:chgData name="Antti Räikkönen" userId="d92b65c1-6afa-47c7-9c94-c3b4ba636e12" providerId="ADAL" clId="{C5E68D82-3AD6-4DB7-ACB2-B1F0E9408442}" dt="2024-03-01T13:44:40.059" v="501"/>
          <ac:spMkLst>
            <pc:docMk/>
            <pc:sldMk cId="3927396047" sldId="288"/>
            <ac:spMk id="4" creationId="{0E5B2722-218A-0379-B60A-0E04971DCB66}"/>
          </ac:spMkLst>
        </pc:spChg>
        <pc:spChg chg="del">
          <ac:chgData name="Antti Räikkönen" userId="d92b65c1-6afa-47c7-9c94-c3b4ba636e12" providerId="ADAL" clId="{C5E68D82-3AD6-4DB7-ACB2-B1F0E9408442}" dt="2024-03-01T13:45:06.424" v="520"/>
          <ac:spMkLst>
            <pc:docMk/>
            <pc:sldMk cId="3927396047" sldId="288"/>
            <ac:spMk id="8" creationId="{F4246E38-B78A-D7B9-FDDB-B993C89AE260}"/>
          </ac:spMkLst>
        </pc:spChg>
        <pc:graphicFrameChg chg="del">
          <ac:chgData name="Antti Räikkönen" userId="d92b65c1-6afa-47c7-9c94-c3b4ba636e12" providerId="ADAL" clId="{C5E68D82-3AD6-4DB7-ACB2-B1F0E9408442}" dt="2024-03-01T13:44:38.485" v="499" actId="478"/>
          <ac:graphicFrameMkLst>
            <pc:docMk/>
            <pc:sldMk cId="3927396047" sldId="288"/>
            <ac:graphicFrameMk id="5" creationId="{90D7E5A9-0C01-4CDD-A1B8-EE790DD9BC1D}"/>
          </ac:graphicFrameMkLst>
        </pc:graphicFrameChg>
        <pc:graphicFrameChg chg="add mod">
          <ac:chgData name="Antti Räikkönen" userId="d92b65c1-6afa-47c7-9c94-c3b4ba636e12" providerId="ADAL" clId="{C5E68D82-3AD6-4DB7-ACB2-B1F0E9408442}" dt="2024-03-01T13:44:40.059" v="501"/>
          <ac:graphicFrameMkLst>
            <pc:docMk/>
            <pc:sldMk cId="3927396047" sldId="288"/>
            <ac:graphicFrameMk id="9" creationId="{35A4D1E2-E925-411C-AC21-DF6A21B61C53}"/>
          </ac:graphicFrameMkLst>
        </pc:graphicFrameChg>
        <pc:graphicFrameChg chg="add mod">
          <ac:chgData name="Antti Räikkönen" userId="d92b65c1-6afa-47c7-9c94-c3b4ba636e12" providerId="ADAL" clId="{C5E68D82-3AD6-4DB7-ACB2-B1F0E9408442}" dt="2024-03-01T13:45:06.424" v="520"/>
          <ac:graphicFrameMkLst>
            <pc:docMk/>
            <pc:sldMk cId="3927396047" sldId="288"/>
            <ac:graphicFrameMk id="10" creationId="{421AFE89-74F2-4F92-85F8-90133C175DC2}"/>
          </ac:graphicFrameMkLst>
        </pc:graphicFrameChg>
      </pc:sldChg>
      <pc:sldChg chg="addSp delSp modSp add mod">
        <pc:chgData name="Antti Räikkönen" userId="d92b65c1-6afa-47c7-9c94-c3b4ba636e12" providerId="ADAL" clId="{C5E68D82-3AD6-4DB7-ACB2-B1F0E9408442}" dt="2024-03-01T14:15:47.068" v="740" actId="27918"/>
        <pc:sldMkLst>
          <pc:docMk/>
          <pc:sldMk cId="2261159146" sldId="289"/>
        </pc:sldMkLst>
        <pc:spChg chg="mod">
          <ac:chgData name="Antti Räikkönen" userId="d92b65c1-6afa-47c7-9c94-c3b4ba636e12" providerId="ADAL" clId="{C5E68D82-3AD6-4DB7-ACB2-B1F0E9408442}" dt="2024-03-01T13:44:53.347" v="516" actId="20577"/>
          <ac:spMkLst>
            <pc:docMk/>
            <pc:sldMk cId="2261159146" sldId="289"/>
            <ac:spMk id="2" creationId="{51787149-DB3E-30BE-B15F-C9CA4B095FAD}"/>
          </ac:spMkLst>
        </pc:spChg>
        <pc:spChg chg="add del mod">
          <ac:chgData name="Antti Räikkönen" userId="d92b65c1-6afa-47c7-9c94-c3b4ba636e12" providerId="ADAL" clId="{C5E68D82-3AD6-4DB7-ACB2-B1F0E9408442}" dt="2024-03-01T13:44:50.638" v="511"/>
          <ac:spMkLst>
            <pc:docMk/>
            <pc:sldMk cId="2261159146" sldId="289"/>
            <ac:spMk id="4" creationId="{ADFBB6D7-8EF7-CC4C-636E-1511A734A44C}"/>
          </ac:spMkLst>
        </pc:spChg>
        <pc:spChg chg="del">
          <ac:chgData name="Antti Räikkönen" userId="d92b65c1-6afa-47c7-9c94-c3b4ba636e12" providerId="ADAL" clId="{C5E68D82-3AD6-4DB7-ACB2-B1F0E9408442}" dt="2024-03-01T13:45:01.631" v="518"/>
          <ac:spMkLst>
            <pc:docMk/>
            <pc:sldMk cId="2261159146" sldId="289"/>
            <ac:spMk id="8" creationId="{F4246E38-B78A-D7B9-FDDB-B993C89AE260}"/>
          </ac:spMkLst>
        </pc:spChg>
        <pc:graphicFrameChg chg="add mod">
          <ac:chgData name="Antti Räikkönen" userId="d92b65c1-6afa-47c7-9c94-c3b4ba636e12" providerId="ADAL" clId="{C5E68D82-3AD6-4DB7-ACB2-B1F0E9408442}" dt="2024-03-01T13:44:50.638" v="511"/>
          <ac:graphicFrameMkLst>
            <pc:docMk/>
            <pc:sldMk cId="2261159146" sldId="289"/>
            <ac:graphicFrameMk id="5" creationId="{F5745BEE-0B81-4531-B566-10D87781C898}"/>
          </ac:graphicFrameMkLst>
        </pc:graphicFrameChg>
        <pc:graphicFrameChg chg="del">
          <ac:chgData name="Antti Räikkönen" userId="d92b65c1-6afa-47c7-9c94-c3b4ba636e12" providerId="ADAL" clId="{C5E68D82-3AD6-4DB7-ACB2-B1F0E9408442}" dt="2024-03-01T13:44:49.466" v="509" actId="478"/>
          <ac:graphicFrameMkLst>
            <pc:docMk/>
            <pc:sldMk cId="2261159146" sldId="289"/>
            <ac:graphicFrameMk id="9" creationId="{35A4D1E2-E925-411C-AC21-DF6A21B61C53}"/>
          </ac:graphicFrameMkLst>
        </pc:graphicFrameChg>
        <pc:graphicFrameChg chg="add mod">
          <ac:chgData name="Antti Räikkönen" userId="d92b65c1-6afa-47c7-9c94-c3b4ba636e12" providerId="ADAL" clId="{C5E68D82-3AD6-4DB7-ACB2-B1F0E9408442}" dt="2024-03-01T13:45:01.631" v="518"/>
          <ac:graphicFrameMkLst>
            <pc:docMk/>
            <pc:sldMk cId="2261159146" sldId="289"/>
            <ac:graphicFrameMk id="10" creationId="{DED36A12-FC43-4507-A2AD-836AB87F5E57}"/>
          </ac:graphicFrameMkLst>
        </pc:graphicFrameChg>
      </pc:sldChg>
      <pc:sldChg chg="addSp delSp modSp new mod modClrScheme chgLayout">
        <pc:chgData name="Antti Räikkönen" userId="d92b65c1-6afa-47c7-9c94-c3b4ba636e12" providerId="ADAL" clId="{C5E68D82-3AD6-4DB7-ACB2-B1F0E9408442}" dt="2024-03-01T14:13:49.133" v="701" actId="404"/>
        <pc:sldMkLst>
          <pc:docMk/>
          <pc:sldMk cId="3049433389" sldId="290"/>
        </pc:sldMkLst>
        <pc:spChg chg="del mod ord">
          <ac:chgData name="Antti Räikkönen" userId="d92b65c1-6afa-47c7-9c94-c3b4ba636e12" providerId="ADAL" clId="{C5E68D82-3AD6-4DB7-ACB2-B1F0E9408442}" dt="2024-03-01T13:59:42.539" v="596" actId="700"/>
          <ac:spMkLst>
            <pc:docMk/>
            <pc:sldMk cId="3049433389" sldId="290"/>
            <ac:spMk id="2" creationId="{59CBCBF6-2CB9-B3ED-0FB6-C1FCB86B7B0A}"/>
          </ac:spMkLst>
        </pc:spChg>
        <pc:spChg chg="del mod ord">
          <ac:chgData name="Antti Räikkönen" userId="d92b65c1-6afa-47c7-9c94-c3b4ba636e12" providerId="ADAL" clId="{C5E68D82-3AD6-4DB7-ACB2-B1F0E9408442}" dt="2024-03-01T13:59:42.539" v="596" actId="700"/>
          <ac:spMkLst>
            <pc:docMk/>
            <pc:sldMk cId="3049433389" sldId="290"/>
            <ac:spMk id="3" creationId="{E81E0E0A-9600-3185-2B07-A1F45B6730C2}"/>
          </ac:spMkLst>
        </pc:spChg>
        <pc:spChg chg="del mod ord">
          <ac:chgData name="Antti Räikkönen" userId="d92b65c1-6afa-47c7-9c94-c3b4ba636e12" providerId="ADAL" clId="{C5E68D82-3AD6-4DB7-ACB2-B1F0E9408442}" dt="2024-03-01T13:59:42.539" v="596" actId="700"/>
          <ac:spMkLst>
            <pc:docMk/>
            <pc:sldMk cId="3049433389" sldId="290"/>
            <ac:spMk id="4" creationId="{D19153EB-F555-7378-BFEA-7AC2BFC91F6A}"/>
          </ac:spMkLst>
        </pc:spChg>
        <pc:spChg chg="add mod ord">
          <ac:chgData name="Antti Räikkönen" userId="d92b65c1-6afa-47c7-9c94-c3b4ba636e12" providerId="ADAL" clId="{C5E68D82-3AD6-4DB7-ACB2-B1F0E9408442}" dt="2024-03-01T14:00:45.163" v="648"/>
          <ac:spMkLst>
            <pc:docMk/>
            <pc:sldMk cId="3049433389" sldId="290"/>
            <ac:spMk id="5" creationId="{E724C0D2-22B6-0683-1130-6498EC6E71F2}"/>
          </ac:spMkLst>
        </pc:spChg>
        <pc:spChg chg="add mod ord">
          <ac:chgData name="Antti Räikkönen" userId="d92b65c1-6afa-47c7-9c94-c3b4ba636e12" providerId="ADAL" clId="{C5E68D82-3AD6-4DB7-ACB2-B1F0E9408442}" dt="2024-03-01T14:01:07.426" v="688" actId="20577"/>
          <ac:spMkLst>
            <pc:docMk/>
            <pc:sldMk cId="3049433389" sldId="290"/>
            <ac:spMk id="6" creationId="{FAF7625F-5669-CE7C-C547-CBF090035B51}"/>
          </ac:spMkLst>
        </pc:spChg>
        <pc:spChg chg="add del mod ord">
          <ac:chgData name="Antti Räikkönen" userId="d92b65c1-6afa-47c7-9c94-c3b4ba636e12" providerId="ADAL" clId="{C5E68D82-3AD6-4DB7-ACB2-B1F0E9408442}" dt="2024-03-01T14:00:15.808" v="647"/>
          <ac:spMkLst>
            <pc:docMk/>
            <pc:sldMk cId="3049433389" sldId="290"/>
            <ac:spMk id="7" creationId="{BF9819B9-9728-779E-D162-FA907BC9E79F}"/>
          </ac:spMkLst>
        </pc:spChg>
        <pc:spChg chg="add mod ord">
          <ac:chgData name="Antti Räikkönen" userId="d92b65c1-6afa-47c7-9c94-c3b4ba636e12" providerId="ADAL" clId="{C5E68D82-3AD6-4DB7-ACB2-B1F0E9408442}" dt="2024-03-01T14:01:13.913" v="697" actId="20577"/>
          <ac:spMkLst>
            <pc:docMk/>
            <pc:sldMk cId="3049433389" sldId="290"/>
            <ac:spMk id="8" creationId="{84E5E630-F45D-9381-76B6-5A3F76ADB0A4}"/>
          </ac:spMkLst>
        </pc:spChg>
        <pc:spChg chg="add del mod ord">
          <ac:chgData name="Antti Räikkönen" userId="d92b65c1-6afa-47c7-9c94-c3b4ba636e12" providerId="ADAL" clId="{C5E68D82-3AD6-4DB7-ACB2-B1F0E9408442}" dt="2024-03-01T14:13:26.142" v="699"/>
          <ac:spMkLst>
            <pc:docMk/>
            <pc:sldMk cId="3049433389" sldId="290"/>
            <ac:spMk id="9" creationId="{C7445399-CCA9-C6E9-595D-977E66913D6D}"/>
          </ac:spMkLst>
        </pc:spChg>
        <pc:graphicFrameChg chg="add mod">
          <ac:chgData name="Antti Räikkönen" userId="d92b65c1-6afa-47c7-9c94-c3b4ba636e12" providerId="ADAL" clId="{C5E68D82-3AD6-4DB7-ACB2-B1F0E9408442}" dt="2024-03-01T14:13:49.133" v="701" actId="404"/>
          <ac:graphicFrameMkLst>
            <pc:docMk/>
            <pc:sldMk cId="3049433389" sldId="290"/>
            <ac:graphicFrameMk id="11" creationId="{83989CC6-D111-8F6C-C9A0-B40F04A04EEE}"/>
          </ac:graphicFrameMkLst>
        </pc:graphicFrameChg>
        <pc:picChg chg="add mod">
          <ac:chgData name="Antti Räikkönen" userId="d92b65c1-6afa-47c7-9c94-c3b4ba636e12" providerId="ADAL" clId="{C5E68D82-3AD6-4DB7-ACB2-B1F0E9408442}" dt="2024-03-01T14:00:15.808" v="647"/>
          <ac:picMkLst>
            <pc:docMk/>
            <pc:sldMk cId="3049433389" sldId="290"/>
            <ac:picMk id="10" creationId="{9D36E823-C45C-02C3-1DA4-A5138CA4BD92}"/>
          </ac:picMkLst>
        </pc:picChg>
      </pc:sldChg>
      <pc:sldChg chg="addSp delSp modSp add mod">
        <pc:chgData name="Antti Räikkönen" userId="d92b65c1-6afa-47c7-9c94-c3b4ba636e12" providerId="ADAL" clId="{C5E68D82-3AD6-4DB7-ACB2-B1F0E9408442}" dt="2024-03-01T14:19:27.507" v="758" actId="14100"/>
        <pc:sldMkLst>
          <pc:docMk/>
          <pc:sldMk cId="355881091" sldId="291"/>
        </pc:sldMkLst>
        <pc:spChg chg="add del mod">
          <ac:chgData name="Antti Räikkönen" userId="d92b65c1-6afa-47c7-9c94-c3b4ba636e12" providerId="ADAL" clId="{C5E68D82-3AD6-4DB7-ACB2-B1F0E9408442}" dt="2024-03-01T14:16:15.552" v="744"/>
          <ac:spMkLst>
            <pc:docMk/>
            <pc:sldMk cId="355881091" sldId="291"/>
            <ac:spMk id="3" creationId="{57FF0072-7662-AD9C-D86B-E90BC8B5285F}"/>
          </ac:spMkLst>
        </pc:spChg>
        <pc:spChg chg="mod">
          <ac:chgData name="Antti Räikkönen" userId="d92b65c1-6afa-47c7-9c94-c3b4ba636e12" providerId="ADAL" clId="{C5E68D82-3AD6-4DB7-ACB2-B1F0E9408442}" dt="2024-03-01T14:16:05.529" v="742"/>
          <ac:spMkLst>
            <pc:docMk/>
            <pc:sldMk cId="355881091" sldId="291"/>
            <ac:spMk id="5" creationId="{E724C0D2-22B6-0683-1130-6498EC6E71F2}"/>
          </ac:spMkLst>
        </pc:spChg>
        <pc:spChg chg="add del mod">
          <ac:chgData name="Antti Räikkönen" userId="d92b65c1-6afa-47c7-9c94-c3b4ba636e12" providerId="ADAL" clId="{C5E68D82-3AD6-4DB7-ACB2-B1F0E9408442}" dt="2024-03-01T14:17:45.454" v="756"/>
          <ac:spMkLst>
            <pc:docMk/>
            <pc:sldMk cId="355881091" sldId="291"/>
            <ac:spMk id="9" creationId="{991762AF-192F-DD6E-C729-CFA0F8509D64}"/>
          </ac:spMkLst>
        </pc:spChg>
        <pc:graphicFrameChg chg="del">
          <ac:chgData name="Antti Räikkönen" userId="d92b65c1-6afa-47c7-9c94-c3b4ba636e12" providerId="ADAL" clId="{C5E68D82-3AD6-4DB7-ACB2-B1F0E9408442}" dt="2024-03-01T14:16:18.533" v="745" actId="478"/>
          <ac:graphicFrameMkLst>
            <pc:docMk/>
            <pc:sldMk cId="355881091" sldId="291"/>
            <ac:graphicFrameMk id="11" creationId="{83989CC6-D111-8F6C-C9A0-B40F04A04EEE}"/>
          </ac:graphicFrameMkLst>
        </pc:graphicFrameChg>
        <pc:graphicFrameChg chg="add mod">
          <ac:chgData name="Antti Räikkönen" userId="d92b65c1-6afa-47c7-9c94-c3b4ba636e12" providerId="ADAL" clId="{C5E68D82-3AD6-4DB7-ACB2-B1F0E9408442}" dt="2024-03-01T14:19:27.507" v="758" actId="14100"/>
          <ac:graphicFrameMkLst>
            <pc:docMk/>
            <pc:sldMk cId="355881091" sldId="291"/>
            <ac:graphicFrameMk id="12" creationId="{96B38F4E-87BB-249B-E68D-257D3AE01559}"/>
          </ac:graphicFrameMkLst>
        </pc:graphicFrameChg>
        <pc:picChg chg="add mod">
          <ac:chgData name="Antti Räikkönen" userId="d92b65c1-6afa-47c7-9c94-c3b4ba636e12" providerId="ADAL" clId="{C5E68D82-3AD6-4DB7-ACB2-B1F0E9408442}" dt="2024-03-01T14:16:15.552" v="744"/>
          <ac:picMkLst>
            <pc:docMk/>
            <pc:sldMk cId="355881091" sldId="291"/>
            <ac:picMk id="4" creationId="{4BB059BE-C97F-C984-4D30-671F75675553}"/>
          </ac:picMkLst>
        </pc:picChg>
        <pc:picChg chg="del">
          <ac:chgData name="Antti Räikkönen" userId="d92b65c1-6afa-47c7-9c94-c3b4ba636e12" providerId="ADAL" clId="{C5E68D82-3AD6-4DB7-ACB2-B1F0E9408442}" dt="2024-03-01T14:16:08.353" v="743" actId="478"/>
          <ac:picMkLst>
            <pc:docMk/>
            <pc:sldMk cId="355881091" sldId="291"/>
            <ac:picMk id="10" creationId="{9D36E823-C45C-02C3-1DA4-A5138CA4BD92}"/>
          </ac:picMkLst>
        </pc:picChg>
      </pc:sldChg>
      <pc:sldChg chg="addSp delSp modSp add mod">
        <pc:chgData name="Antti Räikkönen" userId="d92b65c1-6afa-47c7-9c94-c3b4ba636e12" providerId="ADAL" clId="{C5E68D82-3AD6-4DB7-ACB2-B1F0E9408442}" dt="2024-03-01T14:19:58.040" v="760" actId="14100"/>
        <pc:sldMkLst>
          <pc:docMk/>
          <pc:sldMk cId="1682135575" sldId="292"/>
        </pc:sldMkLst>
        <pc:spChg chg="add del mod">
          <ac:chgData name="Antti Räikkönen" userId="d92b65c1-6afa-47c7-9c94-c3b4ba636e12" providerId="ADAL" clId="{C5E68D82-3AD6-4DB7-ACB2-B1F0E9408442}" dt="2024-03-01T14:16:30.750" v="748"/>
          <ac:spMkLst>
            <pc:docMk/>
            <pc:sldMk cId="1682135575" sldId="292"/>
            <ac:spMk id="3" creationId="{144D10DC-0276-A8E3-AB99-A03D977F6108}"/>
          </ac:spMkLst>
        </pc:spChg>
        <pc:spChg chg="mod">
          <ac:chgData name="Antti Räikkönen" userId="d92b65c1-6afa-47c7-9c94-c3b4ba636e12" providerId="ADAL" clId="{C5E68D82-3AD6-4DB7-ACB2-B1F0E9408442}" dt="2024-03-01T14:16:46.527" v="749"/>
          <ac:spMkLst>
            <pc:docMk/>
            <pc:sldMk cId="1682135575" sldId="292"/>
            <ac:spMk id="5" creationId="{E724C0D2-22B6-0683-1130-6498EC6E71F2}"/>
          </ac:spMkLst>
        </pc:spChg>
        <pc:spChg chg="del">
          <ac:chgData name="Antti Räikkönen" userId="d92b65c1-6afa-47c7-9c94-c3b4ba636e12" providerId="ADAL" clId="{C5E68D82-3AD6-4DB7-ACB2-B1F0E9408442}" dt="2024-03-01T14:17:12.341" v="751"/>
          <ac:spMkLst>
            <pc:docMk/>
            <pc:sldMk cId="1682135575" sldId="292"/>
            <ac:spMk id="9" creationId="{991762AF-192F-DD6E-C729-CFA0F8509D64}"/>
          </ac:spMkLst>
        </pc:spChg>
        <pc:graphicFrameChg chg="add mod">
          <ac:chgData name="Antti Räikkönen" userId="d92b65c1-6afa-47c7-9c94-c3b4ba636e12" providerId="ADAL" clId="{C5E68D82-3AD6-4DB7-ACB2-B1F0E9408442}" dt="2024-03-01T14:19:58.040" v="760" actId="14100"/>
          <ac:graphicFrameMkLst>
            <pc:docMk/>
            <pc:sldMk cId="1682135575" sldId="292"/>
            <ac:graphicFrameMk id="10" creationId="{E8467C8F-4453-F33B-E779-2E280C0D7630}"/>
          </ac:graphicFrameMkLst>
        </pc:graphicFrameChg>
        <pc:picChg chg="del">
          <ac:chgData name="Antti Räikkönen" userId="d92b65c1-6afa-47c7-9c94-c3b4ba636e12" providerId="ADAL" clId="{C5E68D82-3AD6-4DB7-ACB2-B1F0E9408442}" dt="2024-03-01T14:16:22.458" v="747" actId="478"/>
          <ac:picMkLst>
            <pc:docMk/>
            <pc:sldMk cId="1682135575" sldId="292"/>
            <ac:picMk id="4" creationId="{4BB059BE-C97F-C984-4D30-671F75675553}"/>
          </ac:picMkLst>
        </pc:picChg>
        <pc:picChg chg="add mod">
          <ac:chgData name="Antti Räikkönen" userId="d92b65c1-6afa-47c7-9c94-c3b4ba636e12" providerId="ADAL" clId="{C5E68D82-3AD6-4DB7-ACB2-B1F0E9408442}" dt="2024-03-01T14:16:30.750" v="748"/>
          <ac:picMkLst>
            <pc:docMk/>
            <pc:sldMk cId="1682135575" sldId="292"/>
            <ac:picMk id="7" creationId="{375623DB-7773-2D33-E90A-8148438EBF9F}"/>
          </ac:picMkLst>
        </pc:picChg>
      </pc:sldChg>
      <pc:sldChg chg="addSp delSp modSp new mod modClrScheme chgLayout">
        <pc:chgData name="Antti Räikkönen" userId="d92b65c1-6afa-47c7-9c94-c3b4ba636e12" providerId="ADAL" clId="{C5E68D82-3AD6-4DB7-ACB2-B1F0E9408442}" dt="2024-03-01T14:45:17.597" v="971" actId="207"/>
        <pc:sldMkLst>
          <pc:docMk/>
          <pc:sldMk cId="1161963717" sldId="293"/>
        </pc:sldMkLst>
        <pc:spChg chg="del mod ord">
          <ac:chgData name="Antti Räikkönen" userId="d92b65c1-6afa-47c7-9c94-c3b4ba636e12" providerId="ADAL" clId="{C5E68D82-3AD6-4DB7-ACB2-B1F0E9408442}" dt="2024-03-01T14:34:56.097" v="875" actId="700"/>
          <ac:spMkLst>
            <pc:docMk/>
            <pc:sldMk cId="1161963717" sldId="293"/>
            <ac:spMk id="2" creationId="{A4C09202-E74D-500C-3170-920778F560E2}"/>
          </ac:spMkLst>
        </pc:spChg>
        <pc:spChg chg="del mod ord">
          <ac:chgData name="Antti Räikkönen" userId="d92b65c1-6afa-47c7-9c94-c3b4ba636e12" providerId="ADAL" clId="{C5E68D82-3AD6-4DB7-ACB2-B1F0E9408442}" dt="2024-03-01T14:34:56.097" v="875" actId="700"/>
          <ac:spMkLst>
            <pc:docMk/>
            <pc:sldMk cId="1161963717" sldId="293"/>
            <ac:spMk id="3" creationId="{FE29C771-900A-BBBF-8CB2-B39024C46CCD}"/>
          </ac:spMkLst>
        </pc:spChg>
        <pc:spChg chg="del">
          <ac:chgData name="Antti Räikkönen" userId="d92b65c1-6afa-47c7-9c94-c3b4ba636e12" providerId="ADAL" clId="{C5E68D82-3AD6-4DB7-ACB2-B1F0E9408442}" dt="2024-03-01T14:34:56.097" v="875" actId="700"/>
          <ac:spMkLst>
            <pc:docMk/>
            <pc:sldMk cId="1161963717" sldId="293"/>
            <ac:spMk id="4" creationId="{E636D71E-056A-6751-8865-C5E5D5CBA14B}"/>
          </ac:spMkLst>
        </pc:spChg>
        <pc:spChg chg="add mod ord">
          <ac:chgData name="Antti Räikkönen" userId="d92b65c1-6afa-47c7-9c94-c3b4ba636e12" providerId="ADAL" clId="{C5E68D82-3AD6-4DB7-ACB2-B1F0E9408442}" dt="2024-03-01T14:35:02.105" v="876"/>
          <ac:spMkLst>
            <pc:docMk/>
            <pc:sldMk cId="1161963717" sldId="293"/>
            <ac:spMk id="5" creationId="{088A7BB8-EF9D-E314-753D-42C3EC423532}"/>
          </ac:spMkLst>
        </pc:spChg>
        <pc:spChg chg="add del mod ord">
          <ac:chgData name="Antti Räikkönen" userId="d92b65c1-6afa-47c7-9c94-c3b4ba636e12" providerId="ADAL" clId="{C5E68D82-3AD6-4DB7-ACB2-B1F0E9408442}" dt="2024-03-01T14:35:52.574" v="879" actId="3680"/>
          <ac:spMkLst>
            <pc:docMk/>
            <pc:sldMk cId="1161963717" sldId="293"/>
            <ac:spMk id="6" creationId="{2A53DCBE-4B91-BF9C-0BD4-577142A3184E}"/>
          </ac:spMkLst>
        </pc:spChg>
        <pc:graphicFrameChg chg="add mod ord modGraphic">
          <ac:chgData name="Antti Räikkönen" userId="d92b65c1-6afa-47c7-9c94-c3b4ba636e12" providerId="ADAL" clId="{C5E68D82-3AD6-4DB7-ACB2-B1F0E9408442}" dt="2024-03-01T14:45:17.597" v="971" actId="207"/>
          <ac:graphicFrameMkLst>
            <pc:docMk/>
            <pc:sldMk cId="1161963717" sldId="293"/>
            <ac:graphicFrameMk id="7" creationId="{E369DC96-5253-5575-8579-F84E4560BE62}"/>
          </ac:graphicFrameMkLst>
        </pc:graphicFrameChg>
      </pc:sldChg>
      <pc:sldChg chg="del">
        <pc:chgData name="Antti Räikkönen" userId="d92b65c1-6afa-47c7-9c94-c3b4ba636e12" providerId="ADAL" clId="{C5E68D82-3AD6-4DB7-ACB2-B1F0E9408442}" dt="2024-03-01T13:31:24.037" v="24" actId="2696"/>
        <pc:sldMkLst>
          <pc:docMk/>
          <pc:sldMk cId="4283156384" sldId="319"/>
        </pc:sldMkLst>
      </pc:sldChg>
      <pc:sldChg chg="del">
        <pc:chgData name="Antti Räikkönen" userId="d92b65c1-6afa-47c7-9c94-c3b4ba636e12" providerId="ADAL" clId="{C5E68D82-3AD6-4DB7-ACB2-B1F0E9408442}" dt="2024-03-01T13:31:24.037" v="24" actId="2696"/>
        <pc:sldMkLst>
          <pc:docMk/>
          <pc:sldMk cId="1362498126" sldId="327"/>
        </pc:sldMkLst>
      </pc:sldChg>
      <pc:sldChg chg="del">
        <pc:chgData name="Antti Räikkönen" userId="d92b65c1-6afa-47c7-9c94-c3b4ba636e12" providerId="ADAL" clId="{C5E68D82-3AD6-4DB7-ACB2-B1F0E9408442}" dt="2024-03-01T13:31:24.037" v="24" actId="2696"/>
        <pc:sldMkLst>
          <pc:docMk/>
          <pc:sldMk cId="2015075002" sldId="331"/>
        </pc:sldMkLst>
      </pc:sldChg>
      <pc:sldChg chg="del">
        <pc:chgData name="Antti Räikkönen" userId="d92b65c1-6afa-47c7-9c94-c3b4ba636e12" providerId="ADAL" clId="{C5E68D82-3AD6-4DB7-ACB2-B1F0E9408442}" dt="2024-03-01T13:31:24.037" v="24" actId="2696"/>
        <pc:sldMkLst>
          <pc:docMk/>
          <pc:sldMk cId="2547593369" sldId="333"/>
        </pc:sldMkLst>
      </pc:sldChg>
      <pc:sldChg chg="del">
        <pc:chgData name="Antti Räikkönen" userId="d92b65c1-6afa-47c7-9c94-c3b4ba636e12" providerId="ADAL" clId="{C5E68D82-3AD6-4DB7-ACB2-B1F0E9408442}" dt="2024-03-01T13:31:24.037" v="24" actId="2696"/>
        <pc:sldMkLst>
          <pc:docMk/>
          <pc:sldMk cId="32991532" sldId="334"/>
        </pc:sldMkLst>
      </pc:sldChg>
      <pc:sldChg chg="del">
        <pc:chgData name="Antti Räikkönen" userId="d92b65c1-6afa-47c7-9c94-c3b4ba636e12" providerId="ADAL" clId="{C5E68D82-3AD6-4DB7-ACB2-B1F0E9408442}" dt="2024-03-01T13:31:24.037" v="24" actId="2696"/>
        <pc:sldMkLst>
          <pc:docMk/>
          <pc:sldMk cId="3997195767" sldId="335"/>
        </pc:sldMkLst>
      </pc:sldChg>
      <pc:sldChg chg="del">
        <pc:chgData name="Antti Räikkönen" userId="d92b65c1-6afa-47c7-9c94-c3b4ba636e12" providerId="ADAL" clId="{C5E68D82-3AD6-4DB7-ACB2-B1F0E9408442}" dt="2024-03-01T13:31:24.037" v="24" actId="2696"/>
        <pc:sldMkLst>
          <pc:docMk/>
          <pc:sldMk cId="1648322515" sldId="336"/>
        </pc:sldMkLst>
      </pc:sldChg>
      <pc:sldChg chg="del">
        <pc:chgData name="Antti Räikkönen" userId="d92b65c1-6afa-47c7-9c94-c3b4ba636e12" providerId="ADAL" clId="{C5E68D82-3AD6-4DB7-ACB2-B1F0E9408442}" dt="2024-03-01T13:31:24.037" v="24" actId="2696"/>
        <pc:sldMkLst>
          <pc:docMk/>
          <pc:sldMk cId="1587111071" sldId="337"/>
        </pc:sldMkLst>
      </pc:sldChg>
      <pc:sldChg chg="del">
        <pc:chgData name="Antti Räikkönen" userId="d92b65c1-6afa-47c7-9c94-c3b4ba636e12" providerId="ADAL" clId="{C5E68D82-3AD6-4DB7-ACB2-B1F0E9408442}" dt="2024-03-01T13:31:24.037" v="24" actId="2696"/>
        <pc:sldMkLst>
          <pc:docMk/>
          <pc:sldMk cId="153028861" sldId="338"/>
        </pc:sldMkLst>
      </pc:sldChg>
      <pc:sldChg chg="del">
        <pc:chgData name="Antti Räikkönen" userId="d92b65c1-6afa-47c7-9c94-c3b4ba636e12" providerId="ADAL" clId="{C5E68D82-3AD6-4DB7-ACB2-B1F0E9408442}" dt="2024-03-01T13:31:24.037" v="24" actId="2696"/>
        <pc:sldMkLst>
          <pc:docMk/>
          <pc:sldMk cId="3262751360" sldId="339"/>
        </pc:sldMkLst>
      </pc:sldChg>
      <pc:sldChg chg="del">
        <pc:chgData name="Antti Räikkönen" userId="d92b65c1-6afa-47c7-9c94-c3b4ba636e12" providerId="ADAL" clId="{C5E68D82-3AD6-4DB7-ACB2-B1F0E9408442}" dt="2024-03-01T13:31:24.037" v="24" actId="2696"/>
        <pc:sldMkLst>
          <pc:docMk/>
          <pc:sldMk cId="1943328427" sldId="351"/>
        </pc:sldMkLst>
      </pc:sldChg>
      <pc:sldChg chg="del">
        <pc:chgData name="Antti Räikkönen" userId="d92b65c1-6afa-47c7-9c94-c3b4ba636e12" providerId="ADAL" clId="{C5E68D82-3AD6-4DB7-ACB2-B1F0E9408442}" dt="2024-03-01T13:31:24.037" v="24" actId="2696"/>
        <pc:sldMkLst>
          <pc:docMk/>
          <pc:sldMk cId="3313792723" sldId="352"/>
        </pc:sldMkLst>
      </pc:sldChg>
      <pc:sldChg chg="del">
        <pc:chgData name="Antti Räikkönen" userId="d92b65c1-6afa-47c7-9c94-c3b4ba636e12" providerId="ADAL" clId="{C5E68D82-3AD6-4DB7-ACB2-B1F0E9408442}" dt="2024-03-01T13:31:24.037" v="24" actId="2696"/>
        <pc:sldMkLst>
          <pc:docMk/>
          <pc:sldMk cId="2787267576" sldId="353"/>
        </pc:sldMkLst>
      </pc:sldChg>
      <pc:sldChg chg="del">
        <pc:chgData name="Antti Räikkönen" userId="d92b65c1-6afa-47c7-9c94-c3b4ba636e12" providerId="ADAL" clId="{C5E68D82-3AD6-4DB7-ACB2-B1F0E9408442}" dt="2024-03-01T13:31:24.037" v="24" actId="2696"/>
        <pc:sldMkLst>
          <pc:docMk/>
          <pc:sldMk cId="528632683" sldId="354"/>
        </pc:sldMkLst>
      </pc:sldChg>
      <pc:sldChg chg="del">
        <pc:chgData name="Antti Räikkönen" userId="d92b65c1-6afa-47c7-9c94-c3b4ba636e12" providerId="ADAL" clId="{C5E68D82-3AD6-4DB7-ACB2-B1F0E9408442}" dt="2024-03-01T13:31:24.037" v="24" actId="2696"/>
        <pc:sldMkLst>
          <pc:docMk/>
          <pc:sldMk cId="15628624" sldId="356"/>
        </pc:sldMkLst>
      </pc:sldChg>
      <pc:sldChg chg="del">
        <pc:chgData name="Antti Räikkönen" userId="d92b65c1-6afa-47c7-9c94-c3b4ba636e12" providerId="ADAL" clId="{C5E68D82-3AD6-4DB7-ACB2-B1F0E9408442}" dt="2024-03-01T13:31:24.037" v="24" actId="2696"/>
        <pc:sldMkLst>
          <pc:docMk/>
          <pc:sldMk cId="446281702" sldId="357"/>
        </pc:sldMkLst>
      </pc:sldChg>
      <pc:sldChg chg="del">
        <pc:chgData name="Antti Räikkönen" userId="d92b65c1-6afa-47c7-9c94-c3b4ba636e12" providerId="ADAL" clId="{C5E68D82-3AD6-4DB7-ACB2-B1F0E9408442}" dt="2024-03-01T13:31:24.037" v="24" actId="2696"/>
        <pc:sldMkLst>
          <pc:docMk/>
          <pc:sldMk cId="3546325005" sldId="358"/>
        </pc:sldMkLst>
      </pc:sldChg>
      <pc:sldChg chg="del">
        <pc:chgData name="Antti Räikkönen" userId="d92b65c1-6afa-47c7-9c94-c3b4ba636e12" providerId="ADAL" clId="{C5E68D82-3AD6-4DB7-ACB2-B1F0E9408442}" dt="2024-03-01T13:31:24.037" v="24" actId="2696"/>
        <pc:sldMkLst>
          <pc:docMk/>
          <pc:sldMk cId="3255294833" sldId="364"/>
        </pc:sldMkLst>
      </pc:sldChg>
      <pc:sldChg chg="del">
        <pc:chgData name="Antti Räikkönen" userId="d92b65c1-6afa-47c7-9c94-c3b4ba636e12" providerId="ADAL" clId="{C5E68D82-3AD6-4DB7-ACB2-B1F0E9408442}" dt="2024-03-01T13:31:24.037" v="24" actId="2696"/>
        <pc:sldMkLst>
          <pc:docMk/>
          <pc:sldMk cId="2565773073" sldId="365"/>
        </pc:sldMkLst>
      </pc:sldChg>
      <pc:sldChg chg="del">
        <pc:chgData name="Antti Räikkönen" userId="d92b65c1-6afa-47c7-9c94-c3b4ba636e12" providerId="ADAL" clId="{C5E68D82-3AD6-4DB7-ACB2-B1F0E9408442}" dt="2024-03-01T13:31:24.037" v="24" actId="2696"/>
        <pc:sldMkLst>
          <pc:docMk/>
          <pc:sldMk cId="1563095882" sldId="366"/>
        </pc:sldMkLst>
      </pc:sldChg>
      <pc:sldChg chg="del">
        <pc:chgData name="Antti Räikkönen" userId="d92b65c1-6afa-47c7-9c94-c3b4ba636e12" providerId="ADAL" clId="{C5E68D82-3AD6-4DB7-ACB2-B1F0E9408442}" dt="2024-03-01T13:31:24.037" v="24" actId="2696"/>
        <pc:sldMkLst>
          <pc:docMk/>
          <pc:sldMk cId="4065887043" sldId="367"/>
        </pc:sldMkLst>
      </pc:sldChg>
      <pc:sldChg chg="del">
        <pc:chgData name="Antti Räikkönen" userId="d92b65c1-6afa-47c7-9c94-c3b4ba636e12" providerId="ADAL" clId="{C5E68D82-3AD6-4DB7-ACB2-B1F0E9408442}" dt="2024-03-01T13:31:24.037" v="24" actId="2696"/>
        <pc:sldMkLst>
          <pc:docMk/>
          <pc:sldMk cId="3771481352" sldId="369"/>
        </pc:sldMkLst>
      </pc:sldChg>
      <pc:sldChg chg="del">
        <pc:chgData name="Antti Räikkönen" userId="d92b65c1-6afa-47c7-9c94-c3b4ba636e12" providerId="ADAL" clId="{C5E68D82-3AD6-4DB7-ACB2-B1F0E9408442}" dt="2024-03-01T13:31:24.037" v="24" actId="2696"/>
        <pc:sldMkLst>
          <pc:docMk/>
          <pc:sldMk cId="2241330235" sldId="372"/>
        </pc:sldMkLst>
      </pc:sldChg>
      <pc:sldChg chg="del">
        <pc:chgData name="Antti Räikkönen" userId="d92b65c1-6afa-47c7-9c94-c3b4ba636e12" providerId="ADAL" clId="{C5E68D82-3AD6-4DB7-ACB2-B1F0E9408442}" dt="2024-03-01T13:31:24.037" v="24" actId="2696"/>
        <pc:sldMkLst>
          <pc:docMk/>
          <pc:sldMk cId="4267843416" sldId="373"/>
        </pc:sldMkLst>
      </pc:sldChg>
      <pc:sldChg chg="del">
        <pc:chgData name="Antti Räikkönen" userId="d92b65c1-6afa-47c7-9c94-c3b4ba636e12" providerId="ADAL" clId="{C5E68D82-3AD6-4DB7-ACB2-B1F0E9408442}" dt="2024-03-01T13:31:24.037" v="24" actId="2696"/>
        <pc:sldMkLst>
          <pc:docMk/>
          <pc:sldMk cId="1467490377" sldId="374"/>
        </pc:sldMkLst>
      </pc:sldChg>
      <pc:sldChg chg="del">
        <pc:chgData name="Antti Räikkönen" userId="d92b65c1-6afa-47c7-9c94-c3b4ba636e12" providerId="ADAL" clId="{C5E68D82-3AD6-4DB7-ACB2-B1F0E9408442}" dt="2024-03-01T13:31:24.037" v="24" actId="2696"/>
        <pc:sldMkLst>
          <pc:docMk/>
          <pc:sldMk cId="3431443996" sldId="375"/>
        </pc:sldMkLst>
      </pc:sldChg>
      <pc:sldChg chg="del">
        <pc:chgData name="Antti Räikkönen" userId="d92b65c1-6afa-47c7-9c94-c3b4ba636e12" providerId="ADAL" clId="{C5E68D82-3AD6-4DB7-ACB2-B1F0E9408442}" dt="2024-03-01T13:31:24.037" v="24" actId="2696"/>
        <pc:sldMkLst>
          <pc:docMk/>
          <pc:sldMk cId="2134014229" sldId="376"/>
        </pc:sldMkLst>
      </pc:sldChg>
      <pc:sldChg chg="del">
        <pc:chgData name="Antti Räikkönen" userId="d92b65c1-6afa-47c7-9c94-c3b4ba636e12" providerId="ADAL" clId="{C5E68D82-3AD6-4DB7-ACB2-B1F0E9408442}" dt="2024-03-01T13:31:24.037" v="24" actId="2696"/>
        <pc:sldMkLst>
          <pc:docMk/>
          <pc:sldMk cId="3382081" sldId="377"/>
        </pc:sldMkLst>
      </pc:sldChg>
      <pc:sldChg chg="del">
        <pc:chgData name="Antti Räikkönen" userId="d92b65c1-6afa-47c7-9c94-c3b4ba636e12" providerId="ADAL" clId="{C5E68D82-3AD6-4DB7-ACB2-B1F0E9408442}" dt="2024-03-01T13:31:24.037" v="24" actId="2696"/>
        <pc:sldMkLst>
          <pc:docMk/>
          <pc:sldMk cId="2550679339" sldId="378"/>
        </pc:sldMkLst>
      </pc:sldChg>
      <pc:sldChg chg="del">
        <pc:chgData name="Antti Räikkönen" userId="d92b65c1-6afa-47c7-9c94-c3b4ba636e12" providerId="ADAL" clId="{C5E68D82-3AD6-4DB7-ACB2-B1F0E9408442}" dt="2024-03-01T13:31:24.037" v="24" actId="2696"/>
        <pc:sldMkLst>
          <pc:docMk/>
          <pc:sldMk cId="1903184589" sldId="379"/>
        </pc:sldMkLst>
      </pc:sldChg>
      <pc:sldChg chg="del">
        <pc:chgData name="Antti Räikkönen" userId="d92b65c1-6afa-47c7-9c94-c3b4ba636e12" providerId="ADAL" clId="{C5E68D82-3AD6-4DB7-ACB2-B1F0E9408442}" dt="2024-03-01T13:31:24.037" v="24" actId="2696"/>
        <pc:sldMkLst>
          <pc:docMk/>
          <pc:sldMk cId="2078901510" sldId="380"/>
        </pc:sldMkLst>
      </pc:sldChg>
      <pc:sldChg chg="del">
        <pc:chgData name="Antti Räikkönen" userId="d92b65c1-6afa-47c7-9c94-c3b4ba636e12" providerId="ADAL" clId="{C5E68D82-3AD6-4DB7-ACB2-B1F0E9408442}" dt="2024-03-01T13:31:24.037" v="24" actId="2696"/>
        <pc:sldMkLst>
          <pc:docMk/>
          <pc:sldMk cId="2458461501" sldId="382"/>
        </pc:sldMkLst>
      </pc:sldChg>
      <pc:sldChg chg="del">
        <pc:chgData name="Antti Räikkönen" userId="d92b65c1-6afa-47c7-9c94-c3b4ba636e12" providerId="ADAL" clId="{C5E68D82-3AD6-4DB7-ACB2-B1F0E9408442}" dt="2024-03-01T13:31:24.037" v="24" actId="2696"/>
        <pc:sldMkLst>
          <pc:docMk/>
          <pc:sldMk cId="387213956" sldId="386"/>
        </pc:sldMkLst>
      </pc:sldChg>
      <pc:sldChg chg="del">
        <pc:chgData name="Antti Räikkönen" userId="d92b65c1-6afa-47c7-9c94-c3b4ba636e12" providerId="ADAL" clId="{C5E68D82-3AD6-4DB7-ACB2-B1F0E9408442}" dt="2024-03-01T13:31:24.037" v="24" actId="2696"/>
        <pc:sldMkLst>
          <pc:docMk/>
          <pc:sldMk cId="1731492597" sldId="389"/>
        </pc:sldMkLst>
      </pc:sldChg>
      <pc:sldChg chg="del">
        <pc:chgData name="Antti Räikkönen" userId="d92b65c1-6afa-47c7-9c94-c3b4ba636e12" providerId="ADAL" clId="{C5E68D82-3AD6-4DB7-ACB2-B1F0E9408442}" dt="2024-03-01T13:31:24.037" v="24" actId="2696"/>
        <pc:sldMkLst>
          <pc:docMk/>
          <pc:sldMk cId="3219788808" sldId="390"/>
        </pc:sldMkLst>
      </pc:sldChg>
      <pc:sldChg chg="del">
        <pc:chgData name="Antti Räikkönen" userId="d92b65c1-6afa-47c7-9c94-c3b4ba636e12" providerId="ADAL" clId="{C5E68D82-3AD6-4DB7-ACB2-B1F0E9408442}" dt="2024-03-01T13:31:24.037" v="24" actId="2696"/>
        <pc:sldMkLst>
          <pc:docMk/>
          <pc:sldMk cId="447814619" sldId="391"/>
        </pc:sldMkLst>
      </pc:sldChg>
      <pc:sldChg chg="del">
        <pc:chgData name="Antti Räikkönen" userId="d92b65c1-6afa-47c7-9c94-c3b4ba636e12" providerId="ADAL" clId="{C5E68D82-3AD6-4DB7-ACB2-B1F0E9408442}" dt="2024-03-01T13:31:24.037" v="24" actId="2696"/>
        <pc:sldMkLst>
          <pc:docMk/>
          <pc:sldMk cId="3266679474" sldId="392"/>
        </pc:sldMkLst>
      </pc:sldChg>
      <pc:sldChg chg="del">
        <pc:chgData name="Antti Räikkönen" userId="d92b65c1-6afa-47c7-9c94-c3b4ba636e12" providerId="ADAL" clId="{C5E68D82-3AD6-4DB7-ACB2-B1F0E9408442}" dt="2024-03-01T13:31:24.037" v="24" actId="2696"/>
        <pc:sldMkLst>
          <pc:docMk/>
          <pc:sldMk cId="887738521" sldId="393"/>
        </pc:sldMkLst>
      </pc:sldChg>
      <pc:sldChg chg="del">
        <pc:chgData name="Antti Räikkönen" userId="d92b65c1-6afa-47c7-9c94-c3b4ba636e12" providerId="ADAL" clId="{C5E68D82-3AD6-4DB7-ACB2-B1F0E9408442}" dt="2024-03-01T13:31:24.037" v="24" actId="2696"/>
        <pc:sldMkLst>
          <pc:docMk/>
          <pc:sldMk cId="659635143" sldId="394"/>
        </pc:sldMkLst>
      </pc:sldChg>
      <pc:sldChg chg="del">
        <pc:chgData name="Antti Räikkönen" userId="d92b65c1-6afa-47c7-9c94-c3b4ba636e12" providerId="ADAL" clId="{C5E68D82-3AD6-4DB7-ACB2-B1F0E9408442}" dt="2024-03-01T13:31:24.037" v="24" actId="2696"/>
        <pc:sldMkLst>
          <pc:docMk/>
          <pc:sldMk cId="1569220138" sldId="395"/>
        </pc:sldMkLst>
      </pc:sldChg>
      <pc:sldChg chg="del">
        <pc:chgData name="Antti Räikkönen" userId="d92b65c1-6afa-47c7-9c94-c3b4ba636e12" providerId="ADAL" clId="{C5E68D82-3AD6-4DB7-ACB2-B1F0E9408442}" dt="2024-03-01T13:31:24.037" v="24" actId="2696"/>
        <pc:sldMkLst>
          <pc:docMk/>
          <pc:sldMk cId="3189880967" sldId="396"/>
        </pc:sldMkLst>
      </pc:sldChg>
      <pc:sldChg chg="del">
        <pc:chgData name="Antti Räikkönen" userId="d92b65c1-6afa-47c7-9c94-c3b4ba636e12" providerId="ADAL" clId="{C5E68D82-3AD6-4DB7-ACB2-B1F0E9408442}" dt="2024-03-01T13:31:24.037" v="24" actId="2696"/>
        <pc:sldMkLst>
          <pc:docMk/>
          <pc:sldMk cId="3014923248" sldId="397"/>
        </pc:sldMkLst>
      </pc:sldChg>
      <pc:sldChg chg="del">
        <pc:chgData name="Antti Räikkönen" userId="d92b65c1-6afa-47c7-9c94-c3b4ba636e12" providerId="ADAL" clId="{C5E68D82-3AD6-4DB7-ACB2-B1F0E9408442}" dt="2024-03-01T13:31:24.037" v="24" actId="2696"/>
        <pc:sldMkLst>
          <pc:docMk/>
          <pc:sldMk cId="2696591729" sldId="398"/>
        </pc:sldMkLst>
      </pc:sldChg>
      <pc:sldChg chg="del">
        <pc:chgData name="Antti Räikkönen" userId="d92b65c1-6afa-47c7-9c94-c3b4ba636e12" providerId="ADAL" clId="{C5E68D82-3AD6-4DB7-ACB2-B1F0E9408442}" dt="2024-03-01T13:31:24.037" v="24" actId="2696"/>
        <pc:sldMkLst>
          <pc:docMk/>
          <pc:sldMk cId="1577080431" sldId="399"/>
        </pc:sldMkLst>
      </pc:sldChg>
      <pc:sldChg chg="del">
        <pc:chgData name="Antti Räikkönen" userId="d92b65c1-6afa-47c7-9c94-c3b4ba636e12" providerId="ADAL" clId="{C5E68D82-3AD6-4DB7-ACB2-B1F0E9408442}" dt="2024-03-01T13:31:24.037" v="24" actId="2696"/>
        <pc:sldMkLst>
          <pc:docMk/>
          <pc:sldMk cId="2198048886" sldId="400"/>
        </pc:sldMkLst>
      </pc:sldChg>
      <pc:sldChg chg="del">
        <pc:chgData name="Antti Räikkönen" userId="d92b65c1-6afa-47c7-9c94-c3b4ba636e12" providerId="ADAL" clId="{C5E68D82-3AD6-4DB7-ACB2-B1F0E9408442}" dt="2024-03-01T13:31:24.037" v="24" actId="2696"/>
        <pc:sldMkLst>
          <pc:docMk/>
          <pc:sldMk cId="2131468996" sldId="401"/>
        </pc:sldMkLst>
      </pc:sldChg>
      <pc:sldChg chg="del">
        <pc:chgData name="Antti Räikkönen" userId="d92b65c1-6afa-47c7-9c94-c3b4ba636e12" providerId="ADAL" clId="{C5E68D82-3AD6-4DB7-ACB2-B1F0E9408442}" dt="2024-03-01T13:31:24.037" v="24" actId="2696"/>
        <pc:sldMkLst>
          <pc:docMk/>
          <pc:sldMk cId="2211554668" sldId="402"/>
        </pc:sldMkLst>
      </pc:sldChg>
      <pc:sldChg chg="del">
        <pc:chgData name="Antti Räikkönen" userId="d92b65c1-6afa-47c7-9c94-c3b4ba636e12" providerId="ADAL" clId="{C5E68D82-3AD6-4DB7-ACB2-B1F0E9408442}" dt="2024-03-01T13:31:24.037" v="24" actId="2696"/>
        <pc:sldMkLst>
          <pc:docMk/>
          <pc:sldMk cId="4032598780" sldId="403"/>
        </pc:sldMkLst>
      </pc:sldChg>
      <pc:sldChg chg="del">
        <pc:chgData name="Antti Räikkönen" userId="d92b65c1-6afa-47c7-9c94-c3b4ba636e12" providerId="ADAL" clId="{C5E68D82-3AD6-4DB7-ACB2-B1F0E9408442}" dt="2024-03-01T13:31:24.037" v="24" actId="2696"/>
        <pc:sldMkLst>
          <pc:docMk/>
          <pc:sldMk cId="2215437134" sldId="404"/>
        </pc:sldMkLst>
      </pc:sldChg>
      <pc:sldChg chg="del">
        <pc:chgData name="Antti Räikkönen" userId="d92b65c1-6afa-47c7-9c94-c3b4ba636e12" providerId="ADAL" clId="{C5E68D82-3AD6-4DB7-ACB2-B1F0E9408442}" dt="2024-03-01T13:31:24.037" v="24" actId="2696"/>
        <pc:sldMkLst>
          <pc:docMk/>
          <pc:sldMk cId="533835485" sldId="405"/>
        </pc:sldMkLst>
      </pc:sldChg>
      <pc:sldChg chg="del">
        <pc:chgData name="Antti Räikkönen" userId="d92b65c1-6afa-47c7-9c94-c3b4ba636e12" providerId="ADAL" clId="{C5E68D82-3AD6-4DB7-ACB2-B1F0E9408442}" dt="2024-03-01T13:31:24.037" v="24" actId="2696"/>
        <pc:sldMkLst>
          <pc:docMk/>
          <pc:sldMk cId="1939121567" sldId="406"/>
        </pc:sldMkLst>
      </pc:sldChg>
      <pc:sldChg chg="del">
        <pc:chgData name="Antti Räikkönen" userId="d92b65c1-6afa-47c7-9c94-c3b4ba636e12" providerId="ADAL" clId="{C5E68D82-3AD6-4DB7-ACB2-B1F0E9408442}" dt="2024-03-01T13:31:24.037" v="24" actId="2696"/>
        <pc:sldMkLst>
          <pc:docMk/>
          <pc:sldMk cId="1552721642" sldId="407"/>
        </pc:sldMkLst>
      </pc:sldChg>
      <pc:sldChg chg="del">
        <pc:chgData name="Antti Räikkönen" userId="d92b65c1-6afa-47c7-9c94-c3b4ba636e12" providerId="ADAL" clId="{C5E68D82-3AD6-4DB7-ACB2-B1F0E9408442}" dt="2024-03-01T13:31:24.037" v="24" actId="2696"/>
        <pc:sldMkLst>
          <pc:docMk/>
          <pc:sldMk cId="4086636114" sldId="408"/>
        </pc:sldMkLst>
      </pc:sldChg>
      <pc:sldChg chg="del">
        <pc:chgData name="Antti Räikkönen" userId="d92b65c1-6afa-47c7-9c94-c3b4ba636e12" providerId="ADAL" clId="{C5E68D82-3AD6-4DB7-ACB2-B1F0E9408442}" dt="2024-03-01T13:31:24.037" v="24" actId="2696"/>
        <pc:sldMkLst>
          <pc:docMk/>
          <pc:sldMk cId="4016242170" sldId="409"/>
        </pc:sldMkLst>
      </pc:sldChg>
      <pc:sldMasterChg chg="delSldLayout">
        <pc:chgData name="Antti Räikkönen" userId="d92b65c1-6afa-47c7-9c94-c3b4ba636e12" providerId="ADAL" clId="{C5E68D82-3AD6-4DB7-ACB2-B1F0E9408442}" dt="2024-03-01T13:31:24.037" v="24" actId="2696"/>
        <pc:sldMasterMkLst>
          <pc:docMk/>
          <pc:sldMasterMk cId="1000098445" sldId="2147483660"/>
        </pc:sldMasterMkLst>
        <pc:sldLayoutChg chg="del">
          <pc:chgData name="Antti Räikkönen" userId="d92b65c1-6afa-47c7-9c94-c3b4ba636e12" providerId="ADAL" clId="{C5E68D82-3AD6-4DB7-ACB2-B1F0E9408442}" dt="2024-03-01T13:31:24.037" v="24" actId="2696"/>
          <pc:sldLayoutMkLst>
            <pc:docMk/>
            <pc:sldMasterMk cId="1000098445" sldId="2147483660"/>
            <pc:sldLayoutMk cId="2274153174" sldId="2147483699"/>
          </pc:sldLayoutMkLst>
        </pc:sldLayoutChg>
        <pc:sldLayoutChg chg="del">
          <pc:chgData name="Antti Räikkönen" userId="d92b65c1-6afa-47c7-9c94-c3b4ba636e12" providerId="ADAL" clId="{C5E68D82-3AD6-4DB7-ACB2-B1F0E9408442}" dt="2024-03-01T13:31:24.037" v="24" actId="2696"/>
          <pc:sldLayoutMkLst>
            <pc:docMk/>
            <pc:sldMasterMk cId="1000098445" sldId="2147483660"/>
            <pc:sldLayoutMk cId="2367077546" sldId="2147483703"/>
          </pc:sldLayoutMkLst>
        </pc:sldLayoutChg>
        <pc:sldLayoutChg chg="del">
          <pc:chgData name="Antti Räikkönen" userId="d92b65c1-6afa-47c7-9c94-c3b4ba636e12" providerId="ADAL" clId="{C5E68D82-3AD6-4DB7-ACB2-B1F0E9408442}" dt="2024-03-01T13:31:24.037" v="24" actId="2696"/>
          <pc:sldLayoutMkLst>
            <pc:docMk/>
            <pc:sldMasterMk cId="1000098445" sldId="2147483660"/>
            <pc:sldLayoutMk cId="3155635579" sldId="2147483705"/>
          </pc:sldLayoutMkLst>
        </pc:sldLayoutChg>
        <pc:sldLayoutChg chg="del">
          <pc:chgData name="Antti Räikkönen" userId="d92b65c1-6afa-47c7-9c94-c3b4ba636e12" providerId="ADAL" clId="{C5E68D82-3AD6-4DB7-ACB2-B1F0E9408442}" dt="2024-03-01T13:31:24.037" v="24" actId="2696"/>
          <pc:sldLayoutMkLst>
            <pc:docMk/>
            <pc:sldMasterMk cId="1000098445" sldId="2147483660"/>
            <pc:sldLayoutMk cId="2011046557" sldId="2147483706"/>
          </pc:sldLayoutMkLst>
        </pc:sldLayoutChg>
      </pc:sldMasterChg>
    </pc:docChg>
  </pc:docChgLst>
  <pc:docChgLst>
    <pc:chgData name="Antti Räikkönen" userId="d92b65c1-6afa-47c7-9c94-c3b4ba636e12" providerId="ADAL" clId="{DA0ACD33-0E0A-423D-86E1-FD13D21044A7}"/>
    <pc:docChg chg="undo custSel addSld modSld modSection">
      <pc:chgData name="Antti Räikkönen" userId="d92b65c1-6afa-47c7-9c94-c3b4ba636e12" providerId="ADAL" clId="{DA0ACD33-0E0A-423D-86E1-FD13D21044A7}" dt="2024-03-21T12:37:53.164" v="105" actId="20577"/>
      <pc:docMkLst>
        <pc:docMk/>
      </pc:docMkLst>
      <pc:sldChg chg="addSp delSp modSp new mod modClrScheme chgLayout">
        <pc:chgData name="Antti Räikkönen" userId="d92b65c1-6afa-47c7-9c94-c3b4ba636e12" providerId="ADAL" clId="{DA0ACD33-0E0A-423D-86E1-FD13D21044A7}" dt="2024-03-21T12:37:53.164" v="105" actId="20577"/>
        <pc:sldMkLst>
          <pc:docMk/>
          <pc:sldMk cId="3361254249" sldId="294"/>
        </pc:sldMkLst>
        <pc:spChg chg="del mod ord">
          <ac:chgData name="Antti Räikkönen" userId="d92b65c1-6afa-47c7-9c94-c3b4ba636e12" providerId="ADAL" clId="{DA0ACD33-0E0A-423D-86E1-FD13D21044A7}" dt="2024-03-21T12:31:48.531" v="1" actId="700"/>
          <ac:spMkLst>
            <pc:docMk/>
            <pc:sldMk cId="3361254249" sldId="294"/>
            <ac:spMk id="2" creationId="{0BD8CBA4-3602-81E0-071A-FE09433F613D}"/>
          </ac:spMkLst>
        </pc:spChg>
        <pc:spChg chg="del">
          <ac:chgData name="Antti Räikkönen" userId="d92b65c1-6afa-47c7-9c94-c3b4ba636e12" providerId="ADAL" clId="{DA0ACD33-0E0A-423D-86E1-FD13D21044A7}" dt="2024-03-21T12:31:48.531" v="1" actId="700"/>
          <ac:spMkLst>
            <pc:docMk/>
            <pc:sldMk cId="3361254249" sldId="294"/>
            <ac:spMk id="3" creationId="{6BE636D4-C1B2-CBCB-0F99-3BDAE2A43DC0}"/>
          </ac:spMkLst>
        </pc:spChg>
        <pc:spChg chg="del mod ord">
          <ac:chgData name="Antti Räikkönen" userId="d92b65c1-6afa-47c7-9c94-c3b4ba636e12" providerId="ADAL" clId="{DA0ACD33-0E0A-423D-86E1-FD13D21044A7}" dt="2024-03-21T12:31:48.531" v="1" actId="700"/>
          <ac:spMkLst>
            <pc:docMk/>
            <pc:sldMk cId="3361254249" sldId="294"/>
            <ac:spMk id="4" creationId="{71CEB400-470F-2778-994E-DCFCCE2BFEEF}"/>
          </ac:spMkLst>
        </pc:spChg>
        <pc:spChg chg="del">
          <ac:chgData name="Antti Räikkönen" userId="d92b65c1-6afa-47c7-9c94-c3b4ba636e12" providerId="ADAL" clId="{DA0ACD33-0E0A-423D-86E1-FD13D21044A7}" dt="2024-03-21T12:31:48.531" v="1" actId="700"/>
          <ac:spMkLst>
            <pc:docMk/>
            <pc:sldMk cId="3361254249" sldId="294"/>
            <ac:spMk id="5" creationId="{832A220E-71DB-7314-974B-D2A662757BD1}"/>
          </ac:spMkLst>
        </pc:spChg>
        <pc:spChg chg="del">
          <ac:chgData name="Antti Räikkönen" userId="d92b65c1-6afa-47c7-9c94-c3b4ba636e12" providerId="ADAL" clId="{DA0ACD33-0E0A-423D-86E1-FD13D21044A7}" dt="2024-03-21T12:31:48.531" v="1" actId="700"/>
          <ac:spMkLst>
            <pc:docMk/>
            <pc:sldMk cId="3361254249" sldId="294"/>
            <ac:spMk id="6" creationId="{FC0E6900-0341-720E-9F7C-8F8F278C55E3}"/>
          </ac:spMkLst>
        </pc:spChg>
        <pc:spChg chg="add mod ord">
          <ac:chgData name="Antti Räikkönen" userId="d92b65c1-6afa-47c7-9c94-c3b4ba636e12" providerId="ADAL" clId="{DA0ACD33-0E0A-423D-86E1-FD13D21044A7}" dt="2024-03-21T12:37:53.164" v="105" actId="20577"/>
          <ac:spMkLst>
            <pc:docMk/>
            <pc:sldMk cId="3361254249" sldId="294"/>
            <ac:spMk id="7" creationId="{E80EEC6F-2DCB-4F65-8C51-D79698A59E27}"/>
          </ac:spMkLst>
        </pc:spChg>
        <pc:spChg chg="add del mod ord">
          <ac:chgData name="Antti Räikkönen" userId="d92b65c1-6afa-47c7-9c94-c3b4ba636e12" providerId="ADAL" clId="{DA0ACD33-0E0A-423D-86E1-FD13D21044A7}" dt="2024-03-21T12:31:53.146" v="2"/>
          <ac:spMkLst>
            <pc:docMk/>
            <pc:sldMk cId="3361254249" sldId="294"/>
            <ac:spMk id="8" creationId="{81E085DD-F1A2-D8A6-3CE8-725EFE893D5E}"/>
          </ac:spMkLst>
        </pc:spChg>
        <pc:graphicFrameChg chg="add mod modGraphic">
          <ac:chgData name="Antti Räikkönen" userId="d92b65c1-6afa-47c7-9c94-c3b4ba636e12" providerId="ADAL" clId="{DA0ACD33-0E0A-423D-86E1-FD13D21044A7}" dt="2024-03-21T12:37:27.204" v="42" actId="14100"/>
          <ac:graphicFrameMkLst>
            <pc:docMk/>
            <pc:sldMk cId="3361254249" sldId="294"/>
            <ac:graphicFrameMk id="9" creationId="{8AB5BD43-209D-BD18-430E-A5E2445AD37D}"/>
          </ac:graphicFrameMkLst>
        </pc:graphicFrameChg>
        <pc:graphicFrameChg chg="add mod modGraphic">
          <ac:chgData name="Antti Räikkönen" userId="d92b65c1-6afa-47c7-9c94-c3b4ba636e12" providerId="ADAL" clId="{DA0ACD33-0E0A-423D-86E1-FD13D21044A7}" dt="2024-03-21T12:37:12.815" v="39" actId="14100"/>
          <ac:graphicFrameMkLst>
            <pc:docMk/>
            <pc:sldMk cId="3361254249" sldId="294"/>
            <ac:graphicFrameMk id="10" creationId="{6F99E072-14B8-613F-41F6-7E15A2ABDCB7}"/>
          </ac:graphicFrameMkLst>
        </pc:graphicFrameChg>
      </pc:sldChg>
    </pc:docChg>
  </pc:docChgLst>
  <pc:docChgLst>
    <pc:chgData name="Antti Räikkönen" userId="d92b65c1-6afa-47c7-9c94-c3b4ba636e12" providerId="ADAL" clId="{B72F5890-6CA5-4E2E-8A56-83AB7E53F550}"/>
    <pc:docChg chg="undo custSel addSld delSld modSld modSection">
      <pc:chgData name="Antti Räikkönen" userId="d92b65c1-6afa-47c7-9c94-c3b4ba636e12" providerId="ADAL" clId="{B72F5890-6CA5-4E2E-8A56-83AB7E53F550}" dt="2024-04-05T11:17:49.602" v="189"/>
      <pc:docMkLst>
        <pc:docMk/>
      </pc:docMkLst>
      <pc:sldChg chg="addSp delSp modSp mod">
        <pc:chgData name="Antti Räikkönen" userId="d92b65c1-6afa-47c7-9c94-c3b4ba636e12" providerId="ADAL" clId="{B72F5890-6CA5-4E2E-8A56-83AB7E53F550}" dt="2024-04-05T11:06:44.566" v="46" actId="1037"/>
        <pc:sldMkLst>
          <pc:docMk/>
          <pc:sldMk cId="2013310261" sldId="270"/>
        </pc:sldMkLst>
        <pc:spChg chg="add del mod">
          <ac:chgData name="Antti Räikkönen" userId="d92b65c1-6afa-47c7-9c94-c3b4ba636e12" providerId="ADAL" clId="{B72F5890-6CA5-4E2E-8A56-83AB7E53F550}" dt="2024-04-05T11:06:39.256" v="10" actId="478"/>
          <ac:spMkLst>
            <pc:docMk/>
            <pc:sldMk cId="2013310261" sldId="270"/>
            <ac:spMk id="3" creationId="{97C8322A-7471-6ED2-E00A-4F90D49D9A67}"/>
          </ac:spMkLst>
        </pc:spChg>
        <pc:graphicFrameChg chg="del">
          <ac:chgData name="Antti Räikkönen" userId="d92b65c1-6afa-47c7-9c94-c3b4ba636e12" providerId="ADAL" clId="{B72F5890-6CA5-4E2E-8A56-83AB7E53F550}" dt="2024-04-05T11:06:19.895" v="6" actId="478"/>
          <ac:graphicFrameMkLst>
            <pc:docMk/>
            <pc:sldMk cId="2013310261" sldId="270"/>
            <ac:graphicFrameMk id="6" creationId="{13CF4641-D631-4431-875C-448FA6377615}"/>
          </ac:graphicFrameMkLst>
        </pc:graphicFrameChg>
        <pc:picChg chg="add mod">
          <ac:chgData name="Antti Räikkönen" userId="d92b65c1-6afa-47c7-9c94-c3b4ba636e12" providerId="ADAL" clId="{B72F5890-6CA5-4E2E-8A56-83AB7E53F550}" dt="2024-04-05T11:06:44.566" v="46" actId="1037"/>
          <ac:picMkLst>
            <pc:docMk/>
            <pc:sldMk cId="2013310261" sldId="270"/>
            <ac:picMk id="5" creationId="{40E60454-E2EC-BACF-F57F-60BA09ACA18B}"/>
          </ac:picMkLst>
        </pc:picChg>
      </pc:sldChg>
      <pc:sldChg chg="addSp delSp modSp add del mod">
        <pc:chgData name="Antti Räikkönen" userId="d92b65c1-6afa-47c7-9c94-c3b4ba636e12" providerId="ADAL" clId="{B72F5890-6CA5-4E2E-8A56-83AB7E53F550}" dt="2024-04-05T11:06:13.845" v="5"/>
        <pc:sldMkLst>
          <pc:docMk/>
          <pc:sldMk cId="3336145523" sldId="271"/>
        </pc:sldMkLst>
        <pc:spChg chg="add del mod">
          <ac:chgData name="Antti Räikkönen" userId="d92b65c1-6afa-47c7-9c94-c3b4ba636e12" providerId="ADAL" clId="{B72F5890-6CA5-4E2E-8A56-83AB7E53F550}" dt="2024-04-05T11:06:08.345" v="3"/>
          <ac:spMkLst>
            <pc:docMk/>
            <pc:sldMk cId="3336145523" sldId="271"/>
            <ac:spMk id="4" creationId="{8B29B36F-4A61-E71C-134B-14AB729F749F}"/>
          </ac:spMkLst>
        </pc:spChg>
        <pc:spChg chg="add del mod">
          <ac:chgData name="Antti Räikkönen" userId="d92b65c1-6afa-47c7-9c94-c3b4ba636e12" providerId="ADAL" clId="{B72F5890-6CA5-4E2E-8A56-83AB7E53F550}" dt="2024-04-05T11:06:13.845" v="5"/>
          <ac:spMkLst>
            <pc:docMk/>
            <pc:sldMk cId="3336145523" sldId="271"/>
            <ac:spMk id="11" creationId="{E772E36B-2713-F002-3066-2EBF1ADD01CE}"/>
          </ac:spMkLst>
        </pc:spChg>
        <pc:graphicFrameChg chg="del">
          <ac:chgData name="Antti Räikkönen" userId="d92b65c1-6afa-47c7-9c94-c3b4ba636e12" providerId="ADAL" clId="{B72F5890-6CA5-4E2E-8A56-83AB7E53F550}" dt="2024-04-05T11:06:05.215" v="2" actId="478"/>
          <ac:graphicFrameMkLst>
            <pc:docMk/>
            <pc:sldMk cId="3336145523" sldId="271"/>
            <ac:graphicFrameMk id="5" creationId="{9FA0DE62-50F5-4B4C-AA40-938232A871D6}"/>
          </ac:graphicFrameMkLst>
        </pc:graphicFrameChg>
        <pc:graphicFrameChg chg="del">
          <ac:chgData name="Antti Räikkönen" userId="d92b65c1-6afa-47c7-9c94-c3b4ba636e12" providerId="ADAL" clId="{B72F5890-6CA5-4E2E-8A56-83AB7E53F550}" dt="2024-04-05T11:06:11.575" v="4" actId="478"/>
          <ac:graphicFrameMkLst>
            <pc:docMk/>
            <pc:sldMk cId="3336145523" sldId="271"/>
            <ac:graphicFrameMk id="9" creationId="{2E3EBBA0-183C-4777-8DC1-CD418347B043}"/>
          </ac:graphicFrameMkLst>
        </pc:graphicFrameChg>
        <pc:picChg chg="add mod">
          <ac:chgData name="Antti Räikkönen" userId="d92b65c1-6afa-47c7-9c94-c3b4ba636e12" providerId="ADAL" clId="{B72F5890-6CA5-4E2E-8A56-83AB7E53F550}" dt="2024-04-05T11:06:08.345" v="3"/>
          <ac:picMkLst>
            <pc:docMk/>
            <pc:sldMk cId="3336145523" sldId="271"/>
            <ac:picMk id="8" creationId="{B47E41B1-4EA2-ACB9-74F5-AD9C38E703B4}"/>
          </ac:picMkLst>
        </pc:picChg>
        <pc:picChg chg="add mod">
          <ac:chgData name="Antti Räikkönen" userId="d92b65c1-6afa-47c7-9c94-c3b4ba636e12" providerId="ADAL" clId="{B72F5890-6CA5-4E2E-8A56-83AB7E53F550}" dt="2024-04-05T11:06:13.845" v="5"/>
          <ac:picMkLst>
            <pc:docMk/>
            <pc:sldMk cId="3336145523" sldId="271"/>
            <ac:picMk id="12" creationId="{941C0635-3D0C-3064-B4A2-F9121094F1F4}"/>
          </ac:picMkLst>
        </pc:picChg>
      </pc:sldChg>
      <pc:sldChg chg="addSp delSp modSp mod">
        <pc:chgData name="Antti Räikkönen" userId="d92b65c1-6afa-47c7-9c94-c3b4ba636e12" providerId="ADAL" clId="{B72F5890-6CA5-4E2E-8A56-83AB7E53F550}" dt="2024-04-05T11:07:25.166" v="56"/>
        <pc:sldMkLst>
          <pc:docMk/>
          <pc:sldMk cId="1027096693" sldId="272"/>
        </pc:sldMkLst>
        <pc:spChg chg="add del mod">
          <ac:chgData name="Antti Räikkönen" userId="d92b65c1-6afa-47c7-9c94-c3b4ba636e12" providerId="ADAL" clId="{B72F5890-6CA5-4E2E-8A56-83AB7E53F550}" dt="2024-04-05T11:07:20.366" v="54"/>
          <ac:spMkLst>
            <pc:docMk/>
            <pc:sldMk cId="1027096693" sldId="272"/>
            <ac:spMk id="4" creationId="{05A39AE6-D8F6-F731-8D94-C297EA67CCED}"/>
          </ac:spMkLst>
        </pc:spChg>
        <pc:spChg chg="add del mod">
          <ac:chgData name="Antti Räikkönen" userId="d92b65c1-6afa-47c7-9c94-c3b4ba636e12" providerId="ADAL" clId="{B72F5890-6CA5-4E2E-8A56-83AB7E53F550}" dt="2024-04-05T11:07:25.166" v="56"/>
          <ac:spMkLst>
            <pc:docMk/>
            <pc:sldMk cId="1027096693" sldId="272"/>
            <ac:spMk id="11" creationId="{E4C20866-C334-B5AE-7B73-1CB215E28556}"/>
          </ac:spMkLst>
        </pc:spChg>
        <pc:graphicFrameChg chg="del">
          <ac:chgData name="Antti Räikkönen" userId="d92b65c1-6afa-47c7-9c94-c3b4ba636e12" providerId="ADAL" clId="{B72F5890-6CA5-4E2E-8A56-83AB7E53F550}" dt="2024-04-05T11:07:17.776" v="53" actId="478"/>
          <ac:graphicFrameMkLst>
            <pc:docMk/>
            <pc:sldMk cId="1027096693" sldId="272"/>
            <ac:graphicFrameMk id="9" creationId="{6ABD9BD5-D0DF-4053-A877-6D652C6DE24A}"/>
          </ac:graphicFrameMkLst>
        </pc:graphicFrameChg>
        <pc:graphicFrameChg chg="del">
          <ac:chgData name="Antti Räikkönen" userId="d92b65c1-6afa-47c7-9c94-c3b4ba636e12" providerId="ADAL" clId="{B72F5890-6CA5-4E2E-8A56-83AB7E53F550}" dt="2024-04-05T11:07:22.866" v="55" actId="478"/>
          <ac:graphicFrameMkLst>
            <pc:docMk/>
            <pc:sldMk cId="1027096693" sldId="272"/>
            <ac:graphicFrameMk id="10" creationId="{8A172273-0483-4C43-B79B-F725DBF19EFE}"/>
          </ac:graphicFrameMkLst>
        </pc:graphicFrameChg>
        <pc:picChg chg="add mod">
          <ac:chgData name="Antti Räikkönen" userId="d92b65c1-6afa-47c7-9c94-c3b4ba636e12" providerId="ADAL" clId="{B72F5890-6CA5-4E2E-8A56-83AB7E53F550}" dt="2024-04-05T11:07:20.366" v="54"/>
          <ac:picMkLst>
            <pc:docMk/>
            <pc:sldMk cId="1027096693" sldId="272"/>
            <ac:picMk id="5" creationId="{AEEF5A6E-76FB-EF4B-05DC-61AE649FCF90}"/>
          </ac:picMkLst>
        </pc:picChg>
        <pc:picChg chg="add mod">
          <ac:chgData name="Antti Räikkönen" userId="d92b65c1-6afa-47c7-9c94-c3b4ba636e12" providerId="ADAL" clId="{B72F5890-6CA5-4E2E-8A56-83AB7E53F550}" dt="2024-04-05T11:07:25.166" v="56"/>
          <ac:picMkLst>
            <pc:docMk/>
            <pc:sldMk cId="1027096693" sldId="272"/>
            <ac:picMk id="12" creationId="{C0C444CF-70A9-B721-62DD-C3F9A81D6D1F}"/>
          </ac:picMkLst>
        </pc:picChg>
      </pc:sldChg>
      <pc:sldChg chg="addSp delSp modSp mod">
        <pc:chgData name="Antti Räikkönen" userId="d92b65c1-6afa-47c7-9c94-c3b4ba636e12" providerId="ADAL" clId="{B72F5890-6CA5-4E2E-8A56-83AB7E53F550}" dt="2024-04-05T11:07:36.717" v="60"/>
        <pc:sldMkLst>
          <pc:docMk/>
          <pc:sldMk cId="1715499435" sldId="273"/>
        </pc:sldMkLst>
        <pc:spChg chg="add del mod">
          <ac:chgData name="Antti Räikkönen" userId="d92b65c1-6afa-47c7-9c94-c3b4ba636e12" providerId="ADAL" clId="{B72F5890-6CA5-4E2E-8A56-83AB7E53F550}" dt="2024-04-05T11:07:31.896" v="58"/>
          <ac:spMkLst>
            <pc:docMk/>
            <pc:sldMk cId="1715499435" sldId="273"/>
            <ac:spMk id="4" creationId="{083DB4B5-E194-D360-5B52-F2FFD52B491C}"/>
          </ac:spMkLst>
        </pc:spChg>
        <pc:spChg chg="add del mod">
          <ac:chgData name="Antti Räikkönen" userId="d92b65c1-6afa-47c7-9c94-c3b4ba636e12" providerId="ADAL" clId="{B72F5890-6CA5-4E2E-8A56-83AB7E53F550}" dt="2024-04-05T11:07:36.717" v="60"/>
          <ac:spMkLst>
            <pc:docMk/>
            <pc:sldMk cId="1715499435" sldId="273"/>
            <ac:spMk id="11" creationId="{A83900E3-D941-D0BC-56D6-2F6B9D25608B}"/>
          </ac:spMkLst>
        </pc:spChg>
        <pc:graphicFrameChg chg="del">
          <ac:chgData name="Antti Räikkönen" userId="d92b65c1-6afa-47c7-9c94-c3b4ba636e12" providerId="ADAL" clId="{B72F5890-6CA5-4E2E-8A56-83AB7E53F550}" dt="2024-04-05T11:07:29.536" v="57" actId="478"/>
          <ac:graphicFrameMkLst>
            <pc:docMk/>
            <pc:sldMk cId="1715499435" sldId="273"/>
            <ac:graphicFrameMk id="5" creationId="{CA32FBD3-4190-4900-A5E4-393DC41405D7}"/>
          </ac:graphicFrameMkLst>
        </pc:graphicFrameChg>
        <pc:graphicFrameChg chg="del">
          <ac:chgData name="Antti Räikkönen" userId="d92b65c1-6afa-47c7-9c94-c3b4ba636e12" providerId="ADAL" clId="{B72F5890-6CA5-4E2E-8A56-83AB7E53F550}" dt="2024-04-05T11:07:33.726" v="59" actId="478"/>
          <ac:graphicFrameMkLst>
            <pc:docMk/>
            <pc:sldMk cId="1715499435" sldId="273"/>
            <ac:graphicFrameMk id="10" creationId="{A85A61A2-F961-4361-9836-FFCC0D30A3F3}"/>
          </ac:graphicFrameMkLst>
        </pc:graphicFrameChg>
        <pc:picChg chg="add mod">
          <ac:chgData name="Antti Räikkönen" userId="d92b65c1-6afa-47c7-9c94-c3b4ba636e12" providerId="ADAL" clId="{B72F5890-6CA5-4E2E-8A56-83AB7E53F550}" dt="2024-04-05T11:07:31.896" v="58"/>
          <ac:picMkLst>
            <pc:docMk/>
            <pc:sldMk cId="1715499435" sldId="273"/>
            <ac:picMk id="8" creationId="{AA5185B1-CAEF-B97A-106F-90622ABF5BE4}"/>
          </ac:picMkLst>
        </pc:picChg>
        <pc:picChg chg="add mod">
          <ac:chgData name="Antti Räikkönen" userId="d92b65c1-6afa-47c7-9c94-c3b4ba636e12" providerId="ADAL" clId="{B72F5890-6CA5-4E2E-8A56-83AB7E53F550}" dt="2024-04-05T11:07:36.717" v="60"/>
          <ac:picMkLst>
            <pc:docMk/>
            <pc:sldMk cId="1715499435" sldId="273"/>
            <ac:picMk id="12" creationId="{DDD447D6-B26F-BC9E-708E-F43D7ED1A063}"/>
          </ac:picMkLst>
        </pc:picChg>
      </pc:sldChg>
      <pc:sldChg chg="addSp delSp modSp mod">
        <pc:chgData name="Antti Räikkönen" userId="d92b65c1-6afa-47c7-9c94-c3b4ba636e12" providerId="ADAL" clId="{B72F5890-6CA5-4E2E-8A56-83AB7E53F550}" dt="2024-04-05T11:07:48.568" v="64"/>
        <pc:sldMkLst>
          <pc:docMk/>
          <pc:sldMk cId="40157043" sldId="274"/>
        </pc:sldMkLst>
        <pc:spChg chg="add del mod">
          <ac:chgData name="Antti Räikkönen" userId="d92b65c1-6afa-47c7-9c94-c3b4ba636e12" providerId="ADAL" clId="{B72F5890-6CA5-4E2E-8A56-83AB7E53F550}" dt="2024-04-05T11:07:43.987" v="62"/>
          <ac:spMkLst>
            <pc:docMk/>
            <pc:sldMk cId="40157043" sldId="274"/>
            <ac:spMk id="4" creationId="{C7A3AE06-1C3F-3C4C-CD0A-3C88574ECE97}"/>
          </ac:spMkLst>
        </pc:spChg>
        <pc:spChg chg="add del mod">
          <ac:chgData name="Antti Räikkönen" userId="d92b65c1-6afa-47c7-9c94-c3b4ba636e12" providerId="ADAL" clId="{B72F5890-6CA5-4E2E-8A56-83AB7E53F550}" dt="2024-04-05T11:07:48.568" v="64"/>
          <ac:spMkLst>
            <pc:docMk/>
            <pc:sldMk cId="40157043" sldId="274"/>
            <ac:spMk id="11" creationId="{C75A3D7C-91D7-9FF7-289F-085975B85E57}"/>
          </ac:spMkLst>
        </pc:spChg>
        <pc:graphicFrameChg chg="del">
          <ac:chgData name="Antti Räikkönen" userId="d92b65c1-6afa-47c7-9c94-c3b4ba636e12" providerId="ADAL" clId="{B72F5890-6CA5-4E2E-8A56-83AB7E53F550}" dt="2024-04-05T11:07:41.687" v="61" actId="478"/>
          <ac:graphicFrameMkLst>
            <pc:docMk/>
            <pc:sldMk cId="40157043" sldId="274"/>
            <ac:graphicFrameMk id="9" creationId="{8C7C44C1-9078-46FC-937B-A8911280A8C4}"/>
          </ac:graphicFrameMkLst>
        </pc:graphicFrameChg>
        <pc:graphicFrameChg chg="del">
          <ac:chgData name="Antti Räikkönen" userId="d92b65c1-6afa-47c7-9c94-c3b4ba636e12" providerId="ADAL" clId="{B72F5890-6CA5-4E2E-8A56-83AB7E53F550}" dt="2024-04-05T11:07:46.176" v="63" actId="478"/>
          <ac:graphicFrameMkLst>
            <pc:docMk/>
            <pc:sldMk cId="40157043" sldId="274"/>
            <ac:graphicFrameMk id="10" creationId="{A4D06693-DF42-4822-A2F2-38BA614E23CB}"/>
          </ac:graphicFrameMkLst>
        </pc:graphicFrameChg>
        <pc:picChg chg="add mod">
          <ac:chgData name="Antti Räikkönen" userId="d92b65c1-6afa-47c7-9c94-c3b4ba636e12" providerId="ADAL" clId="{B72F5890-6CA5-4E2E-8A56-83AB7E53F550}" dt="2024-04-05T11:07:43.987" v="62"/>
          <ac:picMkLst>
            <pc:docMk/>
            <pc:sldMk cId="40157043" sldId="274"/>
            <ac:picMk id="5" creationId="{1E790601-6DB4-045F-2D4B-6A3ACA9EBE79}"/>
          </ac:picMkLst>
        </pc:picChg>
        <pc:picChg chg="add mod">
          <ac:chgData name="Antti Räikkönen" userId="d92b65c1-6afa-47c7-9c94-c3b4ba636e12" providerId="ADAL" clId="{B72F5890-6CA5-4E2E-8A56-83AB7E53F550}" dt="2024-04-05T11:07:48.568" v="64"/>
          <ac:picMkLst>
            <pc:docMk/>
            <pc:sldMk cId="40157043" sldId="274"/>
            <ac:picMk id="12" creationId="{79F077C3-AE78-8F80-10C9-6A91A0518808}"/>
          </ac:picMkLst>
        </pc:picChg>
      </pc:sldChg>
      <pc:sldChg chg="addSp delSp modSp mod">
        <pc:chgData name="Antti Räikkönen" userId="d92b65c1-6afa-47c7-9c94-c3b4ba636e12" providerId="ADAL" clId="{B72F5890-6CA5-4E2E-8A56-83AB7E53F550}" dt="2024-04-05T11:07:58.287" v="68"/>
        <pc:sldMkLst>
          <pc:docMk/>
          <pc:sldMk cId="3075271965" sldId="275"/>
        </pc:sldMkLst>
        <pc:spChg chg="add del mod">
          <ac:chgData name="Antti Räikkönen" userId="d92b65c1-6afa-47c7-9c94-c3b4ba636e12" providerId="ADAL" clId="{B72F5890-6CA5-4E2E-8A56-83AB7E53F550}" dt="2024-04-05T11:07:53.867" v="66"/>
          <ac:spMkLst>
            <pc:docMk/>
            <pc:sldMk cId="3075271965" sldId="275"/>
            <ac:spMk id="4" creationId="{AF696FF2-C13F-529E-2530-1A679F3BFDCF}"/>
          </ac:spMkLst>
        </pc:spChg>
        <pc:spChg chg="add del mod">
          <ac:chgData name="Antti Räikkönen" userId="d92b65c1-6afa-47c7-9c94-c3b4ba636e12" providerId="ADAL" clId="{B72F5890-6CA5-4E2E-8A56-83AB7E53F550}" dt="2024-04-05T11:07:58.287" v="68"/>
          <ac:spMkLst>
            <pc:docMk/>
            <pc:sldMk cId="3075271965" sldId="275"/>
            <ac:spMk id="11" creationId="{A0C88088-FA76-84FE-678B-D4C9A4D25965}"/>
          </ac:spMkLst>
        </pc:spChg>
        <pc:graphicFrameChg chg="del">
          <ac:chgData name="Antti Räikkönen" userId="d92b65c1-6afa-47c7-9c94-c3b4ba636e12" providerId="ADAL" clId="{B72F5890-6CA5-4E2E-8A56-83AB7E53F550}" dt="2024-04-05T11:07:51.377" v="65" actId="478"/>
          <ac:graphicFrameMkLst>
            <pc:docMk/>
            <pc:sldMk cId="3075271965" sldId="275"/>
            <ac:graphicFrameMk id="5" creationId="{D2CEE441-D72F-43F3-8567-950633137F3C}"/>
          </ac:graphicFrameMkLst>
        </pc:graphicFrameChg>
        <pc:graphicFrameChg chg="del">
          <ac:chgData name="Antti Räikkönen" userId="d92b65c1-6afa-47c7-9c94-c3b4ba636e12" providerId="ADAL" clId="{B72F5890-6CA5-4E2E-8A56-83AB7E53F550}" dt="2024-04-05T11:07:56.047" v="67" actId="478"/>
          <ac:graphicFrameMkLst>
            <pc:docMk/>
            <pc:sldMk cId="3075271965" sldId="275"/>
            <ac:graphicFrameMk id="10" creationId="{52B0AAB3-B388-4DAF-8FD3-8474DC8D6C9C}"/>
          </ac:graphicFrameMkLst>
        </pc:graphicFrameChg>
        <pc:picChg chg="add mod">
          <ac:chgData name="Antti Räikkönen" userId="d92b65c1-6afa-47c7-9c94-c3b4ba636e12" providerId="ADAL" clId="{B72F5890-6CA5-4E2E-8A56-83AB7E53F550}" dt="2024-04-05T11:07:53.867" v="66"/>
          <ac:picMkLst>
            <pc:docMk/>
            <pc:sldMk cId="3075271965" sldId="275"/>
            <ac:picMk id="8" creationId="{334A0BB6-E2DB-D44F-DBB5-86F754CDFEFC}"/>
          </ac:picMkLst>
        </pc:picChg>
        <pc:picChg chg="add mod">
          <ac:chgData name="Antti Räikkönen" userId="d92b65c1-6afa-47c7-9c94-c3b4ba636e12" providerId="ADAL" clId="{B72F5890-6CA5-4E2E-8A56-83AB7E53F550}" dt="2024-04-05T11:07:58.287" v="68"/>
          <ac:picMkLst>
            <pc:docMk/>
            <pc:sldMk cId="3075271965" sldId="275"/>
            <ac:picMk id="12" creationId="{AB6694AD-6C9E-15A5-FABF-F8BFB738E38D}"/>
          </ac:picMkLst>
        </pc:picChg>
      </pc:sldChg>
      <pc:sldChg chg="addSp delSp modSp mod">
        <pc:chgData name="Antti Räikkönen" userId="d92b65c1-6afa-47c7-9c94-c3b4ba636e12" providerId="ADAL" clId="{B72F5890-6CA5-4E2E-8A56-83AB7E53F550}" dt="2024-04-05T11:08:08.717" v="72"/>
        <pc:sldMkLst>
          <pc:docMk/>
          <pc:sldMk cId="1608117631" sldId="276"/>
        </pc:sldMkLst>
        <pc:spChg chg="add del mod">
          <ac:chgData name="Antti Räikkönen" userId="d92b65c1-6afa-47c7-9c94-c3b4ba636e12" providerId="ADAL" clId="{B72F5890-6CA5-4E2E-8A56-83AB7E53F550}" dt="2024-04-05T11:08:04.319" v="70"/>
          <ac:spMkLst>
            <pc:docMk/>
            <pc:sldMk cId="1608117631" sldId="276"/>
            <ac:spMk id="4" creationId="{03D43249-5FEA-59F8-D20F-5BA142E1EFD4}"/>
          </ac:spMkLst>
        </pc:spChg>
        <pc:spChg chg="add del mod">
          <ac:chgData name="Antti Räikkönen" userId="d92b65c1-6afa-47c7-9c94-c3b4ba636e12" providerId="ADAL" clId="{B72F5890-6CA5-4E2E-8A56-83AB7E53F550}" dt="2024-04-05T11:08:08.717" v="72"/>
          <ac:spMkLst>
            <pc:docMk/>
            <pc:sldMk cId="1608117631" sldId="276"/>
            <ac:spMk id="11" creationId="{EDD7E521-5BB1-6AA9-C4DD-FC5ABAB446B8}"/>
          </ac:spMkLst>
        </pc:spChg>
        <pc:graphicFrameChg chg="del">
          <ac:chgData name="Antti Räikkönen" userId="d92b65c1-6afa-47c7-9c94-c3b4ba636e12" providerId="ADAL" clId="{B72F5890-6CA5-4E2E-8A56-83AB7E53F550}" dt="2024-04-05T11:08:01.847" v="69" actId="478"/>
          <ac:graphicFrameMkLst>
            <pc:docMk/>
            <pc:sldMk cId="1608117631" sldId="276"/>
            <ac:graphicFrameMk id="9" creationId="{5E573FE0-6AB3-4DA3-B26C-ABE51408D5BB}"/>
          </ac:graphicFrameMkLst>
        </pc:graphicFrameChg>
        <pc:graphicFrameChg chg="del">
          <ac:chgData name="Antti Räikkönen" userId="d92b65c1-6afa-47c7-9c94-c3b4ba636e12" providerId="ADAL" clId="{B72F5890-6CA5-4E2E-8A56-83AB7E53F550}" dt="2024-04-05T11:08:06.647" v="71" actId="478"/>
          <ac:graphicFrameMkLst>
            <pc:docMk/>
            <pc:sldMk cId="1608117631" sldId="276"/>
            <ac:graphicFrameMk id="10" creationId="{B6F1546B-345C-42CD-9469-8C295057D4A6}"/>
          </ac:graphicFrameMkLst>
        </pc:graphicFrameChg>
        <pc:picChg chg="add mod">
          <ac:chgData name="Antti Räikkönen" userId="d92b65c1-6afa-47c7-9c94-c3b4ba636e12" providerId="ADAL" clId="{B72F5890-6CA5-4E2E-8A56-83AB7E53F550}" dt="2024-04-05T11:08:04.319" v="70"/>
          <ac:picMkLst>
            <pc:docMk/>
            <pc:sldMk cId="1608117631" sldId="276"/>
            <ac:picMk id="5" creationId="{944B8146-E26A-AA70-6D43-C8B95E0D64A3}"/>
          </ac:picMkLst>
        </pc:picChg>
        <pc:picChg chg="add mod">
          <ac:chgData name="Antti Räikkönen" userId="d92b65c1-6afa-47c7-9c94-c3b4ba636e12" providerId="ADAL" clId="{B72F5890-6CA5-4E2E-8A56-83AB7E53F550}" dt="2024-04-05T11:08:08.717" v="72"/>
          <ac:picMkLst>
            <pc:docMk/>
            <pc:sldMk cId="1608117631" sldId="276"/>
            <ac:picMk id="12" creationId="{34E5BD1A-135B-664E-FC8E-57F291F284CE}"/>
          </ac:picMkLst>
        </pc:picChg>
      </pc:sldChg>
      <pc:sldChg chg="addSp delSp modSp mod">
        <pc:chgData name="Antti Räikkönen" userId="d92b65c1-6afa-47c7-9c94-c3b4ba636e12" providerId="ADAL" clId="{B72F5890-6CA5-4E2E-8A56-83AB7E53F550}" dt="2024-04-05T11:08:17.447" v="76"/>
        <pc:sldMkLst>
          <pc:docMk/>
          <pc:sldMk cId="1423552685" sldId="277"/>
        </pc:sldMkLst>
        <pc:spChg chg="add del mod">
          <ac:chgData name="Antti Räikkönen" userId="d92b65c1-6afa-47c7-9c94-c3b4ba636e12" providerId="ADAL" clId="{B72F5890-6CA5-4E2E-8A56-83AB7E53F550}" dt="2024-04-05T11:08:13.347" v="74"/>
          <ac:spMkLst>
            <pc:docMk/>
            <pc:sldMk cId="1423552685" sldId="277"/>
            <ac:spMk id="4" creationId="{AF7A46D2-618D-819D-63D8-B81483B84440}"/>
          </ac:spMkLst>
        </pc:spChg>
        <pc:spChg chg="add del mod">
          <ac:chgData name="Antti Räikkönen" userId="d92b65c1-6afa-47c7-9c94-c3b4ba636e12" providerId="ADAL" clId="{B72F5890-6CA5-4E2E-8A56-83AB7E53F550}" dt="2024-04-05T11:08:17.447" v="76"/>
          <ac:spMkLst>
            <pc:docMk/>
            <pc:sldMk cId="1423552685" sldId="277"/>
            <ac:spMk id="11" creationId="{9742FA5C-34B9-C932-75D6-A5B671599518}"/>
          </ac:spMkLst>
        </pc:spChg>
        <pc:graphicFrameChg chg="del">
          <ac:chgData name="Antti Räikkönen" userId="d92b65c1-6afa-47c7-9c94-c3b4ba636e12" providerId="ADAL" clId="{B72F5890-6CA5-4E2E-8A56-83AB7E53F550}" dt="2024-04-05T11:08:11.487" v="73" actId="478"/>
          <ac:graphicFrameMkLst>
            <pc:docMk/>
            <pc:sldMk cId="1423552685" sldId="277"/>
            <ac:graphicFrameMk id="5" creationId="{E9B12092-A1BD-4CD7-B719-9FB395FD2183}"/>
          </ac:graphicFrameMkLst>
        </pc:graphicFrameChg>
        <pc:graphicFrameChg chg="del">
          <ac:chgData name="Antti Räikkönen" userId="d92b65c1-6afa-47c7-9c94-c3b4ba636e12" providerId="ADAL" clId="{B72F5890-6CA5-4E2E-8A56-83AB7E53F550}" dt="2024-04-05T11:08:15.237" v="75" actId="478"/>
          <ac:graphicFrameMkLst>
            <pc:docMk/>
            <pc:sldMk cId="1423552685" sldId="277"/>
            <ac:graphicFrameMk id="10" creationId="{0788E233-F80B-42AA-BFBB-0CA0D37281CC}"/>
          </ac:graphicFrameMkLst>
        </pc:graphicFrameChg>
        <pc:picChg chg="add mod">
          <ac:chgData name="Antti Räikkönen" userId="d92b65c1-6afa-47c7-9c94-c3b4ba636e12" providerId="ADAL" clId="{B72F5890-6CA5-4E2E-8A56-83AB7E53F550}" dt="2024-04-05T11:08:13.347" v="74"/>
          <ac:picMkLst>
            <pc:docMk/>
            <pc:sldMk cId="1423552685" sldId="277"/>
            <ac:picMk id="8" creationId="{BAFD7FA1-F15D-4A92-CD78-80F6171C4DD1}"/>
          </ac:picMkLst>
        </pc:picChg>
        <pc:picChg chg="add mod">
          <ac:chgData name="Antti Räikkönen" userId="d92b65c1-6afa-47c7-9c94-c3b4ba636e12" providerId="ADAL" clId="{B72F5890-6CA5-4E2E-8A56-83AB7E53F550}" dt="2024-04-05T11:08:17.447" v="76"/>
          <ac:picMkLst>
            <pc:docMk/>
            <pc:sldMk cId="1423552685" sldId="277"/>
            <ac:picMk id="12" creationId="{AB90B026-AEDC-72C7-E2C4-814F0FA69C85}"/>
          </ac:picMkLst>
        </pc:picChg>
      </pc:sldChg>
      <pc:sldChg chg="addSp delSp modSp mod">
        <pc:chgData name="Antti Räikkönen" userId="d92b65c1-6afa-47c7-9c94-c3b4ba636e12" providerId="ADAL" clId="{B72F5890-6CA5-4E2E-8A56-83AB7E53F550}" dt="2024-04-05T11:08:27.917" v="80"/>
        <pc:sldMkLst>
          <pc:docMk/>
          <pc:sldMk cId="605221370" sldId="278"/>
        </pc:sldMkLst>
        <pc:spChg chg="add del mod">
          <ac:chgData name="Antti Räikkönen" userId="d92b65c1-6afa-47c7-9c94-c3b4ba636e12" providerId="ADAL" clId="{B72F5890-6CA5-4E2E-8A56-83AB7E53F550}" dt="2024-04-05T11:08:23.547" v="78"/>
          <ac:spMkLst>
            <pc:docMk/>
            <pc:sldMk cId="605221370" sldId="278"/>
            <ac:spMk id="4" creationId="{89F7B428-B3DB-5E49-41FC-9518665F0856}"/>
          </ac:spMkLst>
        </pc:spChg>
        <pc:spChg chg="add del mod">
          <ac:chgData name="Antti Räikkönen" userId="d92b65c1-6afa-47c7-9c94-c3b4ba636e12" providerId="ADAL" clId="{B72F5890-6CA5-4E2E-8A56-83AB7E53F550}" dt="2024-04-05T11:08:27.917" v="80"/>
          <ac:spMkLst>
            <pc:docMk/>
            <pc:sldMk cId="605221370" sldId="278"/>
            <ac:spMk id="11" creationId="{A0E01099-542F-C80D-C995-77245BF51E8F}"/>
          </ac:spMkLst>
        </pc:spChg>
        <pc:graphicFrameChg chg="del">
          <ac:chgData name="Antti Räikkönen" userId="d92b65c1-6afa-47c7-9c94-c3b4ba636e12" providerId="ADAL" clId="{B72F5890-6CA5-4E2E-8A56-83AB7E53F550}" dt="2024-04-05T11:08:21.337" v="77" actId="478"/>
          <ac:graphicFrameMkLst>
            <pc:docMk/>
            <pc:sldMk cId="605221370" sldId="278"/>
            <ac:graphicFrameMk id="9" creationId="{90CAC036-9CFE-4642-BABB-390D18E829B1}"/>
          </ac:graphicFrameMkLst>
        </pc:graphicFrameChg>
        <pc:graphicFrameChg chg="del">
          <ac:chgData name="Antti Räikkönen" userId="d92b65c1-6afa-47c7-9c94-c3b4ba636e12" providerId="ADAL" clId="{B72F5890-6CA5-4E2E-8A56-83AB7E53F550}" dt="2024-04-05T11:08:25.747" v="79" actId="478"/>
          <ac:graphicFrameMkLst>
            <pc:docMk/>
            <pc:sldMk cId="605221370" sldId="278"/>
            <ac:graphicFrameMk id="10" creationId="{D1E35993-973E-41B3-A403-E0B9A6A02F0B}"/>
          </ac:graphicFrameMkLst>
        </pc:graphicFrameChg>
        <pc:picChg chg="add mod">
          <ac:chgData name="Antti Räikkönen" userId="d92b65c1-6afa-47c7-9c94-c3b4ba636e12" providerId="ADAL" clId="{B72F5890-6CA5-4E2E-8A56-83AB7E53F550}" dt="2024-04-05T11:08:23.547" v="78"/>
          <ac:picMkLst>
            <pc:docMk/>
            <pc:sldMk cId="605221370" sldId="278"/>
            <ac:picMk id="5" creationId="{7918015C-4E99-E6AA-74B2-11913911830B}"/>
          </ac:picMkLst>
        </pc:picChg>
        <pc:picChg chg="add mod">
          <ac:chgData name="Antti Räikkönen" userId="d92b65c1-6afa-47c7-9c94-c3b4ba636e12" providerId="ADAL" clId="{B72F5890-6CA5-4E2E-8A56-83AB7E53F550}" dt="2024-04-05T11:08:27.917" v="80"/>
          <ac:picMkLst>
            <pc:docMk/>
            <pc:sldMk cId="605221370" sldId="278"/>
            <ac:picMk id="12" creationId="{965DF947-C341-2211-2B9E-B4A49F90F8F4}"/>
          </ac:picMkLst>
        </pc:picChg>
      </pc:sldChg>
      <pc:sldChg chg="addSp delSp modSp mod">
        <pc:chgData name="Antti Räikkönen" userId="d92b65c1-6afa-47c7-9c94-c3b4ba636e12" providerId="ADAL" clId="{B72F5890-6CA5-4E2E-8A56-83AB7E53F550}" dt="2024-04-05T11:08:39.927" v="84"/>
        <pc:sldMkLst>
          <pc:docMk/>
          <pc:sldMk cId="3039746603" sldId="279"/>
        </pc:sldMkLst>
        <pc:spChg chg="add del mod">
          <ac:chgData name="Antti Räikkönen" userId="d92b65c1-6afa-47c7-9c94-c3b4ba636e12" providerId="ADAL" clId="{B72F5890-6CA5-4E2E-8A56-83AB7E53F550}" dt="2024-04-05T11:08:35.687" v="82"/>
          <ac:spMkLst>
            <pc:docMk/>
            <pc:sldMk cId="3039746603" sldId="279"/>
            <ac:spMk id="4" creationId="{D58B04B4-8657-D571-1E40-D5F37C6B1191}"/>
          </ac:spMkLst>
        </pc:spChg>
        <pc:spChg chg="add del mod">
          <ac:chgData name="Antti Räikkönen" userId="d92b65c1-6afa-47c7-9c94-c3b4ba636e12" providerId="ADAL" clId="{B72F5890-6CA5-4E2E-8A56-83AB7E53F550}" dt="2024-04-05T11:08:39.927" v="84"/>
          <ac:spMkLst>
            <pc:docMk/>
            <pc:sldMk cId="3039746603" sldId="279"/>
            <ac:spMk id="11" creationId="{B74CE6AC-3C9C-0E05-31BD-CE66F661DD9F}"/>
          </ac:spMkLst>
        </pc:spChg>
        <pc:graphicFrameChg chg="del">
          <ac:chgData name="Antti Räikkönen" userId="d92b65c1-6afa-47c7-9c94-c3b4ba636e12" providerId="ADAL" clId="{B72F5890-6CA5-4E2E-8A56-83AB7E53F550}" dt="2024-04-05T11:08:33.207" v="81" actId="478"/>
          <ac:graphicFrameMkLst>
            <pc:docMk/>
            <pc:sldMk cId="3039746603" sldId="279"/>
            <ac:graphicFrameMk id="5" creationId="{29EBDA9D-C47B-4AF7-8C0F-E870C0708326}"/>
          </ac:graphicFrameMkLst>
        </pc:graphicFrameChg>
        <pc:graphicFrameChg chg="del">
          <ac:chgData name="Antti Räikkönen" userId="d92b65c1-6afa-47c7-9c94-c3b4ba636e12" providerId="ADAL" clId="{B72F5890-6CA5-4E2E-8A56-83AB7E53F550}" dt="2024-04-05T11:08:37.829" v="83" actId="478"/>
          <ac:graphicFrameMkLst>
            <pc:docMk/>
            <pc:sldMk cId="3039746603" sldId="279"/>
            <ac:graphicFrameMk id="10" creationId="{A44CBEBE-524E-4A42-970A-D848E4776CBA}"/>
          </ac:graphicFrameMkLst>
        </pc:graphicFrameChg>
        <pc:picChg chg="add mod">
          <ac:chgData name="Antti Räikkönen" userId="d92b65c1-6afa-47c7-9c94-c3b4ba636e12" providerId="ADAL" clId="{B72F5890-6CA5-4E2E-8A56-83AB7E53F550}" dt="2024-04-05T11:08:35.687" v="82"/>
          <ac:picMkLst>
            <pc:docMk/>
            <pc:sldMk cId="3039746603" sldId="279"/>
            <ac:picMk id="8" creationId="{9D076984-5FE3-E3D5-FFEE-22018D11B47C}"/>
          </ac:picMkLst>
        </pc:picChg>
        <pc:picChg chg="add mod">
          <ac:chgData name="Antti Räikkönen" userId="d92b65c1-6afa-47c7-9c94-c3b4ba636e12" providerId="ADAL" clId="{B72F5890-6CA5-4E2E-8A56-83AB7E53F550}" dt="2024-04-05T11:08:39.927" v="84"/>
          <ac:picMkLst>
            <pc:docMk/>
            <pc:sldMk cId="3039746603" sldId="279"/>
            <ac:picMk id="12" creationId="{799D9A13-5901-B251-17A7-BF1287CD9F4A}"/>
          </ac:picMkLst>
        </pc:picChg>
      </pc:sldChg>
      <pc:sldChg chg="addSp delSp modSp mod">
        <pc:chgData name="Antti Räikkönen" userId="d92b65c1-6afa-47c7-9c94-c3b4ba636e12" providerId="ADAL" clId="{B72F5890-6CA5-4E2E-8A56-83AB7E53F550}" dt="2024-04-05T11:08:50.297" v="88"/>
        <pc:sldMkLst>
          <pc:docMk/>
          <pc:sldMk cId="1986381450" sldId="280"/>
        </pc:sldMkLst>
        <pc:spChg chg="add del mod">
          <ac:chgData name="Antti Räikkönen" userId="d92b65c1-6afa-47c7-9c94-c3b4ba636e12" providerId="ADAL" clId="{B72F5890-6CA5-4E2E-8A56-83AB7E53F550}" dt="2024-04-05T11:08:45.827" v="86"/>
          <ac:spMkLst>
            <pc:docMk/>
            <pc:sldMk cId="1986381450" sldId="280"/>
            <ac:spMk id="4" creationId="{4D1FF219-B36B-3059-3EC5-B06686F6C0B3}"/>
          </ac:spMkLst>
        </pc:spChg>
        <pc:spChg chg="add del mod">
          <ac:chgData name="Antti Räikkönen" userId="d92b65c1-6afa-47c7-9c94-c3b4ba636e12" providerId="ADAL" clId="{B72F5890-6CA5-4E2E-8A56-83AB7E53F550}" dt="2024-04-05T11:08:50.297" v="88"/>
          <ac:spMkLst>
            <pc:docMk/>
            <pc:sldMk cId="1986381450" sldId="280"/>
            <ac:spMk id="11" creationId="{4F4FFA5C-241D-6786-8AFA-E7D7BDF0F981}"/>
          </ac:spMkLst>
        </pc:spChg>
        <pc:graphicFrameChg chg="del">
          <ac:chgData name="Antti Räikkönen" userId="d92b65c1-6afa-47c7-9c94-c3b4ba636e12" providerId="ADAL" clId="{B72F5890-6CA5-4E2E-8A56-83AB7E53F550}" dt="2024-04-05T11:08:43.347" v="85" actId="478"/>
          <ac:graphicFrameMkLst>
            <pc:docMk/>
            <pc:sldMk cId="1986381450" sldId="280"/>
            <ac:graphicFrameMk id="9" creationId="{335FAA91-731B-4E4E-A699-EDB1C10708AA}"/>
          </ac:graphicFrameMkLst>
        </pc:graphicFrameChg>
        <pc:graphicFrameChg chg="del">
          <ac:chgData name="Antti Räikkönen" userId="d92b65c1-6afa-47c7-9c94-c3b4ba636e12" providerId="ADAL" clId="{B72F5890-6CA5-4E2E-8A56-83AB7E53F550}" dt="2024-04-05T11:08:47.858" v="87" actId="478"/>
          <ac:graphicFrameMkLst>
            <pc:docMk/>
            <pc:sldMk cId="1986381450" sldId="280"/>
            <ac:graphicFrameMk id="10" creationId="{540DDF55-77BA-461F-BFD1-35C5A5E394FC}"/>
          </ac:graphicFrameMkLst>
        </pc:graphicFrameChg>
        <pc:picChg chg="add mod">
          <ac:chgData name="Antti Räikkönen" userId="d92b65c1-6afa-47c7-9c94-c3b4ba636e12" providerId="ADAL" clId="{B72F5890-6CA5-4E2E-8A56-83AB7E53F550}" dt="2024-04-05T11:08:45.827" v="86"/>
          <ac:picMkLst>
            <pc:docMk/>
            <pc:sldMk cId="1986381450" sldId="280"/>
            <ac:picMk id="5" creationId="{895BE2B8-B797-13E1-3EC0-986DD024947E}"/>
          </ac:picMkLst>
        </pc:picChg>
        <pc:picChg chg="add mod">
          <ac:chgData name="Antti Räikkönen" userId="d92b65c1-6afa-47c7-9c94-c3b4ba636e12" providerId="ADAL" clId="{B72F5890-6CA5-4E2E-8A56-83AB7E53F550}" dt="2024-04-05T11:08:50.297" v="88"/>
          <ac:picMkLst>
            <pc:docMk/>
            <pc:sldMk cId="1986381450" sldId="280"/>
            <ac:picMk id="12" creationId="{58BB89C1-6A40-79B7-0BA5-F118F38A1FA2}"/>
          </ac:picMkLst>
        </pc:picChg>
      </pc:sldChg>
      <pc:sldChg chg="addSp delSp modSp mod">
        <pc:chgData name="Antti Räikkönen" userId="d92b65c1-6afa-47c7-9c94-c3b4ba636e12" providerId="ADAL" clId="{B72F5890-6CA5-4E2E-8A56-83AB7E53F550}" dt="2024-04-05T11:09:01.619" v="92"/>
        <pc:sldMkLst>
          <pc:docMk/>
          <pc:sldMk cId="4233193407" sldId="281"/>
        </pc:sldMkLst>
        <pc:spChg chg="add del mod">
          <ac:chgData name="Antti Räikkönen" userId="d92b65c1-6afa-47c7-9c94-c3b4ba636e12" providerId="ADAL" clId="{B72F5890-6CA5-4E2E-8A56-83AB7E53F550}" dt="2024-04-05T11:08:57.488" v="90"/>
          <ac:spMkLst>
            <pc:docMk/>
            <pc:sldMk cId="4233193407" sldId="281"/>
            <ac:spMk id="4" creationId="{28E7DD92-2EAC-5311-F4E3-D9563D2B97F6}"/>
          </ac:spMkLst>
        </pc:spChg>
        <pc:spChg chg="add del mod">
          <ac:chgData name="Antti Räikkönen" userId="d92b65c1-6afa-47c7-9c94-c3b4ba636e12" providerId="ADAL" clId="{B72F5890-6CA5-4E2E-8A56-83AB7E53F550}" dt="2024-04-05T11:09:01.619" v="92"/>
          <ac:spMkLst>
            <pc:docMk/>
            <pc:sldMk cId="4233193407" sldId="281"/>
            <ac:spMk id="11" creationId="{09B87288-B1D6-8301-178F-298C59767B98}"/>
          </ac:spMkLst>
        </pc:spChg>
        <pc:graphicFrameChg chg="del">
          <ac:chgData name="Antti Räikkönen" userId="d92b65c1-6afa-47c7-9c94-c3b4ba636e12" providerId="ADAL" clId="{B72F5890-6CA5-4E2E-8A56-83AB7E53F550}" dt="2024-04-05T11:08:55.418" v="89" actId="478"/>
          <ac:graphicFrameMkLst>
            <pc:docMk/>
            <pc:sldMk cId="4233193407" sldId="281"/>
            <ac:graphicFrameMk id="5" creationId="{098DB991-BCD0-43BA-B114-82D6D743EC4F}"/>
          </ac:graphicFrameMkLst>
        </pc:graphicFrameChg>
        <pc:graphicFrameChg chg="del">
          <ac:chgData name="Antti Räikkönen" userId="d92b65c1-6afa-47c7-9c94-c3b4ba636e12" providerId="ADAL" clId="{B72F5890-6CA5-4E2E-8A56-83AB7E53F550}" dt="2024-04-05T11:08:59.698" v="91" actId="478"/>
          <ac:graphicFrameMkLst>
            <pc:docMk/>
            <pc:sldMk cId="4233193407" sldId="281"/>
            <ac:graphicFrameMk id="10" creationId="{8D027570-F9BF-4DC1-9D7C-5D5E14963629}"/>
          </ac:graphicFrameMkLst>
        </pc:graphicFrameChg>
        <pc:picChg chg="add mod">
          <ac:chgData name="Antti Räikkönen" userId="d92b65c1-6afa-47c7-9c94-c3b4ba636e12" providerId="ADAL" clId="{B72F5890-6CA5-4E2E-8A56-83AB7E53F550}" dt="2024-04-05T11:08:57.488" v="90"/>
          <ac:picMkLst>
            <pc:docMk/>
            <pc:sldMk cId="4233193407" sldId="281"/>
            <ac:picMk id="8" creationId="{232A6949-B9BF-5D7B-AE6D-7770A3CC5ECB}"/>
          </ac:picMkLst>
        </pc:picChg>
        <pc:picChg chg="add mod">
          <ac:chgData name="Antti Räikkönen" userId="d92b65c1-6afa-47c7-9c94-c3b4ba636e12" providerId="ADAL" clId="{B72F5890-6CA5-4E2E-8A56-83AB7E53F550}" dt="2024-04-05T11:09:01.619" v="92"/>
          <ac:picMkLst>
            <pc:docMk/>
            <pc:sldMk cId="4233193407" sldId="281"/>
            <ac:picMk id="12" creationId="{F01AD636-4816-4F83-8969-612EE3281A8E}"/>
          </ac:picMkLst>
        </pc:picChg>
      </pc:sldChg>
      <pc:sldChg chg="addSp delSp modSp mod">
        <pc:chgData name="Antti Räikkönen" userId="d92b65c1-6afa-47c7-9c94-c3b4ba636e12" providerId="ADAL" clId="{B72F5890-6CA5-4E2E-8A56-83AB7E53F550}" dt="2024-04-05T11:09:10.758" v="96"/>
        <pc:sldMkLst>
          <pc:docMk/>
          <pc:sldMk cId="4222210654" sldId="282"/>
        </pc:sldMkLst>
        <pc:spChg chg="add del mod">
          <ac:chgData name="Antti Räikkönen" userId="d92b65c1-6afa-47c7-9c94-c3b4ba636e12" providerId="ADAL" clId="{B72F5890-6CA5-4E2E-8A56-83AB7E53F550}" dt="2024-04-05T11:09:06.928" v="94"/>
          <ac:spMkLst>
            <pc:docMk/>
            <pc:sldMk cId="4222210654" sldId="282"/>
            <ac:spMk id="4" creationId="{583A704F-8FF5-78AF-28E1-6FDE8F7FF770}"/>
          </ac:spMkLst>
        </pc:spChg>
        <pc:spChg chg="add del mod">
          <ac:chgData name="Antti Räikkönen" userId="d92b65c1-6afa-47c7-9c94-c3b4ba636e12" providerId="ADAL" clId="{B72F5890-6CA5-4E2E-8A56-83AB7E53F550}" dt="2024-04-05T11:09:10.758" v="96"/>
          <ac:spMkLst>
            <pc:docMk/>
            <pc:sldMk cId="4222210654" sldId="282"/>
            <ac:spMk id="11" creationId="{F357ADC5-8983-D4CC-376F-89C7C2F6936E}"/>
          </ac:spMkLst>
        </pc:spChg>
        <pc:graphicFrameChg chg="del">
          <ac:chgData name="Antti Räikkönen" userId="d92b65c1-6afa-47c7-9c94-c3b4ba636e12" providerId="ADAL" clId="{B72F5890-6CA5-4E2E-8A56-83AB7E53F550}" dt="2024-04-05T11:09:05.008" v="93" actId="478"/>
          <ac:graphicFrameMkLst>
            <pc:docMk/>
            <pc:sldMk cId="4222210654" sldId="282"/>
            <ac:graphicFrameMk id="9" creationId="{1DE8C5D2-9F58-403D-8F3D-6A7D03E8D359}"/>
          </ac:graphicFrameMkLst>
        </pc:graphicFrameChg>
        <pc:graphicFrameChg chg="del">
          <ac:chgData name="Antti Räikkönen" userId="d92b65c1-6afa-47c7-9c94-c3b4ba636e12" providerId="ADAL" clId="{B72F5890-6CA5-4E2E-8A56-83AB7E53F550}" dt="2024-04-05T11:09:08.828" v="95" actId="478"/>
          <ac:graphicFrameMkLst>
            <pc:docMk/>
            <pc:sldMk cId="4222210654" sldId="282"/>
            <ac:graphicFrameMk id="10" creationId="{6AD65111-6D11-46E0-8836-9A154961BC95}"/>
          </ac:graphicFrameMkLst>
        </pc:graphicFrameChg>
        <pc:picChg chg="add mod">
          <ac:chgData name="Antti Räikkönen" userId="d92b65c1-6afa-47c7-9c94-c3b4ba636e12" providerId="ADAL" clId="{B72F5890-6CA5-4E2E-8A56-83AB7E53F550}" dt="2024-04-05T11:09:06.928" v="94"/>
          <ac:picMkLst>
            <pc:docMk/>
            <pc:sldMk cId="4222210654" sldId="282"/>
            <ac:picMk id="5" creationId="{1FA88C18-9457-D04C-B8C3-2D1E93F2829E}"/>
          </ac:picMkLst>
        </pc:picChg>
        <pc:picChg chg="add mod">
          <ac:chgData name="Antti Räikkönen" userId="d92b65c1-6afa-47c7-9c94-c3b4ba636e12" providerId="ADAL" clId="{B72F5890-6CA5-4E2E-8A56-83AB7E53F550}" dt="2024-04-05T11:09:10.758" v="96"/>
          <ac:picMkLst>
            <pc:docMk/>
            <pc:sldMk cId="4222210654" sldId="282"/>
            <ac:picMk id="12" creationId="{272A36C8-3CA3-D555-879D-FFBB595D5F0B}"/>
          </ac:picMkLst>
        </pc:picChg>
      </pc:sldChg>
      <pc:sldChg chg="addSp delSp modSp mod">
        <pc:chgData name="Antti Räikkönen" userId="d92b65c1-6afa-47c7-9c94-c3b4ba636e12" providerId="ADAL" clId="{B72F5890-6CA5-4E2E-8A56-83AB7E53F550}" dt="2024-04-05T11:09:23.398" v="100"/>
        <pc:sldMkLst>
          <pc:docMk/>
          <pc:sldMk cId="1859829605" sldId="283"/>
        </pc:sldMkLst>
        <pc:spChg chg="add del mod">
          <ac:chgData name="Antti Räikkönen" userId="d92b65c1-6afa-47c7-9c94-c3b4ba636e12" providerId="ADAL" clId="{B72F5890-6CA5-4E2E-8A56-83AB7E53F550}" dt="2024-04-05T11:09:19.168" v="98"/>
          <ac:spMkLst>
            <pc:docMk/>
            <pc:sldMk cId="1859829605" sldId="283"/>
            <ac:spMk id="4" creationId="{BD379A78-EB57-32D3-860A-6F24749E32A9}"/>
          </ac:spMkLst>
        </pc:spChg>
        <pc:spChg chg="add del mod">
          <ac:chgData name="Antti Räikkönen" userId="d92b65c1-6afa-47c7-9c94-c3b4ba636e12" providerId="ADAL" clId="{B72F5890-6CA5-4E2E-8A56-83AB7E53F550}" dt="2024-04-05T11:09:23.398" v="100"/>
          <ac:spMkLst>
            <pc:docMk/>
            <pc:sldMk cId="1859829605" sldId="283"/>
            <ac:spMk id="11" creationId="{2A5EFE14-C13E-B25F-3414-2C4C87FA4C4C}"/>
          </ac:spMkLst>
        </pc:spChg>
        <pc:graphicFrameChg chg="del">
          <ac:chgData name="Antti Räikkönen" userId="d92b65c1-6afa-47c7-9c94-c3b4ba636e12" providerId="ADAL" clId="{B72F5890-6CA5-4E2E-8A56-83AB7E53F550}" dt="2024-04-05T11:09:17.008" v="97" actId="478"/>
          <ac:graphicFrameMkLst>
            <pc:docMk/>
            <pc:sldMk cId="1859829605" sldId="283"/>
            <ac:graphicFrameMk id="5" creationId="{E1CDA928-EBCE-4497-9637-465C29B6CA08}"/>
          </ac:graphicFrameMkLst>
        </pc:graphicFrameChg>
        <pc:graphicFrameChg chg="del">
          <ac:chgData name="Antti Räikkönen" userId="d92b65c1-6afa-47c7-9c94-c3b4ba636e12" providerId="ADAL" clId="{B72F5890-6CA5-4E2E-8A56-83AB7E53F550}" dt="2024-04-05T11:09:21.198" v="99" actId="478"/>
          <ac:graphicFrameMkLst>
            <pc:docMk/>
            <pc:sldMk cId="1859829605" sldId="283"/>
            <ac:graphicFrameMk id="10" creationId="{8A149DAE-FDE0-4012-B3FE-D8F0D7FA4BE7}"/>
          </ac:graphicFrameMkLst>
        </pc:graphicFrameChg>
        <pc:picChg chg="add mod">
          <ac:chgData name="Antti Räikkönen" userId="d92b65c1-6afa-47c7-9c94-c3b4ba636e12" providerId="ADAL" clId="{B72F5890-6CA5-4E2E-8A56-83AB7E53F550}" dt="2024-04-05T11:09:19.168" v="98"/>
          <ac:picMkLst>
            <pc:docMk/>
            <pc:sldMk cId="1859829605" sldId="283"/>
            <ac:picMk id="8" creationId="{8F342A2F-B00C-7E5B-83DB-CEC68A2CFD22}"/>
          </ac:picMkLst>
        </pc:picChg>
        <pc:picChg chg="add mod">
          <ac:chgData name="Antti Räikkönen" userId="d92b65c1-6afa-47c7-9c94-c3b4ba636e12" providerId="ADAL" clId="{B72F5890-6CA5-4E2E-8A56-83AB7E53F550}" dt="2024-04-05T11:09:23.398" v="100"/>
          <ac:picMkLst>
            <pc:docMk/>
            <pc:sldMk cId="1859829605" sldId="283"/>
            <ac:picMk id="12" creationId="{E9EBB4FC-BAE1-DC5B-F6C9-753283CBAA0D}"/>
          </ac:picMkLst>
        </pc:picChg>
      </pc:sldChg>
      <pc:sldChg chg="addSp delSp modSp mod">
        <pc:chgData name="Antti Räikkönen" userId="d92b65c1-6afa-47c7-9c94-c3b4ba636e12" providerId="ADAL" clId="{B72F5890-6CA5-4E2E-8A56-83AB7E53F550}" dt="2024-04-05T11:09:35.548" v="104"/>
        <pc:sldMkLst>
          <pc:docMk/>
          <pc:sldMk cId="648062432" sldId="284"/>
        </pc:sldMkLst>
        <pc:spChg chg="add del mod">
          <ac:chgData name="Antti Räikkönen" userId="d92b65c1-6afa-47c7-9c94-c3b4ba636e12" providerId="ADAL" clId="{B72F5890-6CA5-4E2E-8A56-83AB7E53F550}" dt="2024-04-05T11:09:31.228" v="102"/>
          <ac:spMkLst>
            <pc:docMk/>
            <pc:sldMk cId="648062432" sldId="284"/>
            <ac:spMk id="4" creationId="{38D0FABB-B704-03B9-70C6-E8EA8AEC1E2C}"/>
          </ac:spMkLst>
        </pc:spChg>
        <pc:spChg chg="add del mod">
          <ac:chgData name="Antti Räikkönen" userId="d92b65c1-6afa-47c7-9c94-c3b4ba636e12" providerId="ADAL" clId="{B72F5890-6CA5-4E2E-8A56-83AB7E53F550}" dt="2024-04-05T11:09:35.548" v="104"/>
          <ac:spMkLst>
            <pc:docMk/>
            <pc:sldMk cId="648062432" sldId="284"/>
            <ac:spMk id="11" creationId="{30E7220E-42A2-1726-59F4-B11BB24621E8}"/>
          </ac:spMkLst>
        </pc:spChg>
        <pc:graphicFrameChg chg="del">
          <ac:chgData name="Antti Räikkönen" userId="d92b65c1-6afa-47c7-9c94-c3b4ba636e12" providerId="ADAL" clId="{B72F5890-6CA5-4E2E-8A56-83AB7E53F550}" dt="2024-04-05T11:09:26.188" v="101" actId="478"/>
          <ac:graphicFrameMkLst>
            <pc:docMk/>
            <pc:sldMk cId="648062432" sldId="284"/>
            <ac:graphicFrameMk id="9" creationId="{A1908C70-7312-4E34-BBBF-E7F19EFD0180}"/>
          </ac:graphicFrameMkLst>
        </pc:graphicFrameChg>
        <pc:graphicFrameChg chg="del">
          <ac:chgData name="Antti Räikkönen" userId="d92b65c1-6afa-47c7-9c94-c3b4ba636e12" providerId="ADAL" clId="{B72F5890-6CA5-4E2E-8A56-83AB7E53F550}" dt="2024-04-05T11:09:33.448" v="103" actId="478"/>
          <ac:graphicFrameMkLst>
            <pc:docMk/>
            <pc:sldMk cId="648062432" sldId="284"/>
            <ac:graphicFrameMk id="10" creationId="{131C0736-12C2-4754-85F7-998DF32C4719}"/>
          </ac:graphicFrameMkLst>
        </pc:graphicFrameChg>
        <pc:picChg chg="add mod">
          <ac:chgData name="Antti Räikkönen" userId="d92b65c1-6afa-47c7-9c94-c3b4ba636e12" providerId="ADAL" clId="{B72F5890-6CA5-4E2E-8A56-83AB7E53F550}" dt="2024-04-05T11:09:31.228" v="102"/>
          <ac:picMkLst>
            <pc:docMk/>
            <pc:sldMk cId="648062432" sldId="284"/>
            <ac:picMk id="5" creationId="{BD90C136-5368-FADE-9F28-AFB9F446CA01}"/>
          </ac:picMkLst>
        </pc:picChg>
        <pc:picChg chg="add mod">
          <ac:chgData name="Antti Räikkönen" userId="d92b65c1-6afa-47c7-9c94-c3b4ba636e12" providerId="ADAL" clId="{B72F5890-6CA5-4E2E-8A56-83AB7E53F550}" dt="2024-04-05T11:09:35.548" v="104"/>
          <ac:picMkLst>
            <pc:docMk/>
            <pc:sldMk cId="648062432" sldId="284"/>
            <ac:picMk id="12" creationId="{14EFCE73-9573-DA8A-730D-2B3B9FD827A9}"/>
          </ac:picMkLst>
        </pc:picChg>
      </pc:sldChg>
      <pc:sldChg chg="addSp delSp modSp mod">
        <pc:chgData name="Antti Räikkönen" userId="d92b65c1-6afa-47c7-9c94-c3b4ba636e12" providerId="ADAL" clId="{B72F5890-6CA5-4E2E-8A56-83AB7E53F550}" dt="2024-04-05T11:09:45.198" v="108"/>
        <pc:sldMkLst>
          <pc:docMk/>
          <pc:sldMk cId="2228255261" sldId="285"/>
        </pc:sldMkLst>
        <pc:spChg chg="add del mod">
          <ac:chgData name="Antti Räikkönen" userId="d92b65c1-6afa-47c7-9c94-c3b4ba636e12" providerId="ADAL" clId="{B72F5890-6CA5-4E2E-8A56-83AB7E53F550}" dt="2024-04-05T11:09:40.768" v="106"/>
          <ac:spMkLst>
            <pc:docMk/>
            <pc:sldMk cId="2228255261" sldId="285"/>
            <ac:spMk id="4" creationId="{AC8684B3-FE7D-37E8-3B60-E06940D3DF10}"/>
          </ac:spMkLst>
        </pc:spChg>
        <pc:spChg chg="add del mod">
          <ac:chgData name="Antti Räikkönen" userId="d92b65c1-6afa-47c7-9c94-c3b4ba636e12" providerId="ADAL" clId="{B72F5890-6CA5-4E2E-8A56-83AB7E53F550}" dt="2024-04-05T11:09:45.198" v="108"/>
          <ac:spMkLst>
            <pc:docMk/>
            <pc:sldMk cId="2228255261" sldId="285"/>
            <ac:spMk id="11" creationId="{67246647-8A40-BC53-9D60-8C89C8490B4F}"/>
          </ac:spMkLst>
        </pc:spChg>
        <pc:graphicFrameChg chg="del">
          <ac:chgData name="Antti Räikkönen" userId="d92b65c1-6afa-47c7-9c94-c3b4ba636e12" providerId="ADAL" clId="{B72F5890-6CA5-4E2E-8A56-83AB7E53F550}" dt="2024-04-05T11:09:38.678" v="105" actId="478"/>
          <ac:graphicFrameMkLst>
            <pc:docMk/>
            <pc:sldMk cId="2228255261" sldId="285"/>
            <ac:graphicFrameMk id="5" creationId="{1C7A5037-1957-40FB-9482-73D9792E72AD}"/>
          </ac:graphicFrameMkLst>
        </pc:graphicFrameChg>
        <pc:graphicFrameChg chg="del">
          <ac:chgData name="Antti Räikkönen" userId="d92b65c1-6afa-47c7-9c94-c3b4ba636e12" providerId="ADAL" clId="{B72F5890-6CA5-4E2E-8A56-83AB7E53F550}" dt="2024-04-05T11:09:42.838" v="107" actId="478"/>
          <ac:graphicFrameMkLst>
            <pc:docMk/>
            <pc:sldMk cId="2228255261" sldId="285"/>
            <ac:graphicFrameMk id="10" creationId="{63BDC994-53E4-4D68-9B0A-C074BEAD375B}"/>
          </ac:graphicFrameMkLst>
        </pc:graphicFrameChg>
        <pc:picChg chg="add mod">
          <ac:chgData name="Antti Räikkönen" userId="d92b65c1-6afa-47c7-9c94-c3b4ba636e12" providerId="ADAL" clId="{B72F5890-6CA5-4E2E-8A56-83AB7E53F550}" dt="2024-04-05T11:09:40.768" v="106"/>
          <ac:picMkLst>
            <pc:docMk/>
            <pc:sldMk cId="2228255261" sldId="285"/>
            <ac:picMk id="8" creationId="{2BBD3FDC-11E4-38E1-5DD9-7DEFA905DE40}"/>
          </ac:picMkLst>
        </pc:picChg>
        <pc:picChg chg="add mod">
          <ac:chgData name="Antti Räikkönen" userId="d92b65c1-6afa-47c7-9c94-c3b4ba636e12" providerId="ADAL" clId="{B72F5890-6CA5-4E2E-8A56-83AB7E53F550}" dt="2024-04-05T11:09:45.198" v="108"/>
          <ac:picMkLst>
            <pc:docMk/>
            <pc:sldMk cId="2228255261" sldId="285"/>
            <ac:picMk id="12" creationId="{9E2F155D-C39D-EDF8-F429-42BAE4EA1A45}"/>
          </ac:picMkLst>
        </pc:picChg>
      </pc:sldChg>
      <pc:sldChg chg="addSp delSp modSp mod">
        <pc:chgData name="Antti Räikkönen" userId="d92b65c1-6afa-47c7-9c94-c3b4ba636e12" providerId="ADAL" clId="{B72F5890-6CA5-4E2E-8A56-83AB7E53F550}" dt="2024-04-05T11:14:38.331" v="135"/>
        <pc:sldMkLst>
          <pc:docMk/>
          <pc:sldMk cId="3707258983" sldId="286"/>
        </pc:sldMkLst>
        <pc:spChg chg="add del mod">
          <ac:chgData name="Antti Räikkönen" userId="d92b65c1-6afa-47c7-9c94-c3b4ba636e12" providerId="ADAL" clId="{B72F5890-6CA5-4E2E-8A56-83AB7E53F550}" dt="2024-04-05T11:12:46.600" v="112"/>
          <ac:spMkLst>
            <pc:docMk/>
            <pc:sldMk cId="3707258983" sldId="286"/>
            <ac:spMk id="4" creationId="{D2784363-1D3A-A260-9AC4-D5E79F04C742}"/>
          </ac:spMkLst>
        </pc:spChg>
        <pc:spChg chg="add del mod">
          <ac:chgData name="Antti Räikkönen" userId="d92b65c1-6afa-47c7-9c94-c3b4ba636e12" providerId="ADAL" clId="{B72F5890-6CA5-4E2E-8A56-83AB7E53F550}" dt="2024-04-05T11:13:29.820" v="115"/>
          <ac:spMkLst>
            <pc:docMk/>
            <pc:sldMk cId="3707258983" sldId="286"/>
            <ac:spMk id="11" creationId="{ABAE3465-9662-A36A-B6B4-0083CB993A60}"/>
          </ac:spMkLst>
        </pc:spChg>
        <pc:spChg chg="add del mod">
          <ac:chgData name="Antti Räikkönen" userId="d92b65c1-6afa-47c7-9c94-c3b4ba636e12" providerId="ADAL" clId="{B72F5890-6CA5-4E2E-8A56-83AB7E53F550}" dt="2024-04-05T11:13:37.911" v="119" actId="478"/>
          <ac:spMkLst>
            <pc:docMk/>
            <pc:sldMk cId="3707258983" sldId="286"/>
            <ac:spMk id="14" creationId="{F413F455-8B2A-798D-F4CF-C856B6B1BDBC}"/>
          </ac:spMkLst>
        </pc:spChg>
        <pc:spChg chg="add del mod">
          <ac:chgData name="Antti Räikkönen" userId="d92b65c1-6afa-47c7-9c94-c3b4ba636e12" providerId="ADAL" clId="{B72F5890-6CA5-4E2E-8A56-83AB7E53F550}" dt="2024-04-05T11:13:47.211" v="123" actId="478"/>
          <ac:spMkLst>
            <pc:docMk/>
            <pc:sldMk cId="3707258983" sldId="286"/>
            <ac:spMk id="17" creationId="{C410505F-93D0-1651-5E61-7035FA6230E8}"/>
          </ac:spMkLst>
        </pc:spChg>
        <pc:spChg chg="add del mod">
          <ac:chgData name="Antti Räikkönen" userId="d92b65c1-6afa-47c7-9c94-c3b4ba636e12" providerId="ADAL" clId="{B72F5890-6CA5-4E2E-8A56-83AB7E53F550}" dt="2024-04-05T11:14:00.150" v="127" actId="478"/>
          <ac:spMkLst>
            <pc:docMk/>
            <pc:sldMk cId="3707258983" sldId="286"/>
            <ac:spMk id="20" creationId="{3E4A3B6C-508D-F57C-A753-62E005BFDC11}"/>
          </ac:spMkLst>
        </pc:spChg>
        <pc:spChg chg="add del mod">
          <ac:chgData name="Antti Räikkönen" userId="d92b65c1-6afa-47c7-9c94-c3b4ba636e12" providerId="ADAL" clId="{B72F5890-6CA5-4E2E-8A56-83AB7E53F550}" dt="2024-04-05T11:14:23.131" v="132"/>
          <ac:spMkLst>
            <pc:docMk/>
            <pc:sldMk cId="3707258983" sldId="286"/>
            <ac:spMk id="23" creationId="{07F2001C-227B-AD67-13DF-4A165D9FC1F4}"/>
          </ac:spMkLst>
        </pc:spChg>
        <pc:spChg chg="add del mod">
          <ac:chgData name="Antti Räikkönen" userId="d92b65c1-6afa-47c7-9c94-c3b4ba636e12" providerId="ADAL" clId="{B72F5890-6CA5-4E2E-8A56-83AB7E53F550}" dt="2024-04-05T11:14:38.331" v="135"/>
          <ac:spMkLst>
            <pc:docMk/>
            <pc:sldMk cId="3707258983" sldId="286"/>
            <ac:spMk id="27" creationId="{521EB9F6-959C-D140-8153-6620102B9D36}"/>
          </ac:spMkLst>
        </pc:spChg>
        <pc:graphicFrameChg chg="add del mod">
          <ac:chgData name="Antti Räikkönen" userId="d92b65c1-6afa-47c7-9c94-c3b4ba636e12" providerId="ADAL" clId="{B72F5890-6CA5-4E2E-8A56-83AB7E53F550}" dt="2024-04-05T11:13:27.390" v="114" actId="478"/>
          <ac:graphicFrameMkLst>
            <pc:docMk/>
            <pc:sldMk cId="3707258983" sldId="286"/>
            <ac:graphicFrameMk id="5" creationId="{4C3D224F-ACA3-4F0D-8C9B-478FD6B3F1EA}"/>
          </ac:graphicFrameMkLst>
        </pc:graphicFrameChg>
        <pc:graphicFrameChg chg="del mod">
          <ac:chgData name="Antti Räikkönen" userId="d92b65c1-6afa-47c7-9c94-c3b4ba636e12" providerId="ADAL" clId="{B72F5890-6CA5-4E2E-8A56-83AB7E53F550}" dt="2024-04-05T11:12:44.320" v="110" actId="478"/>
          <ac:graphicFrameMkLst>
            <pc:docMk/>
            <pc:sldMk cId="3707258983" sldId="286"/>
            <ac:graphicFrameMk id="9" creationId="{4C3D224F-ACA3-4F0D-8C9B-478FD6B3F1EA}"/>
          </ac:graphicFrameMkLst>
        </pc:graphicFrameChg>
        <pc:graphicFrameChg chg="add del">
          <ac:chgData name="Antti Räikkönen" userId="d92b65c1-6afa-47c7-9c94-c3b4ba636e12" providerId="ADAL" clId="{B72F5890-6CA5-4E2E-8A56-83AB7E53F550}" dt="2024-04-05T11:14:09.021" v="128" actId="478"/>
          <ac:graphicFrameMkLst>
            <pc:docMk/>
            <pc:sldMk cId="3707258983" sldId="286"/>
            <ac:graphicFrameMk id="10" creationId="{E35DF133-C15E-4ED3-B9AA-6EE241886385}"/>
          </ac:graphicFrameMkLst>
        </pc:graphicFrameChg>
        <pc:graphicFrameChg chg="add del mod">
          <ac:chgData name="Antti Räikkönen" userId="d92b65c1-6afa-47c7-9c94-c3b4ba636e12" providerId="ADAL" clId="{B72F5890-6CA5-4E2E-8A56-83AB7E53F550}" dt="2024-04-05T11:14:36.151" v="134" actId="478"/>
          <ac:graphicFrameMkLst>
            <pc:docMk/>
            <pc:sldMk cId="3707258983" sldId="286"/>
            <ac:graphicFrameMk id="25" creationId="{E35DF133-C15E-4ED3-B9AA-6EE241886385}"/>
          </ac:graphicFrameMkLst>
        </pc:graphicFrameChg>
        <pc:picChg chg="add mod">
          <ac:chgData name="Antti Räikkönen" userId="d92b65c1-6afa-47c7-9c94-c3b4ba636e12" providerId="ADAL" clId="{B72F5890-6CA5-4E2E-8A56-83AB7E53F550}" dt="2024-04-05T11:13:29.820" v="115"/>
          <ac:picMkLst>
            <pc:docMk/>
            <pc:sldMk cId="3707258983" sldId="286"/>
            <ac:picMk id="12" creationId="{4255483B-2B6A-6139-EDC0-FD36B98E87A1}"/>
          </ac:picMkLst>
        </pc:picChg>
        <pc:picChg chg="add del mod">
          <ac:chgData name="Antti Räikkönen" userId="d92b65c1-6afa-47c7-9c94-c3b4ba636e12" providerId="ADAL" clId="{B72F5890-6CA5-4E2E-8A56-83AB7E53F550}" dt="2024-04-05T11:13:36.151" v="118"/>
          <ac:picMkLst>
            <pc:docMk/>
            <pc:sldMk cId="3707258983" sldId="286"/>
            <ac:picMk id="15" creationId="{572796D7-9794-3ABB-A63E-1BABF2466CC2}"/>
          </ac:picMkLst>
        </pc:picChg>
        <pc:picChg chg="add del mod">
          <ac:chgData name="Antti Räikkönen" userId="d92b65c1-6afa-47c7-9c94-c3b4ba636e12" providerId="ADAL" clId="{B72F5890-6CA5-4E2E-8A56-83AB7E53F550}" dt="2024-04-05T11:13:46.721" v="122"/>
          <ac:picMkLst>
            <pc:docMk/>
            <pc:sldMk cId="3707258983" sldId="286"/>
            <ac:picMk id="18" creationId="{1F162479-B373-92EC-F3E5-E7093D97B372}"/>
          </ac:picMkLst>
        </pc:picChg>
        <pc:picChg chg="add del mod">
          <ac:chgData name="Antti Räikkönen" userId="d92b65c1-6afa-47c7-9c94-c3b4ba636e12" providerId="ADAL" clId="{B72F5890-6CA5-4E2E-8A56-83AB7E53F550}" dt="2024-04-05T11:13:58.791" v="126"/>
          <ac:picMkLst>
            <pc:docMk/>
            <pc:sldMk cId="3707258983" sldId="286"/>
            <ac:picMk id="21" creationId="{CD3BE56D-BBAD-1787-345E-19B8B669459A}"/>
          </ac:picMkLst>
        </pc:picChg>
        <pc:picChg chg="add del mod">
          <ac:chgData name="Antti Räikkönen" userId="d92b65c1-6afa-47c7-9c94-c3b4ba636e12" providerId="ADAL" clId="{B72F5890-6CA5-4E2E-8A56-83AB7E53F550}" dt="2024-04-05T11:14:13.131" v="130"/>
          <ac:picMkLst>
            <pc:docMk/>
            <pc:sldMk cId="3707258983" sldId="286"/>
            <ac:picMk id="24" creationId="{76B99D5F-A42C-680D-B9B0-E0915606B19E}"/>
          </ac:picMkLst>
        </pc:picChg>
        <pc:picChg chg="add mod">
          <ac:chgData name="Antti Räikkönen" userId="d92b65c1-6afa-47c7-9c94-c3b4ba636e12" providerId="ADAL" clId="{B72F5890-6CA5-4E2E-8A56-83AB7E53F550}" dt="2024-04-05T11:14:38.331" v="135"/>
          <ac:picMkLst>
            <pc:docMk/>
            <pc:sldMk cId="3707258983" sldId="286"/>
            <ac:picMk id="28" creationId="{59191004-230B-305A-53D0-F10226A03642}"/>
          </ac:picMkLst>
        </pc:picChg>
      </pc:sldChg>
      <pc:sldChg chg="addSp delSp modSp mod">
        <pc:chgData name="Antti Räikkönen" userId="d92b65c1-6afa-47c7-9c94-c3b4ba636e12" providerId="ADAL" clId="{B72F5890-6CA5-4E2E-8A56-83AB7E53F550}" dt="2024-04-05T11:16:12.342" v="161"/>
        <pc:sldMkLst>
          <pc:docMk/>
          <pc:sldMk cId="3054230816" sldId="287"/>
        </pc:sldMkLst>
        <pc:spChg chg="add del mod">
          <ac:chgData name="Antti Räikkönen" userId="d92b65c1-6afa-47c7-9c94-c3b4ba636e12" providerId="ADAL" clId="{B72F5890-6CA5-4E2E-8A56-83AB7E53F550}" dt="2024-04-05T11:14:49.596" v="139" actId="478"/>
          <ac:spMkLst>
            <pc:docMk/>
            <pc:sldMk cId="3054230816" sldId="287"/>
            <ac:spMk id="4" creationId="{8B2EEA70-51D3-1E4C-7CF9-25DC783CC9B7}"/>
          </ac:spMkLst>
        </pc:spChg>
        <pc:spChg chg="add del mod">
          <ac:chgData name="Antti Räikkönen" userId="d92b65c1-6afa-47c7-9c94-c3b4ba636e12" providerId="ADAL" clId="{B72F5890-6CA5-4E2E-8A56-83AB7E53F550}" dt="2024-04-05T11:14:58.381" v="143" actId="478"/>
          <ac:spMkLst>
            <pc:docMk/>
            <pc:sldMk cId="3054230816" sldId="287"/>
            <ac:spMk id="11" creationId="{B4D1D802-C000-CADB-2BCB-6ED25C035262}"/>
          </ac:spMkLst>
        </pc:spChg>
        <pc:spChg chg="add del mod">
          <ac:chgData name="Antti Räikkönen" userId="d92b65c1-6afa-47c7-9c94-c3b4ba636e12" providerId="ADAL" clId="{B72F5890-6CA5-4E2E-8A56-83AB7E53F550}" dt="2024-04-05T11:15:12.841" v="146"/>
          <ac:spMkLst>
            <pc:docMk/>
            <pc:sldMk cId="3054230816" sldId="287"/>
            <ac:spMk id="14" creationId="{B51FC7D4-EFFA-344C-BCBC-D6B215C9441A}"/>
          </ac:spMkLst>
        </pc:spChg>
        <pc:spChg chg="add del mod">
          <ac:chgData name="Antti Räikkönen" userId="d92b65c1-6afa-47c7-9c94-c3b4ba636e12" providerId="ADAL" clId="{B72F5890-6CA5-4E2E-8A56-83AB7E53F550}" dt="2024-04-05T11:15:25.776" v="149"/>
          <ac:spMkLst>
            <pc:docMk/>
            <pc:sldMk cId="3054230816" sldId="287"/>
            <ac:spMk id="17" creationId="{84EFFE7E-E6FF-7C96-5587-6E92B35F83B9}"/>
          </ac:spMkLst>
        </pc:spChg>
        <pc:spChg chg="add del mod">
          <ac:chgData name="Antti Räikkönen" userId="d92b65c1-6afa-47c7-9c94-c3b4ba636e12" providerId="ADAL" clId="{B72F5890-6CA5-4E2E-8A56-83AB7E53F550}" dt="2024-04-05T11:15:42.171" v="154"/>
          <ac:spMkLst>
            <pc:docMk/>
            <pc:sldMk cId="3054230816" sldId="287"/>
            <ac:spMk id="20" creationId="{D3B0328B-652A-22F8-1651-8D06E7E46B48}"/>
          </ac:spMkLst>
        </pc:spChg>
        <pc:spChg chg="add del mod">
          <ac:chgData name="Antti Räikkönen" userId="d92b65c1-6afa-47c7-9c94-c3b4ba636e12" providerId="ADAL" clId="{B72F5890-6CA5-4E2E-8A56-83AB7E53F550}" dt="2024-04-05T11:16:00.553" v="159" actId="478"/>
          <ac:spMkLst>
            <pc:docMk/>
            <pc:sldMk cId="3054230816" sldId="287"/>
            <ac:spMk id="24" creationId="{15996ABE-9834-D7E5-2031-14D5771DED62}"/>
          </ac:spMkLst>
        </pc:spChg>
        <pc:spChg chg="add del mod">
          <ac:chgData name="Antti Räikkönen" userId="d92b65c1-6afa-47c7-9c94-c3b4ba636e12" providerId="ADAL" clId="{B72F5890-6CA5-4E2E-8A56-83AB7E53F550}" dt="2024-04-05T11:16:12.342" v="161"/>
          <ac:spMkLst>
            <pc:docMk/>
            <pc:sldMk cId="3054230816" sldId="287"/>
            <ac:spMk id="27" creationId="{2B9AE401-7016-C022-0987-8D1DB1798D01}"/>
          </ac:spMkLst>
        </pc:spChg>
        <pc:graphicFrameChg chg="add del">
          <ac:chgData name="Antti Räikkönen" userId="d92b65c1-6afa-47c7-9c94-c3b4ba636e12" providerId="ADAL" clId="{B72F5890-6CA5-4E2E-8A56-83AB7E53F550}" dt="2024-04-05T11:15:11.203" v="144" actId="478"/>
          <ac:graphicFrameMkLst>
            <pc:docMk/>
            <pc:sldMk cId="3054230816" sldId="287"/>
            <ac:graphicFrameMk id="5" creationId="{90D7E5A9-0C01-4CDD-A1B8-EE790DD9BC1D}"/>
          </ac:graphicFrameMkLst>
        </pc:graphicFrameChg>
        <pc:graphicFrameChg chg="del">
          <ac:chgData name="Antti Räikkönen" userId="d92b65c1-6afa-47c7-9c94-c3b4ba636e12" providerId="ADAL" clId="{B72F5890-6CA5-4E2E-8A56-83AB7E53F550}" dt="2024-04-05T11:15:29.341" v="150" actId="478"/>
          <ac:graphicFrameMkLst>
            <pc:docMk/>
            <pc:sldMk cId="3054230816" sldId="287"/>
            <ac:graphicFrameMk id="10" creationId="{D0D9DAF8-CAC8-46E9-96BB-F36185A1E7AF}"/>
          </ac:graphicFrameMkLst>
        </pc:graphicFrameChg>
        <pc:graphicFrameChg chg="add del mod">
          <ac:chgData name="Antti Räikkönen" userId="d92b65c1-6afa-47c7-9c94-c3b4ba636e12" providerId="ADAL" clId="{B72F5890-6CA5-4E2E-8A56-83AB7E53F550}" dt="2024-04-05T11:15:23.541" v="148" actId="478"/>
          <ac:graphicFrameMkLst>
            <pc:docMk/>
            <pc:sldMk cId="3054230816" sldId="287"/>
            <ac:graphicFrameMk id="15" creationId="{90D7E5A9-0C01-4CDD-A1B8-EE790DD9BC1D}"/>
          </ac:graphicFrameMkLst>
        </pc:graphicFrameChg>
        <pc:graphicFrameChg chg="add del mod">
          <ac:chgData name="Antti Räikkönen" userId="d92b65c1-6afa-47c7-9c94-c3b4ba636e12" providerId="ADAL" clId="{B72F5890-6CA5-4E2E-8A56-83AB7E53F550}" dt="2024-04-05T11:16:10.142" v="160" actId="478"/>
          <ac:graphicFrameMkLst>
            <pc:docMk/>
            <pc:sldMk cId="3054230816" sldId="287"/>
            <ac:graphicFrameMk id="22" creationId="{D0D9DAF8-CAC8-46E9-96BB-F36185A1E7AF}"/>
          </ac:graphicFrameMkLst>
        </pc:graphicFrameChg>
        <pc:picChg chg="add del mod">
          <ac:chgData name="Antti Räikkönen" userId="d92b65c1-6afa-47c7-9c94-c3b4ba636e12" providerId="ADAL" clId="{B72F5890-6CA5-4E2E-8A56-83AB7E53F550}" dt="2024-04-05T11:14:48.291" v="138"/>
          <ac:picMkLst>
            <pc:docMk/>
            <pc:sldMk cId="3054230816" sldId="287"/>
            <ac:picMk id="8" creationId="{6973D4B1-5B70-C215-65CB-9E7A0C2C4B07}"/>
          </ac:picMkLst>
        </pc:picChg>
        <pc:picChg chg="add del mod">
          <ac:chgData name="Antti Räikkönen" userId="d92b65c1-6afa-47c7-9c94-c3b4ba636e12" providerId="ADAL" clId="{B72F5890-6CA5-4E2E-8A56-83AB7E53F550}" dt="2024-04-05T11:14:56.901" v="142"/>
          <ac:picMkLst>
            <pc:docMk/>
            <pc:sldMk cId="3054230816" sldId="287"/>
            <ac:picMk id="12" creationId="{0E620DAA-A2CB-98E1-8A4B-31312591245E}"/>
          </ac:picMkLst>
        </pc:picChg>
        <pc:picChg chg="add mod">
          <ac:chgData name="Antti Räikkönen" userId="d92b65c1-6afa-47c7-9c94-c3b4ba636e12" providerId="ADAL" clId="{B72F5890-6CA5-4E2E-8A56-83AB7E53F550}" dt="2024-04-05T11:15:25.776" v="149"/>
          <ac:picMkLst>
            <pc:docMk/>
            <pc:sldMk cId="3054230816" sldId="287"/>
            <ac:picMk id="18" creationId="{0AB1ED14-A928-CC5C-39E2-0F1BED2C1706}"/>
          </ac:picMkLst>
        </pc:picChg>
        <pc:picChg chg="add del mod">
          <ac:chgData name="Antti Räikkönen" userId="d92b65c1-6afa-47c7-9c94-c3b4ba636e12" providerId="ADAL" clId="{B72F5890-6CA5-4E2E-8A56-83AB7E53F550}" dt="2024-04-05T11:15:32.652" v="152"/>
          <ac:picMkLst>
            <pc:docMk/>
            <pc:sldMk cId="3054230816" sldId="287"/>
            <ac:picMk id="21" creationId="{69A4CDFB-E8D8-E813-F5E7-FAA152A15B92}"/>
          </ac:picMkLst>
        </pc:picChg>
        <pc:picChg chg="add del mod">
          <ac:chgData name="Antti Räikkönen" userId="d92b65c1-6afa-47c7-9c94-c3b4ba636e12" providerId="ADAL" clId="{B72F5890-6CA5-4E2E-8A56-83AB7E53F550}" dt="2024-04-05T11:15:59.882" v="158"/>
          <ac:picMkLst>
            <pc:docMk/>
            <pc:sldMk cId="3054230816" sldId="287"/>
            <ac:picMk id="25" creationId="{A21BD87A-C118-7704-58DE-4CE73F47CEF7}"/>
          </ac:picMkLst>
        </pc:picChg>
        <pc:picChg chg="add mod">
          <ac:chgData name="Antti Räikkönen" userId="d92b65c1-6afa-47c7-9c94-c3b4ba636e12" providerId="ADAL" clId="{B72F5890-6CA5-4E2E-8A56-83AB7E53F550}" dt="2024-04-05T11:16:12.342" v="161"/>
          <ac:picMkLst>
            <pc:docMk/>
            <pc:sldMk cId="3054230816" sldId="287"/>
            <ac:picMk id="28" creationId="{479F03CF-1FAB-F771-6825-2DCF54A75930}"/>
          </ac:picMkLst>
        </pc:picChg>
      </pc:sldChg>
      <pc:sldChg chg="addSp delSp modSp mod">
        <pc:chgData name="Antti Räikkönen" userId="d92b65c1-6afa-47c7-9c94-c3b4ba636e12" providerId="ADAL" clId="{B72F5890-6CA5-4E2E-8A56-83AB7E53F550}" dt="2024-04-05T11:17:10.637" v="177"/>
        <pc:sldMkLst>
          <pc:docMk/>
          <pc:sldMk cId="3927396047" sldId="288"/>
        </pc:sldMkLst>
        <pc:spChg chg="add del mod">
          <ac:chgData name="Antti Räikkönen" userId="d92b65c1-6afa-47c7-9c94-c3b4ba636e12" providerId="ADAL" clId="{B72F5890-6CA5-4E2E-8A56-83AB7E53F550}" dt="2024-04-05T11:16:25.332" v="165" actId="478"/>
          <ac:spMkLst>
            <pc:docMk/>
            <pc:sldMk cId="3927396047" sldId="288"/>
            <ac:spMk id="4" creationId="{2BD1FD10-8D87-238D-C89A-31BF53F588E9}"/>
          </ac:spMkLst>
        </pc:spChg>
        <pc:spChg chg="add del mod">
          <ac:chgData name="Antti Räikkönen" userId="d92b65c1-6afa-47c7-9c94-c3b4ba636e12" providerId="ADAL" clId="{B72F5890-6CA5-4E2E-8A56-83AB7E53F550}" dt="2024-04-05T11:16:36.652" v="169"/>
          <ac:spMkLst>
            <pc:docMk/>
            <pc:sldMk cId="3927396047" sldId="288"/>
            <ac:spMk id="11" creationId="{663A22D6-89C7-8AE1-A677-E69A6A010E2D}"/>
          </ac:spMkLst>
        </pc:spChg>
        <pc:spChg chg="add del mod">
          <ac:chgData name="Antti Räikkönen" userId="d92b65c1-6afa-47c7-9c94-c3b4ba636e12" providerId="ADAL" clId="{B72F5890-6CA5-4E2E-8A56-83AB7E53F550}" dt="2024-04-05T11:16:55.182" v="172"/>
          <ac:spMkLst>
            <pc:docMk/>
            <pc:sldMk cId="3927396047" sldId="288"/>
            <ac:spMk id="13" creationId="{A3D9BFE3-1CA1-6C1A-8F2D-560A45FB4398}"/>
          </ac:spMkLst>
        </pc:spChg>
        <pc:spChg chg="add del mod">
          <ac:chgData name="Antti Räikkönen" userId="d92b65c1-6afa-47c7-9c94-c3b4ba636e12" providerId="ADAL" clId="{B72F5890-6CA5-4E2E-8A56-83AB7E53F550}" dt="2024-04-05T11:17:06.142" v="175"/>
          <ac:spMkLst>
            <pc:docMk/>
            <pc:sldMk cId="3927396047" sldId="288"/>
            <ac:spMk id="17" creationId="{226B71A5-CE4D-B969-042B-F928636991E4}"/>
          </ac:spMkLst>
        </pc:spChg>
        <pc:spChg chg="add del mod">
          <ac:chgData name="Antti Räikkönen" userId="d92b65c1-6afa-47c7-9c94-c3b4ba636e12" providerId="ADAL" clId="{B72F5890-6CA5-4E2E-8A56-83AB7E53F550}" dt="2024-04-05T11:17:10.637" v="177"/>
          <ac:spMkLst>
            <pc:docMk/>
            <pc:sldMk cId="3927396047" sldId="288"/>
            <ac:spMk id="20" creationId="{5D930E85-D395-6A82-D4FC-AB322E649C61}"/>
          </ac:spMkLst>
        </pc:spChg>
        <pc:graphicFrameChg chg="add del">
          <ac:chgData name="Antti Räikkönen" userId="d92b65c1-6afa-47c7-9c94-c3b4ba636e12" providerId="ADAL" clId="{B72F5890-6CA5-4E2E-8A56-83AB7E53F550}" dt="2024-04-05T11:16:35.172" v="167" actId="478"/>
          <ac:graphicFrameMkLst>
            <pc:docMk/>
            <pc:sldMk cId="3927396047" sldId="288"/>
            <ac:graphicFrameMk id="9" creationId="{35A4D1E2-E925-411C-AC21-DF6A21B61C53}"/>
          </ac:graphicFrameMkLst>
        </pc:graphicFrameChg>
        <pc:graphicFrameChg chg="del">
          <ac:chgData name="Antti Räikkönen" userId="d92b65c1-6afa-47c7-9c94-c3b4ba636e12" providerId="ADAL" clId="{B72F5890-6CA5-4E2E-8A56-83AB7E53F550}" dt="2024-04-05T11:16:34.267" v="166" actId="478"/>
          <ac:graphicFrameMkLst>
            <pc:docMk/>
            <pc:sldMk cId="3927396047" sldId="288"/>
            <ac:graphicFrameMk id="10" creationId="{421AFE89-74F2-4F92-85F8-90133C175DC2}"/>
          </ac:graphicFrameMkLst>
        </pc:graphicFrameChg>
        <pc:graphicFrameChg chg="add del mod">
          <ac:chgData name="Antti Räikkönen" userId="d92b65c1-6afa-47c7-9c94-c3b4ba636e12" providerId="ADAL" clId="{B72F5890-6CA5-4E2E-8A56-83AB7E53F550}" dt="2024-04-05T11:17:08.123" v="176" actId="478"/>
          <ac:graphicFrameMkLst>
            <pc:docMk/>
            <pc:sldMk cId="3927396047" sldId="288"/>
            <ac:graphicFrameMk id="14" creationId="{421AFE89-74F2-4F92-85F8-90133C175DC2}"/>
          </ac:graphicFrameMkLst>
        </pc:graphicFrameChg>
        <pc:graphicFrameChg chg="add del mod">
          <ac:chgData name="Antti Räikkönen" userId="d92b65c1-6afa-47c7-9c94-c3b4ba636e12" providerId="ADAL" clId="{B72F5890-6CA5-4E2E-8A56-83AB7E53F550}" dt="2024-04-05T11:17:03.972" v="174" actId="478"/>
          <ac:graphicFrameMkLst>
            <pc:docMk/>
            <pc:sldMk cId="3927396047" sldId="288"/>
            <ac:graphicFrameMk id="15" creationId="{35A4D1E2-E925-411C-AC21-DF6A21B61C53}"/>
          </ac:graphicFrameMkLst>
        </pc:graphicFrameChg>
        <pc:picChg chg="add del mod">
          <ac:chgData name="Antti Räikkönen" userId="d92b65c1-6afa-47c7-9c94-c3b4ba636e12" providerId="ADAL" clId="{B72F5890-6CA5-4E2E-8A56-83AB7E53F550}" dt="2024-04-05T11:16:24.952" v="164"/>
          <ac:picMkLst>
            <pc:docMk/>
            <pc:sldMk cId="3927396047" sldId="288"/>
            <ac:picMk id="5" creationId="{05C72FD9-1413-6E59-445F-32815A70D3CC}"/>
          </ac:picMkLst>
        </pc:picChg>
        <pc:picChg chg="add mod">
          <ac:chgData name="Antti Räikkönen" userId="d92b65c1-6afa-47c7-9c94-c3b4ba636e12" providerId="ADAL" clId="{B72F5890-6CA5-4E2E-8A56-83AB7E53F550}" dt="2024-04-05T11:17:06.142" v="175"/>
          <ac:picMkLst>
            <pc:docMk/>
            <pc:sldMk cId="3927396047" sldId="288"/>
            <ac:picMk id="18" creationId="{F6762CFD-5317-5C5D-89B7-19050342BE6D}"/>
          </ac:picMkLst>
        </pc:picChg>
        <pc:picChg chg="add mod">
          <ac:chgData name="Antti Räikkönen" userId="d92b65c1-6afa-47c7-9c94-c3b4ba636e12" providerId="ADAL" clId="{B72F5890-6CA5-4E2E-8A56-83AB7E53F550}" dt="2024-04-05T11:17:10.637" v="177"/>
          <ac:picMkLst>
            <pc:docMk/>
            <pc:sldMk cId="3927396047" sldId="288"/>
            <ac:picMk id="21" creationId="{C4FA7709-E4B9-83F7-3CF1-F96C2FCFA1D6}"/>
          </ac:picMkLst>
        </pc:picChg>
      </pc:sldChg>
      <pc:sldChg chg="addSp delSp modSp mod">
        <pc:chgData name="Antti Räikkönen" userId="d92b65c1-6afa-47c7-9c94-c3b4ba636e12" providerId="ADAL" clId="{B72F5890-6CA5-4E2E-8A56-83AB7E53F550}" dt="2024-04-05T11:17:49.602" v="189"/>
        <pc:sldMkLst>
          <pc:docMk/>
          <pc:sldMk cId="2261159146" sldId="289"/>
        </pc:sldMkLst>
        <pc:spChg chg="add del mod">
          <ac:chgData name="Antti Räikkönen" userId="d92b65c1-6afa-47c7-9c94-c3b4ba636e12" providerId="ADAL" clId="{B72F5890-6CA5-4E2E-8A56-83AB7E53F550}" dt="2024-04-05T11:17:21.092" v="181"/>
          <ac:spMkLst>
            <pc:docMk/>
            <pc:sldMk cId="2261159146" sldId="289"/>
            <ac:spMk id="4" creationId="{3B1EE235-BAB8-17B3-CD6F-D6079EB5E92D}"/>
          </ac:spMkLst>
        </pc:spChg>
        <pc:spChg chg="add del mod">
          <ac:chgData name="Antti Räikkönen" userId="d92b65c1-6afa-47c7-9c94-c3b4ba636e12" providerId="ADAL" clId="{B72F5890-6CA5-4E2E-8A56-83AB7E53F550}" dt="2024-04-05T11:17:37.732" v="186"/>
          <ac:spMkLst>
            <pc:docMk/>
            <pc:sldMk cId="2261159146" sldId="289"/>
            <ac:spMk id="9" creationId="{677C986F-F511-9A80-E456-486784809B7E}"/>
          </ac:spMkLst>
        </pc:spChg>
        <pc:spChg chg="add del mod">
          <ac:chgData name="Antti Räikkönen" userId="d92b65c1-6afa-47c7-9c94-c3b4ba636e12" providerId="ADAL" clId="{B72F5890-6CA5-4E2E-8A56-83AB7E53F550}" dt="2024-04-05T11:17:31.112" v="184"/>
          <ac:spMkLst>
            <pc:docMk/>
            <pc:sldMk cId="2261159146" sldId="289"/>
            <ac:spMk id="13" creationId="{730794D8-97FF-462D-5D29-7FAA51255197}"/>
          </ac:spMkLst>
        </pc:spChg>
        <pc:spChg chg="add del mod">
          <ac:chgData name="Antti Räikkönen" userId="d92b65c1-6afa-47c7-9c94-c3b4ba636e12" providerId="ADAL" clId="{B72F5890-6CA5-4E2E-8A56-83AB7E53F550}" dt="2024-04-05T11:17:49.602" v="189"/>
          <ac:spMkLst>
            <pc:docMk/>
            <pc:sldMk cId="2261159146" sldId="289"/>
            <ac:spMk id="17" creationId="{09C4F1DC-E802-17FF-2D2E-D14DF6E39EF9}"/>
          </ac:spMkLst>
        </pc:spChg>
        <pc:graphicFrameChg chg="del">
          <ac:chgData name="Antti Räikkönen" userId="d92b65c1-6afa-47c7-9c94-c3b4ba636e12" providerId="ADAL" clId="{B72F5890-6CA5-4E2E-8A56-83AB7E53F550}" dt="2024-04-05T11:17:15.257" v="178" actId="478"/>
          <ac:graphicFrameMkLst>
            <pc:docMk/>
            <pc:sldMk cId="2261159146" sldId="289"/>
            <ac:graphicFrameMk id="5" creationId="{F5745BEE-0B81-4531-B566-10D87781C898}"/>
          </ac:graphicFrameMkLst>
        </pc:graphicFrameChg>
        <pc:graphicFrameChg chg="del">
          <ac:chgData name="Antti Räikkönen" userId="d92b65c1-6afa-47c7-9c94-c3b4ba636e12" providerId="ADAL" clId="{B72F5890-6CA5-4E2E-8A56-83AB7E53F550}" dt="2024-04-05T11:17:15.992" v="179" actId="478"/>
          <ac:graphicFrameMkLst>
            <pc:docMk/>
            <pc:sldMk cId="2261159146" sldId="289"/>
            <ac:graphicFrameMk id="10" creationId="{DED36A12-FC43-4507-A2AD-836AB87F5E57}"/>
          </ac:graphicFrameMkLst>
        </pc:graphicFrameChg>
        <pc:graphicFrameChg chg="add del mod">
          <ac:chgData name="Antti Räikkönen" userId="d92b65c1-6afa-47c7-9c94-c3b4ba636e12" providerId="ADAL" clId="{B72F5890-6CA5-4E2E-8A56-83AB7E53F550}" dt="2024-04-05T11:17:28.872" v="183" actId="478"/>
          <ac:graphicFrameMkLst>
            <pc:docMk/>
            <pc:sldMk cId="2261159146" sldId="289"/>
            <ac:graphicFrameMk id="11" creationId="{F5745BEE-0B81-4531-B566-10D87781C898}"/>
          </ac:graphicFrameMkLst>
        </pc:graphicFrameChg>
        <pc:graphicFrameChg chg="add del mod">
          <ac:chgData name="Antti Räikkönen" userId="d92b65c1-6afa-47c7-9c94-c3b4ba636e12" providerId="ADAL" clId="{B72F5890-6CA5-4E2E-8A56-83AB7E53F550}" dt="2024-04-05T11:17:47.282" v="188" actId="478"/>
          <ac:graphicFrameMkLst>
            <pc:docMk/>
            <pc:sldMk cId="2261159146" sldId="289"/>
            <ac:graphicFrameMk id="15" creationId="{DED36A12-FC43-4507-A2AD-836AB87F5E57}"/>
          </ac:graphicFrameMkLst>
        </pc:graphicFrameChg>
        <pc:picChg chg="add mod">
          <ac:chgData name="Antti Räikkönen" userId="d92b65c1-6afa-47c7-9c94-c3b4ba636e12" providerId="ADAL" clId="{B72F5890-6CA5-4E2E-8A56-83AB7E53F550}" dt="2024-04-05T11:17:31.112" v="184"/>
          <ac:picMkLst>
            <pc:docMk/>
            <pc:sldMk cId="2261159146" sldId="289"/>
            <ac:picMk id="14" creationId="{264235D6-4144-A9B2-7F17-480DE40FE150}"/>
          </ac:picMkLst>
        </pc:picChg>
        <pc:picChg chg="add mod">
          <ac:chgData name="Antti Räikkönen" userId="d92b65c1-6afa-47c7-9c94-c3b4ba636e12" providerId="ADAL" clId="{B72F5890-6CA5-4E2E-8A56-83AB7E53F550}" dt="2024-04-05T11:17:49.602" v="189"/>
          <ac:picMkLst>
            <pc:docMk/>
            <pc:sldMk cId="2261159146" sldId="289"/>
            <ac:picMk id="18" creationId="{007A253F-4B29-24EB-99C4-AD4CD4543C82}"/>
          </ac:picMkLst>
        </pc:picChg>
      </pc:sldChg>
      <pc:sldChg chg="addSp delSp modSp mod">
        <pc:chgData name="Antti Räikkönen" userId="d92b65c1-6afa-47c7-9c94-c3b4ba636e12" providerId="ADAL" clId="{B72F5890-6CA5-4E2E-8A56-83AB7E53F550}" dt="2024-04-05T11:06:56.786" v="48"/>
        <pc:sldMkLst>
          <pc:docMk/>
          <pc:sldMk cId="3049433389" sldId="290"/>
        </pc:sldMkLst>
        <pc:spChg chg="add del mod">
          <ac:chgData name="Antti Räikkönen" userId="d92b65c1-6afa-47c7-9c94-c3b4ba636e12" providerId="ADAL" clId="{B72F5890-6CA5-4E2E-8A56-83AB7E53F550}" dt="2024-04-05T11:06:56.786" v="48"/>
          <ac:spMkLst>
            <pc:docMk/>
            <pc:sldMk cId="3049433389" sldId="290"/>
            <ac:spMk id="3" creationId="{9103D136-0084-73C7-3D05-1FB801A431BB}"/>
          </ac:spMkLst>
        </pc:spChg>
        <pc:graphicFrameChg chg="del">
          <ac:chgData name="Antti Räikkönen" userId="d92b65c1-6afa-47c7-9c94-c3b4ba636e12" providerId="ADAL" clId="{B72F5890-6CA5-4E2E-8A56-83AB7E53F550}" dt="2024-04-05T11:06:54.196" v="47" actId="478"/>
          <ac:graphicFrameMkLst>
            <pc:docMk/>
            <pc:sldMk cId="3049433389" sldId="290"/>
            <ac:graphicFrameMk id="11" creationId="{83989CC6-D111-8F6C-C9A0-B40F04A04EEE}"/>
          </ac:graphicFrameMkLst>
        </pc:graphicFrameChg>
        <pc:picChg chg="add mod">
          <ac:chgData name="Antti Räikkönen" userId="d92b65c1-6afa-47c7-9c94-c3b4ba636e12" providerId="ADAL" clId="{B72F5890-6CA5-4E2E-8A56-83AB7E53F550}" dt="2024-04-05T11:06:56.786" v="48"/>
          <ac:picMkLst>
            <pc:docMk/>
            <pc:sldMk cId="3049433389" sldId="290"/>
            <ac:picMk id="4" creationId="{E39BB8A5-1C0D-B33E-9473-176DBCB3CF0E}"/>
          </ac:picMkLst>
        </pc:picChg>
      </pc:sldChg>
      <pc:sldChg chg="addSp delSp modSp mod">
        <pc:chgData name="Antti Räikkönen" userId="d92b65c1-6afa-47c7-9c94-c3b4ba636e12" providerId="ADAL" clId="{B72F5890-6CA5-4E2E-8A56-83AB7E53F550}" dt="2024-04-05T11:07:03.496" v="50"/>
        <pc:sldMkLst>
          <pc:docMk/>
          <pc:sldMk cId="355881091" sldId="291"/>
        </pc:sldMkLst>
        <pc:spChg chg="add del mod">
          <ac:chgData name="Antti Räikkönen" userId="d92b65c1-6afa-47c7-9c94-c3b4ba636e12" providerId="ADAL" clId="{B72F5890-6CA5-4E2E-8A56-83AB7E53F550}" dt="2024-04-05T11:07:03.496" v="50"/>
          <ac:spMkLst>
            <pc:docMk/>
            <pc:sldMk cId="355881091" sldId="291"/>
            <ac:spMk id="3" creationId="{C0EEFB73-6531-EAB8-1448-51FC6DE785D8}"/>
          </ac:spMkLst>
        </pc:spChg>
        <pc:graphicFrameChg chg="del">
          <ac:chgData name="Antti Räikkönen" userId="d92b65c1-6afa-47c7-9c94-c3b4ba636e12" providerId="ADAL" clId="{B72F5890-6CA5-4E2E-8A56-83AB7E53F550}" dt="2024-04-05T11:07:01.156" v="49" actId="478"/>
          <ac:graphicFrameMkLst>
            <pc:docMk/>
            <pc:sldMk cId="355881091" sldId="291"/>
            <ac:graphicFrameMk id="12" creationId="{96B38F4E-87BB-249B-E68D-257D3AE01559}"/>
          </ac:graphicFrameMkLst>
        </pc:graphicFrameChg>
        <pc:picChg chg="add mod">
          <ac:chgData name="Antti Räikkönen" userId="d92b65c1-6afa-47c7-9c94-c3b4ba636e12" providerId="ADAL" clId="{B72F5890-6CA5-4E2E-8A56-83AB7E53F550}" dt="2024-04-05T11:07:03.496" v="50"/>
          <ac:picMkLst>
            <pc:docMk/>
            <pc:sldMk cId="355881091" sldId="291"/>
            <ac:picMk id="7" creationId="{E850FBF0-F729-8635-2F8D-4F7572DD52A1}"/>
          </ac:picMkLst>
        </pc:picChg>
      </pc:sldChg>
      <pc:sldChg chg="addSp delSp modSp mod">
        <pc:chgData name="Antti Räikkönen" userId="d92b65c1-6afa-47c7-9c94-c3b4ba636e12" providerId="ADAL" clId="{B72F5890-6CA5-4E2E-8A56-83AB7E53F550}" dt="2024-04-05T11:07:10.886" v="52"/>
        <pc:sldMkLst>
          <pc:docMk/>
          <pc:sldMk cId="1682135575" sldId="292"/>
        </pc:sldMkLst>
        <pc:spChg chg="add del mod">
          <ac:chgData name="Antti Räikkönen" userId="d92b65c1-6afa-47c7-9c94-c3b4ba636e12" providerId="ADAL" clId="{B72F5890-6CA5-4E2E-8A56-83AB7E53F550}" dt="2024-04-05T11:07:10.886" v="52"/>
          <ac:spMkLst>
            <pc:docMk/>
            <pc:sldMk cId="1682135575" sldId="292"/>
            <ac:spMk id="3" creationId="{8BDA34D6-3DDE-18E0-E45D-3CBCC49715C1}"/>
          </ac:spMkLst>
        </pc:spChg>
        <pc:graphicFrameChg chg="del">
          <ac:chgData name="Antti Räikkönen" userId="d92b65c1-6afa-47c7-9c94-c3b4ba636e12" providerId="ADAL" clId="{B72F5890-6CA5-4E2E-8A56-83AB7E53F550}" dt="2024-04-05T11:07:08.546" v="51" actId="478"/>
          <ac:graphicFrameMkLst>
            <pc:docMk/>
            <pc:sldMk cId="1682135575" sldId="292"/>
            <ac:graphicFrameMk id="10" creationId="{E8467C8F-4453-F33B-E779-2E280C0D7630}"/>
          </ac:graphicFrameMkLst>
        </pc:graphicFrameChg>
        <pc:picChg chg="add mod">
          <ac:chgData name="Antti Räikkönen" userId="d92b65c1-6afa-47c7-9c94-c3b4ba636e12" providerId="ADAL" clId="{B72F5890-6CA5-4E2E-8A56-83AB7E53F550}" dt="2024-04-05T11:07:10.886" v="52"/>
          <ac:picMkLst>
            <pc:docMk/>
            <pc:sldMk cId="1682135575" sldId="292"/>
            <ac:picMk id="4" creationId="{CDFD9625-5AD4-3BCE-E6F1-C63CC72031DE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64602575-9EAF-19A0-9847-12CD2B7914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E704949-FF20-BDA6-80A8-5BB77E4430E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4A647E-FC34-48BE-8E96-6D156D49D38A}" type="datetimeFigureOut">
              <a:rPr lang="fi-FI" smtClean="0"/>
              <a:t>16.4.2024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5E27156-F8DF-D6F6-89BD-731383CB97D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F7BC741-35EB-5276-DE13-B01C7C01D06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ABDB7B-4381-47BB-BC73-39DA21E3556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692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9ADEF0-302C-0740-AA59-1A0E43384264}" type="datetimeFigureOut">
              <a:rPr lang="en-FI" smtClean="0"/>
              <a:t>04/16/2024</a:t>
            </a:fld>
            <a:endParaRPr lang="en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A87C45-9367-6644-83AC-E35F0EDF28AC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261585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Otsikkodia_ikon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1331965-5214-461C-BEB3-6F5370F8F9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2463" y="2857550"/>
            <a:ext cx="5067536" cy="2169000"/>
          </a:xfrm>
        </p:spPr>
        <p:txBody>
          <a:bodyPr anchor="b"/>
          <a:lstStyle>
            <a:lvl1pPr algn="r">
              <a:defRPr sz="3800" b="1"/>
            </a:lvl1pPr>
          </a:lstStyle>
          <a:p>
            <a:r>
              <a:rPr lang="fi-FI" noProof="0"/>
              <a:t>Muokkaa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B4C0696-1858-4EE1-8103-E344FB5960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2463" y="5206550"/>
            <a:ext cx="5067536" cy="972000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E9A7DEC2-5842-0951-0ACC-7F3103169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4809938 w 6096000"/>
              <a:gd name="connsiteY1" fmla="*/ 0 h 6858000"/>
              <a:gd name="connsiteX2" fmla="*/ 4904006 w 6096000"/>
              <a:gd name="connsiteY2" fmla="*/ 108596 h 6858000"/>
              <a:gd name="connsiteX3" fmla="*/ 6096000 w 6096000"/>
              <a:gd name="connsiteY3" fmla="*/ 3429000 h 6858000"/>
              <a:gd name="connsiteX4" fmla="*/ 4904006 w 6096000"/>
              <a:gd name="connsiteY4" fmla="*/ 6749405 h 6858000"/>
              <a:gd name="connsiteX5" fmla="*/ 4809938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809938" y="0"/>
                </a:lnTo>
                <a:lnTo>
                  <a:pt x="4904006" y="108596"/>
                </a:lnTo>
                <a:cubicBezTo>
                  <a:pt x="5648670" y="1010919"/>
                  <a:pt x="6096000" y="2167720"/>
                  <a:pt x="6096000" y="3429000"/>
                </a:cubicBezTo>
                <a:cubicBezTo>
                  <a:pt x="6096000" y="4690280"/>
                  <a:pt x="5648670" y="5847081"/>
                  <a:pt x="4904006" y="6749405"/>
                </a:cubicBezTo>
                <a:lnTo>
                  <a:pt x="480993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algn="ctr"/>
            <a:endParaRPr lang="en-FI" err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754A59EF-6601-481C-8F1E-85253E26AA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6" y="2329543"/>
            <a:ext cx="5889726" cy="2303033"/>
          </a:xfrm>
          <a:prstGeom prst="rect">
            <a:avLst/>
          </a:prstGeom>
        </p:spPr>
      </p:pic>
      <p:pic>
        <p:nvPicPr>
          <p:cNvPr id="8" name="Kuva 7" descr="Liikenne- ja viestintävirasto Traficom">
            <a:extLst>
              <a:ext uri="{FF2B5EF4-FFF2-40B4-BE49-F238E27FC236}">
                <a16:creationId xmlns:a16="http://schemas.microsoft.com/office/drawing/2014/main" id="{0C0CC08A-7141-701C-38CF-39B1B2B3EC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26123" y="1194997"/>
            <a:ext cx="3001432" cy="64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373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Ikonit_vaal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1331965-5214-461C-BEB3-6F5370F8F9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1663" y="601663"/>
            <a:ext cx="5494337" cy="1127125"/>
          </a:xfrm>
        </p:spPr>
        <p:txBody>
          <a:bodyPr anchor="t"/>
          <a:lstStyle>
            <a:lvl1pPr algn="l">
              <a:defRPr sz="2800" b="1">
                <a:solidFill>
                  <a:schemeClr val="tx2"/>
                </a:solidFill>
              </a:defRPr>
            </a:lvl1pPr>
          </a:lstStyle>
          <a:p>
            <a:r>
              <a:rPr lang="fi-FI" noProof="0"/>
              <a:t>Muokkaa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B4C0696-1858-4EE1-8103-E344FB5960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1664" y="1365211"/>
            <a:ext cx="5494336" cy="1456048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4363EDDE-ADD3-4504-8A94-8E34C40C841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7C878E"/>
                </a:solidFill>
              </a:defRPr>
            </a:lvl1pPr>
          </a:lstStyle>
          <a:p>
            <a:pPr>
              <a:defRPr/>
            </a:pP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srgbClr val="7C878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Valtakunnalliset liikenne-ennusteet 2024</a:t>
            </a:r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9169D6F5-1440-4AD1-BFD2-06029438D07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7C878E"/>
                </a:solidFill>
              </a:defRPr>
            </a:lvl1pPr>
          </a:lstStyle>
          <a:p>
            <a:pPr>
              <a:defRPr/>
            </a:pPr>
            <a:fld id="{7A4D3D5D-8EF6-4EEF-84F3-66E07B3D1F70}" type="datetime1">
              <a:rPr lang="fi-FI" smtClean="0"/>
              <a:t>16.4.2024</a:t>
            </a:fld>
            <a:endParaRPr lang="fi-FI"/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62C44236-A5A3-44F0-A1ED-F788F96664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7C878E"/>
                </a:solidFill>
              </a:defRPr>
            </a:lvl1pPr>
          </a:lstStyle>
          <a:p>
            <a:pPr>
              <a:defRPr/>
            </a:pPr>
            <a:fld id="{E97DE6E4-DC77-456C-872A-552B509F49AF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314ADB-317C-87AF-0E03-F7978D16C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" y="3106509"/>
            <a:ext cx="12178308" cy="276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043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Ikonit_tumm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>
            <a:extLst>
              <a:ext uri="{FF2B5EF4-FFF2-40B4-BE49-F238E27FC236}">
                <a16:creationId xmlns:a16="http://schemas.microsoft.com/office/drawing/2014/main" id="{1B4C0696-1858-4EE1-8103-E344FB5960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1663" y="1376093"/>
            <a:ext cx="5494337" cy="972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1331965-5214-461C-BEB3-6F5370F8F9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1663" y="601663"/>
            <a:ext cx="5494337" cy="1127125"/>
          </a:xfrm>
        </p:spPr>
        <p:txBody>
          <a:bodyPr anchor="t"/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perustyyl. napsautt.</a:t>
            </a:r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4363EDDE-ADD3-4504-8A94-8E34C40C841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i-FI"/>
              <a:t>Valtakunnalliset liikenne-ennusteet 2024</a:t>
            </a:r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9169D6F5-1440-4AD1-BFD2-06029438D07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D3ED32E-5DC6-4473-B2B5-B67E542AE4D8}" type="datetime1">
              <a:rPr lang="fi-FI" smtClean="0"/>
              <a:t>16.4.2024</a:t>
            </a:fld>
            <a:endParaRPr lang="fi-FI"/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62C44236-A5A3-44F0-A1ED-F788F96664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7DE6E4-DC77-456C-872A-552B509F49AF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394FCE0-4079-4FBC-7DBD-6F30E0793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7240"/>
            <a:ext cx="12192000" cy="2762250"/>
          </a:xfrm>
          <a:prstGeom prst="rect">
            <a:avLst/>
          </a:prstGeom>
        </p:spPr>
      </p:pic>
      <p:pic>
        <p:nvPicPr>
          <p:cNvPr id="14" name="Kuva 11">
            <a:extLst>
              <a:ext uri="{FF2B5EF4-FFF2-40B4-BE49-F238E27FC236}">
                <a16:creationId xmlns:a16="http://schemas.microsoft.com/office/drawing/2014/main" id="{7600CAA5-FF58-09FC-7806-109B4F6588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293" y="6490548"/>
            <a:ext cx="1158851" cy="158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546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Kaksi_kuvaa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3633CA5-363D-42E1-9C8C-C7BFBF4A650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6530401" cy="6858001"/>
          </a:xfrm>
          <a:custGeom>
            <a:avLst/>
            <a:gdLst>
              <a:gd name="connsiteX0" fmla="*/ 0 w 6530401"/>
              <a:gd name="connsiteY0" fmla="*/ 0 h 6858001"/>
              <a:gd name="connsiteX1" fmla="*/ 5244339 w 6530401"/>
              <a:gd name="connsiteY1" fmla="*/ 0 h 6858001"/>
              <a:gd name="connsiteX2" fmla="*/ 5338407 w 6530401"/>
              <a:gd name="connsiteY2" fmla="*/ 108596 h 6858001"/>
              <a:gd name="connsiteX3" fmla="*/ 6530401 w 6530401"/>
              <a:gd name="connsiteY3" fmla="*/ 3429000 h 6858001"/>
              <a:gd name="connsiteX4" fmla="*/ 5338407 w 6530401"/>
              <a:gd name="connsiteY4" fmla="*/ 6749405 h 6858001"/>
              <a:gd name="connsiteX5" fmla="*/ 5244338 w 6530401"/>
              <a:gd name="connsiteY5" fmla="*/ 6858001 h 6858001"/>
              <a:gd name="connsiteX6" fmla="*/ 0 w 6530401"/>
              <a:gd name="connsiteY6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30401" h="6858001">
                <a:moveTo>
                  <a:pt x="0" y="0"/>
                </a:moveTo>
                <a:lnTo>
                  <a:pt x="5244339" y="0"/>
                </a:lnTo>
                <a:lnTo>
                  <a:pt x="5338407" y="108596"/>
                </a:lnTo>
                <a:cubicBezTo>
                  <a:pt x="6083071" y="1010919"/>
                  <a:pt x="6530401" y="2167720"/>
                  <a:pt x="6530401" y="3429000"/>
                </a:cubicBezTo>
                <a:cubicBezTo>
                  <a:pt x="6530401" y="4690280"/>
                  <a:pt x="6083071" y="5847081"/>
                  <a:pt x="5338407" y="6749405"/>
                </a:cubicBezTo>
                <a:lnTo>
                  <a:pt x="5244338" y="6858001"/>
                </a:lnTo>
                <a:lnTo>
                  <a:pt x="0" y="685800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en-FI"/>
          </a:p>
        </p:txBody>
      </p:sp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2B5D60B4-8F31-9E28-4F4B-5F203DB9C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2400" y="6490800"/>
            <a:ext cx="1170000" cy="158400"/>
          </a:xfrm>
          <a:blipFill>
            <a:blip r:embed="rId2"/>
            <a:stretch>
              <a:fillRect/>
            </a:stretch>
          </a:blipFill>
        </p:spPr>
        <p:txBody>
          <a:bodyPr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00"/>
            </a:lvl1pPr>
          </a:lstStyle>
          <a:p>
            <a:pPr lvl="0"/>
            <a:r>
              <a:rPr lang="fi-FI"/>
              <a:t> 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14BDE79F-109B-6CAC-ACD2-CDF7FBA4256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363212" y="0"/>
            <a:ext cx="6828789" cy="6858000"/>
          </a:xfrm>
          <a:custGeom>
            <a:avLst/>
            <a:gdLst>
              <a:gd name="connsiteX0" fmla="*/ 0 w 6828789"/>
              <a:gd name="connsiteY0" fmla="*/ 0 h 6858000"/>
              <a:gd name="connsiteX1" fmla="*/ 6828789 w 6828789"/>
              <a:gd name="connsiteY1" fmla="*/ 0 h 6858000"/>
              <a:gd name="connsiteX2" fmla="*/ 6828789 w 6828789"/>
              <a:gd name="connsiteY2" fmla="*/ 6858000 h 6858000"/>
              <a:gd name="connsiteX3" fmla="*/ 0 w 6828789"/>
              <a:gd name="connsiteY3" fmla="*/ 6858000 h 6858000"/>
              <a:gd name="connsiteX4" fmla="*/ 94068 w 6828789"/>
              <a:gd name="connsiteY4" fmla="*/ 6749405 h 6858000"/>
              <a:gd name="connsiteX5" fmla="*/ 1286062 w 6828789"/>
              <a:gd name="connsiteY5" fmla="*/ 3429000 h 6858000"/>
              <a:gd name="connsiteX6" fmla="*/ 94068 w 6828789"/>
              <a:gd name="connsiteY6" fmla="*/ 10859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28789" h="6858000">
                <a:moveTo>
                  <a:pt x="0" y="0"/>
                </a:moveTo>
                <a:lnTo>
                  <a:pt x="6828789" y="0"/>
                </a:lnTo>
                <a:lnTo>
                  <a:pt x="6828789" y="6858000"/>
                </a:lnTo>
                <a:lnTo>
                  <a:pt x="0" y="6858000"/>
                </a:lnTo>
                <a:lnTo>
                  <a:pt x="94068" y="6749405"/>
                </a:lnTo>
                <a:cubicBezTo>
                  <a:pt x="838732" y="5847081"/>
                  <a:pt x="1286062" y="4690280"/>
                  <a:pt x="1286062" y="3429000"/>
                </a:cubicBezTo>
                <a:cubicBezTo>
                  <a:pt x="1286062" y="2167720"/>
                  <a:pt x="838732" y="1010919"/>
                  <a:pt x="94068" y="108596"/>
                </a:cubicBez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en-FI"/>
          </a:p>
        </p:txBody>
      </p:sp>
      <p:sp>
        <p:nvSpPr>
          <p:cNvPr id="12" name="Alatunnisteen paikkamerkki 10">
            <a:extLst>
              <a:ext uri="{FF2B5EF4-FFF2-40B4-BE49-F238E27FC236}">
                <a16:creationId xmlns:a16="http://schemas.microsoft.com/office/drawing/2014/main" id="{890D0764-9D39-051D-E31B-D2F12B59A4E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507022" y="6466504"/>
            <a:ext cx="3588978" cy="25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i-FI"/>
              <a:t>Valtakunnalliset liikenne-ennusteet 2024</a:t>
            </a:r>
          </a:p>
        </p:txBody>
      </p:sp>
      <p:sp>
        <p:nvSpPr>
          <p:cNvPr id="13" name="Päivämäärän paikkamerkki 7">
            <a:extLst>
              <a:ext uri="{FF2B5EF4-FFF2-40B4-BE49-F238E27FC236}">
                <a16:creationId xmlns:a16="http://schemas.microsoft.com/office/drawing/2014/main" id="{C475DB7C-9802-7A93-3FFF-1D1C60CCDDAD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9164150" y="6466504"/>
            <a:ext cx="187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8BCF7AF-C11F-4D8E-924F-39633AFA31C6}" type="datetime1">
              <a:rPr lang="fi-FI" smtClean="0"/>
              <a:t>16.4.2024</a:t>
            </a:fld>
            <a:endParaRPr lang="fi-FI"/>
          </a:p>
        </p:txBody>
      </p:sp>
      <p:sp>
        <p:nvSpPr>
          <p:cNvPr id="14" name="Dian numeron paikkamerkki 11">
            <a:extLst>
              <a:ext uri="{FF2B5EF4-FFF2-40B4-BE49-F238E27FC236}">
                <a16:creationId xmlns:a16="http://schemas.microsoft.com/office/drawing/2014/main" id="{5B7D8C49-CCB9-D752-0407-B22AA03A770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304000" y="6466504"/>
            <a:ext cx="610671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7DE6E4-DC77-456C-872A-552B509F49AF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573260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Kaksi_kuvaa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4664CDCB-40F3-B61C-3DF1-392DB71E042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001548" cy="6858000"/>
          </a:xfrm>
          <a:custGeom>
            <a:avLst/>
            <a:gdLst>
              <a:gd name="connsiteX0" fmla="*/ 0 w 7001548"/>
              <a:gd name="connsiteY0" fmla="*/ 0 h 6858000"/>
              <a:gd name="connsiteX1" fmla="*/ 7001548 w 7001548"/>
              <a:gd name="connsiteY1" fmla="*/ 0 h 6858000"/>
              <a:gd name="connsiteX2" fmla="*/ 6907480 w 7001548"/>
              <a:gd name="connsiteY2" fmla="*/ 108596 h 6858000"/>
              <a:gd name="connsiteX3" fmla="*/ 5715485 w 7001548"/>
              <a:gd name="connsiteY3" fmla="*/ 3429000 h 6858000"/>
              <a:gd name="connsiteX4" fmla="*/ 6907480 w 7001548"/>
              <a:gd name="connsiteY4" fmla="*/ 6749405 h 6858000"/>
              <a:gd name="connsiteX5" fmla="*/ 7001548 w 7001548"/>
              <a:gd name="connsiteY5" fmla="*/ 6858000 h 6858000"/>
              <a:gd name="connsiteX6" fmla="*/ 0 w 700154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01548" h="6858000">
                <a:moveTo>
                  <a:pt x="0" y="0"/>
                </a:moveTo>
                <a:lnTo>
                  <a:pt x="7001548" y="0"/>
                </a:lnTo>
                <a:lnTo>
                  <a:pt x="6907480" y="108596"/>
                </a:lnTo>
                <a:cubicBezTo>
                  <a:pt x="6162816" y="1010919"/>
                  <a:pt x="5715485" y="2167720"/>
                  <a:pt x="5715485" y="3429000"/>
                </a:cubicBezTo>
                <a:cubicBezTo>
                  <a:pt x="5715485" y="4690280"/>
                  <a:pt x="6162816" y="5847081"/>
                  <a:pt x="6907480" y="6749405"/>
                </a:cubicBezTo>
                <a:lnTo>
                  <a:pt x="7001548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en-FI"/>
          </a:p>
        </p:txBody>
      </p:sp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5A861390-BC65-D90B-A67A-81EC2CA5A7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2400" y="6490800"/>
            <a:ext cx="1170000" cy="158400"/>
          </a:xfrm>
          <a:blipFill>
            <a:blip r:embed="rId2"/>
            <a:stretch>
              <a:fillRect/>
            </a:stretch>
          </a:blipFill>
        </p:spPr>
        <p:txBody>
          <a:bodyPr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00"/>
            </a:lvl1pPr>
          </a:lstStyle>
          <a:p>
            <a:pPr lvl="0"/>
            <a:r>
              <a:rPr lang="fi-FI"/>
              <a:t> 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39480CDD-F2DF-ABB6-4D21-D3394137689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24542" y="0"/>
            <a:ext cx="6367458" cy="6858000"/>
          </a:xfrm>
          <a:custGeom>
            <a:avLst/>
            <a:gdLst>
              <a:gd name="connsiteX0" fmla="*/ 1286063 w 6367458"/>
              <a:gd name="connsiteY0" fmla="*/ 0 h 6858000"/>
              <a:gd name="connsiteX1" fmla="*/ 6367458 w 6367458"/>
              <a:gd name="connsiteY1" fmla="*/ 0 h 6858000"/>
              <a:gd name="connsiteX2" fmla="*/ 6367458 w 6367458"/>
              <a:gd name="connsiteY2" fmla="*/ 6858000 h 6858000"/>
              <a:gd name="connsiteX3" fmla="*/ 1286063 w 6367458"/>
              <a:gd name="connsiteY3" fmla="*/ 6858000 h 6858000"/>
              <a:gd name="connsiteX4" fmla="*/ 1191995 w 6367458"/>
              <a:gd name="connsiteY4" fmla="*/ 6749405 h 6858000"/>
              <a:gd name="connsiteX5" fmla="*/ 0 w 6367458"/>
              <a:gd name="connsiteY5" fmla="*/ 3429000 h 6858000"/>
              <a:gd name="connsiteX6" fmla="*/ 1191995 w 6367458"/>
              <a:gd name="connsiteY6" fmla="*/ 10859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67458" h="6858000">
                <a:moveTo>
                  <a:pt x="1286063" y="0"/>
                </a:moveTo>
                <a:lnTo>
                  <a:pt x="6367458" y="0"/>
                </a:lnTo>
                <a:lnTo>
                  <a:pt x="6367458" y="6858000"/>
                </a:lnTo>
                <a:lnTo>
                  <a:pt x="1286063" y="6858000"/>
                </a:lnTo>
                <a:lnTo>
                  <a:pt x="1191995" y="6749405"/>
                </a:lnTo>
                <a:cubicBezTo>
                  <a:pt x="447331" y="5847081"/>
                  <a:pt x="0" y="4690280"/>
                  <a:pt x="0" y="3429000"/>
                </a:cubicBezTo>
                <a:cubicBezTo>
                  <a:pt x="0" y="2167720"/>
                  <a:pt x="447331" y="1010919"/>
                  <a:pt x="1191995" y="108596"/>
                </a:cubicBezTo>
                <a:close/>
              </a:path>
            </a:pathLst>
          </a:custGeom>
          <a:noFill/>
          <a:ln>
            <a:noFill/>
          </a:ln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en-FI"/>
          </a:p>
        </p:txBody>
      </p:sp>
      <p:sp>
        <p:nvSpPr>
          <p:cNvPr id="12" name="Alatunnisteen paikkamerkki 10">
            <a:extLst>
              <a:ext uri="{FF2B5EF4-FFF2-40B4-BE49-F238E27FC236}">
                <a16:creationId xmlns:a16="http://schemas.microsoft.com/office/drawing/2014/main" id="{E3380DD7-B927-F80E-1485-3D677EE601D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507022" y="6466504"/>
            <a:ext cx="3588978" cy="25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i-FI"/>
              <a:t>Valtakunnalliset liikenne-ennusteet 2024</a:t>
            </a:r>
          </a:p>
        </p:txBody>
      </p:sp>
      <p:sp>
        <p:nvSpPr>
          <p:cNvPr id="13" name="Päivämäärän paikkamerkki 7">
            <a:extLst>
              <a:ext uri="{FF2B5EF4-FFF2-40B4-BE49-F238E27FC236}">
                <a16:creationId xmlns:a16="http://schemas.microsoft.com/office/drawing/2014/main" id="{7AC75DE7-1369-7459-CD9C-777319A2C5A7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9164150" y="6466504"/>
            <a:ext cx="187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4C8E1A6-9A73-4F2E-A08E-FC1EEEECBE7F}" type="datetime1">
              <a:rPr lang="fi-FI" smtClean="0"/>
              <a:t>16.4.2024</a:t>
            </a:fld>
            <a:endParaRPr lang="fi-FI"/>
          </a:p>
        </p:txBody>
      </p:sp>
      <p:sp>
        <p:nvSpPr>
          <p:cNvPr id="14" name="Dian numeron paikkamerkki 11">
            <a:extLst>
              <a:ext uri="{FF2B5EF4-FFF2-40B4-BE49-F238E27FC236}">
                <a16:creationId xmlns:a16="http://schemas.microsoft.com/office/drawing/2014/main" id="{45468E87-8776-F96B-3440-0E3E5E66C46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304000" y="6466504"/>
            <a:ext cx="610671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7DE6E4-DC77-456C-872A-552B509F49AF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87964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9_Lopetus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C31EDD55-C41C-9E4D-C5EF-6A7A1982E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4809938 w 6096000"/>
              <a:gd name="connsiteY1" fmla="*/ 0 h 6858000"/>
              <a:gd name="connsiteX2" fmla="*/ 4904006 w 6096000"/>
              <a:gd name="connsiteY2" fmla="*/ 108596 h 6858000"/>
              <a:gd name="connsiteX3" fmla="*/ 6096000 w 6096000"/>
              <a:gd name="connsiteY3" fmla="*/ 3429000 h 6858000"/>
              <a:gd name="connsiteX4" fmla="*/ 4904006 w 6096000"/>
              <a:gd name="connsiteY4" fmla="*/ 6749405 h 6858000"/>
              <a:gd name="connsiteX5" fmla="*/ 4809938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809938" y="0"/>
                </a:lnTo>
                <a:lnTo>
                  <a:pt x="4904006" y="108596"/>
                </a:lnTo>
                <a:cubicBezTo>
                  <a:pt x="5648670" y="1010919"/>
                  <a:pt x="6096000" y="2167720"/>
                  <a:pt x="6096000" y="3429000"/>
                </a:cubicBezTo>
                <a:cubicBezTo>
                  <a:pt x="6096000" y="4690280"/>
                  <a:pt x="5648670" y="5847081"/>
                  <a:pt x="4904006" y="6749405"/>
                </a:cubicBezTo>
                <a:lnTo>
                  <a:pt x="480993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algn="ctr"/>
            <a:endParaRPr lang="en-FI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12000" y="2595138"/>
            <a:ext cx="4764000" cy="2431412"/>
          </a:xfrm>
        </p:spPr>
        <p:txBody>
          <a:bodyPr anchor="b">
            <a:noAutofit/>
          </a:bodyPr>
          <a:lstStyle>
            <a:lvl1pPr algn="l">
              <a:defRPr sz="38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12000" y="5206550"/>
            <a:ext cx="4764000" cy="9720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96E1121-9A04-DF32-96C1-1C77E7007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EFA5FD-8A05-4ED9-9D48-F4558D052C5C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7C878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16.4.2024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7C878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C40F370-7881-2D45-CCBB-9D1F9E3A2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7DE6E4-DC77-456C-872A-552B509F49AF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7C878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7C878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9" name="Kuva 8" descr="Liikenne- ja viestintävirasto Traficom">
            <a:extLst>
              <a:ext uri="{FF2B5EF4-FFF2-40B4-BE49-F238E27FC236}">
                <a16:creationId xmlns:a16="http://schemas.microsoft.com/office/drawing/2014/main" id="{046234B7-137B-6806-7011-3560101411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26123" y="1194997"/>
            <a:ext cx="3001432" cy="64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1631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617" y="452438"/>
            <a:ext cx="10590003" cy="74862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AE865576-C688-4E63-82CB-FB6477AAE62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618" y="1644652"/>
            <a:ext cx="4886961" cy="4062413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478155-5C9E-4D4A-AA75-125DF35A1CB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500071" y="1644651"/>
            <a:ext cx="4888549" cy="40624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B842E0E-6D91-4141-882C-6C91050C6F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r>
              <a:rPr lang="en-GB"/>
              <a:t>Valtakunnalliset liikenne-ennusteet 2024</a:t>
            </a:r>
          </a:p>
        </p:txBody>
      </p:sp>
      <p:sp>
        <p:nvSpPr>
          <p:cNvPr id="8" name="Date_DateCustomA">
            <a:extLst>
              <a:ext uri="{FF2B5EF4-FFF2-40B4-BE49-F238E27FC236}">
                <a16:creationId xmlns:a16="http://schemas.microsoft.com/office/drawing/2014/main" id="{C64885CE-5A72-464C-A675-4AEA666E3E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0198C52E-147E-479A-84C6-E55EC195BF0B}" type="datetime1">
              <a:rPr lang="fi-FI" smtClean="0"/>
              <a:t>16.4.2024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802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tsikko_ja_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C1A5E9-D42C-4D43-8CA5-39B0F1DB5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66746D6-3E70-49E1-8B41-0A34555554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747358"/>
            <a:ext cx="10746000" cy="4437275"/>
          </a:xfrm>
        </p:spPr>
        <p:txBody>
          <a:bodyPr/>
          <a:lstStyle/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00231BA-9E4C-454A-AA20-81787EFB2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srgbClr val="7C878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Valtakunnalliset liikenne-ennusteet 2024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565B8CB-64D5-4936-8F86-950A5F848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E66A4A-14A5-438D-B357-0E931BA8FE9A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7C878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16.4.2024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7C878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E6DA02A-6C94-4B34-9C65-5F8A0BEE7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7DE6E4-DC77-456C-872A-552B509F49AF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7C878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7C878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76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8_Kaksi_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EC69458-A717-4EAB-8ECB-6673B0D05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25FED6C-9254-4D0D-8417-0CC6FBB12F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5180" y="1736725"/>
            <a:ext cx="5184000" cy="4444108"/>
          </a:xfrm>
        </p:spPr>
        <p:txBody>
          <a:bodyPr/>
          <a:lstStyle/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F52451D-462F-4324-819D-5AEBFCE90E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3351" y="1736725"/>
            <a:ext cx="5184000" cy="4444108"/>
          </a:xfrm>
        </p:spPr>
        <p:txBody>
          <a:bodyPr/>
          <a:lstStyle/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5FF3B8A-CF93-4362-88E6-1E11BC257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srgbClr val="7C878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Valtakunnalliset liikenne-ennusteet 2024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B521478-3113-468F-B523-9E429EB09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C85D76-1559-41BA-A06B-0F8FAEA84A96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7C878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16.4.2024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7C878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8D948DA-032C-488C-8CB9-2AC2027C6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7DE6E4-DC77-456C-872A-552B509F49AF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7C878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7C878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2662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9">
            <a:extLst>
              <a:ext uri="{FF2B5EF4-FFF2-40B4-BE49-F238E27FC236}">
                <a16:creationId xmlns:a16="http://schemas.microsoft.com/office/drawing/2014/main" id="{EF542232-B672-4C32-A8F2-74DBFBABB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181FD25-2BF1-4554-900A-0BB0B0481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6767" y="1736725"/>
            <a:ext cx="5184000" cy="43200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44F9D91-A551-4850-8459-2412B2CD7B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767" y="2168724"/>
            <a:ext cx="5184000" cy="4009826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noProof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F0E0C8E-87A3-4998-A6FB-C3FBD16867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36725"/>
            <a:ext cx="5184000" cy="43200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783105CA-AD84-4C63-A3F9-E238BA49B8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168724"/>
            <a:ext cx="5184000" cy="4009826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noProof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6165415A-CD5D-4B23-8B7D-5794B6970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srgbClr val="7C878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Valtakunnalliset liikenne-ennusteet 2024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07BA898F-CCE9-4DB1-A3B5-4988E3853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2AB5D9-63DA-42B7-B67A-4CD7D50EFE6B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7C878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16.4.2024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7C878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968FC8D-1ECB-4BA6-BDB9-52373ECFF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7DE6E4-DC77-456C-872A-552B509F49AF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7C878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7C878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7270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0_Vain_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DCD627D-4466-4DE2-8091-94568D497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perustyyl. napsautt.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5EFEB35-83D0-4510-BFBF-F0D2F5DB3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srgbClr val="7C878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Valtakunnalliset liikenne-ennusteet 2024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BE35A1F-6521-4E44-998D-229ECD633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4466E6-3B11-44B8-BD85-5289E1919BC0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7C878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16.4.2024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7C878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CB975A5-1EAF-412D-848B-6B048E991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7DE6E4-DC77-456C-872A-552B509F49AF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7C878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7C878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8622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Väliotsikkodia_kuva_tai_väri_o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1331965-5214-461C-BEB3-6F5370F8F9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0051" y="610051"/>
            <a:ext cx="4172043" cy="1127126"/>
          </a:xfrm>
        </p:spPr>
        <p:txBody>
          <a:bodyPr anchor="t"/>
          <a:lstStyle>
            <a:lvl1pPr algn="l">
              <a:defRPr sz="2800" b="1">
                <a:solidFill>
                  <a:schemeClr val="tx2"/>
                </a:solidFill>
              </a:defRPr>
            </a:lvl1pPr>
          </a:lstStyle>
          <a:p>
            <a:r>
              <a:rPr lang="fi-FI" noProof="0"/>
              <a:t>Muokkaa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B4C0696-1858-4EE1-8103-E344FB5960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1664" y="1376362"/>
            <a:ext cx="3466997" cy="2052637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33B3CC76-B329-54EF-A9B2-307DC11F0EC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765480" y="0"/>
            <a:ext cx="8426520" cy="6858000"/>
          </a:xfrm>
          <a:custGeom>
            <a:avLst/>
            <a:gdLst>
              <a:gd name="connsiteX0" fmla="*/ 2933171 w 8426520"/>
              <a:gd name="connsiteY0" fmla="*/ 0 h 6858000"/>
              <a:gd name="connsiteX1" fmla="*/ 8426520 w 8426520"/>
              <a:gd name="connsiteY1" fmla="*/ 0 h 6858000"/>
              <a:gd name="connsiteX2" fmla="*/ 8426520 w 8426520"/>
              <a:gd name="connsiteY2" fmla="*/ 6858000 h 6858000"/>
              <a:gd name="connsiteX3" fmla="*/ 304004 w 8426520"/>
              <a:gd name="connsiteY3" fmla="*/ 6858000 h 6858000"/>
              <a:gd name="connsiteX4" fmla="*/ 258736 w 8426520"/>
              <a:gd name="connsiteY4" fmla="*/ 6724260 h 6858000"/>
              <a:gd name="connsiteX5" fmla="*/ 0 w 8426520"/>
              <a:gd name="connsiteY5" fmla="*/ 5013475 h 6858000"/>
              <a:gd name="connsiteX6" fmla="*/ 2770847 w 8426520"/>
              <a:gd name="connsiteY6" fmla="*/ 9330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26520" h="6858000">
                <a:moveTo>
                  <a:pt x="2933171" y="0"/>
                </a:moveTo>
                <a:lnTo>
                  <a:pt x="8426520" y="0"/>
                </a:lnTo>
                <a:lnTo>
                  <a:pt x="8426520" y="6858000"/>
                </a:lnTo>
                <a:lnTo>
                  <a:pt x="304004" y="6858000"/>
                </a:lnTo>
                <a:lnTo>
                  <a:pt x="258736" y="6724260"/>
                </a:lnTo>
                <a:cubicBezTo>
                  <a:pt x="90585" y="6183824"/>
                  <a:pt x="0" y="5609224"/>
                  <a:pt x="0" y="5013475"/>
                </a:cubicBezTo>
                <a:cubicBezTo>
                  <a:pt x="0" y="2928353"/>
                  <a:pt x="1109659" y="1102316"/>
                  <a:pt x="2770847" y="93302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anchor="ctr" anchorCtr="0">
            <a:noAutofit/>
          </a:bodyPr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en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4363EDDE-ADD3-4504-8A94-8E34C40C841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rgbClr val="7C878E"/>
                </a:solidFill>
              </a:defRPr>
            </a:lvl1pPr>
          </a:lstStyle>
          <a:p>
            <a:pPr>
              <a:defRPr/>
            </a:pPr>
            <a:r>
              <a:rPr lang="fi-FI"/>
              <a:t>Valtakunnalliset liikenne-ennusteet 2024</a:t>
            </a:r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9169D6F5-1440-4AD1-BFD2-06029438D07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A31A261-4CC0-4D71-8BCB-2CDF951F9B25}" type="datetime1">
              <a:rPr lang="fi-FI" smtClean="0"/>
              <a:t>16.4.2024</a:t>
            </a:fld>
            <a:endParaRPr lang="fi-FI"/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62C44236-A5A3-44F0-A1ED-F788F96664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7DE6E4-DC77-456C-872A-552B509F49AF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2068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Väliotsikkodia_kuva_tai_väri_v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58FA216-5927-0EDB-1582-5966BC43D58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8471364" cy="6858000"/>
          </a:xfrm>
          <a:custGeom>
            <a:avLst/>
            <a:gdLst>
              <a:gd name="connsiteX0" fmla="*/ 0 w 8471364"/>
              <a:gd name="connsiteY0" fmla="*/ 0 h 6858000"/>
              <a:gd name="connsiteX1" fmla="*/ 5538194 w 8471364"/>
              <a:gd name="connsiteY1" fmla="*/ 0 h 6858000"/>
              <a:gd name="connsiteX2" fmla="*/ 5700518 w 8471364"/>
              <a:gd name="connsiteY2" fmla="*/ 93302 h 6858000"/>
              <a:gd name="connsiteX3" fmla="*/ 8471364 w 8471364"/>
              <a:gd name="connsiteY3" fmla="*/ 5013475 h 6858000"/>
              <a:gd name="connsiteX4" fmla="*/ 8212629 w 8471364"/>
              <a:gd name="connsiteY4" fmla="*/ 6724260 h 6858000"/>
              <a:gd name="connsiteX5" fmla="*/ 8167360 w 8471364"/>
              <a:gd name="connsiteY5" fmla="*/ 6858000 h 6858000"/>
              <a:gd name="connsiteX6" fmla="*/ 0 w 847136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71364" h="6858000">
                <a:moveTo>
                  <a:pt x="0" y="0"/>
                </a:moveTo>
                <a:lnTo>
                  <a:pt x="5538194" y="0"/>
                </a:lnTo>
                <a:lnTo>
                  <a:pt x="5700518" y="93302"/>
                </a:lnTo>
                <a:cubicBezTo>
                  <a:pt x="7361705" y="1102316"/>
                  <a:pt x="8471364" y="2928353"/>
                  <a:pt x="8471364" y="5013475"/>
                </a:cubicBezTo>
                <a:cubicBezTo>
                  <a:pt x="8471364" y="5609224"/>
                  <a:pt x="8380780" y="6183824"/>
                  <a:pt x="8212629" y="6724260"/>
                </a:cubicBezTo>
                <a:lnTo>
                  <a:pt x="816736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anchor="ctr" anchorCtr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en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1331965-5214-461C-BEB3-6F5370F8F9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91282" y="601662"/>
            <a:ext cx="4172043" cy="1127126"/>
          </a:xfrm>
        </p:spPr>
        <p:txBody>
          <a:bodyPr anchor="t"/>
          <a:lstStyle>
            <a:lvl1pPr algn="r">
              <a:defRPr sz="2800" b="1">
                <a:solidFill>
                  <a:schemeClr val="tx2"/>
                </a:solidFill>
              </a:defRPr>
            </a:lvl1pPr>
          </a:lstStyle>
          <a:p>
            <a:r>
              <a:rPr lang="fi-FI" noProof="0"/>
              <a:t>Muokkaa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B4C0696-1858-4EE1-8103-E344FB5960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0543" y="1376363"/>
            <a:ext cx="3242782" cy="2926296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4363EDDE-ADD3-4504-8A94-8E34C40C841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i-FI"/>
              <a:t>Valtakunnalliset liikenne-ennusteet 2024</a:t>
            </a:r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9169D6F5-1440-4AD1-BFD2-06029438D07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7C878E"/>
                </a:solidFill>
              </a:defRPr>
            </a:lvl1pPr>
          </a:lstStyle>
          <a:p>
            <a:pPr>
              <a:defRPr/>
            </a:pPr>
            <a:fld id="{0E704FBE-3E32-4F56-BAB5-4E0F1B68E105}" type="datetime1">
              <a:rPr lang="fi-FI" smtClean="0"/>
              <a:t>16.4.2024</a:t>
            </a:fld>
            <a:endParaRPr lang="fi-FI"/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62C44236-A5A3-44F0-A1ED-F788F96664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7C878E"/>
                </a:solidFill>
              </a:defRPr>
            </a:lvl1pPr>
          </a:lstStyle>
          <a:p>
            <a:pPr>
              <a:defRPr/>
            </a:pPr>
            <a:fld id="{E97DE6E4-DC77-456C-872A-552B509F49AF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C437ABA1-B728-5D24-BC22-137946B9FC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2400" y="6490800"/>
            <a:ext cx="1170000" cy="158400"/>
          </a:xfrm>
          <a:blipFill>
            <a:blip r:embed="rId2"/>
            <a:stretch>
              <a:fillRect/>
            </a:stretch>
          </a:blipFill>
        </p:spPr>
        <p:txBody>
          <a:bodyPr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00"/>
            </a:lvl1pPr>
          </a:lstStyle>
          <a:p>
            <a:pPr lvl="0"/>
            <a:r>
              <a:rPr lang="fi-FI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93236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Tumm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FEBF18-A891-8B79-C2B6-820C2FB8305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68580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en-FI"/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5D8BDDB5-7090-4055-A01C-411BF3D97B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33325" y="601663"/>
            <a:ext cx="6930000" cy="972000"/>
          </a:xfrm>
          <a:effectLst>
            <a:outerShdw blurRad="260246" dist="9998" dir="5400000" algn="ctr" rotWithShape="0">
              <a:srgbClr val="000000">
                <a:alpha val="60000"/>
              </a:srgbClr>
            </a:outerShdw>
          </a:effectLst>
        </p:spPr>
        <p:txBody>
          <a:bodyPr anchor="b"/>
          <a:lstStyle>
            <a:lvl1pPr algn="r">
              <a:defRPr sz="3800" b="1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perustyyl. napsautt.</a:t>
            </a:r>
            <a:endParaRPr lang="en-GB" noProof="0"/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ABD85E11-A5AA-4DC3-BA51-1D8F3812F0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33325" y="1753664"/>
            <a:ext cx="6930000" cy="968400"/>
          </a:xfrm>
          <a:effectLst>
            <a:outerShdw blurRad="254000" dir="5040000" algn="ctr" rotWithShape="0">
              <a:srgbClr val="000000">
                <a:alpha val="70000"/>
              </a:srgbClr>
            </a:outerShdw>
          </a:effectLst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en-GB" noProof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9EF8BC7-9DBC-4A07-A280-4DE1E67CCF2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Valtakunnalliset liikenne-ennusteet 2024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6EAB614-91BC-4CF0-9FD0-0E75925CB18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75C555-F366-4FCB-BE92-9925C11D9C9F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16.4.2024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A5BE560-416D-46AA-A90A-7A846093508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7DE6E4-DC77-456C-872A-552B509F49AF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564B6CAD-213F-1B0F-BCA5-A7DA80715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2400" y="6490800"/>
            <a:ext cx="1170000" cy="158400"/>
          </a:xfrm>
          <a:blipFill>
            <a:blip r:embed="rId2"/>
            <a:stretch>
              <a:fillRect/>
            </a:stretch>
          </a:blipFill>
        </p:spPr>
        <p:txBody>
          <a:bodyPr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00"/>
            </a:lvl1pPr>
          </a:lstStyle>
          <a:p>
            <a:pPr lvl="0"/>
            <a:r>
              <a:rPr lang="fi-FI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5260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Vaalea_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FEBF18-A891-8B79-C2B6-820C2FB8305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68580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en-FI"/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5D8BDDB5-7090-4055-A01C-411BF3D97B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1200" y="914400"/>
            <a:ext cx="6930000" cy="1019572"/>
          </a:xfrm>
          <a:effectLst/>
        </p:spPr>
        <p:txBody>
          <a:bodyPr anchor="b"/>
          <a:lstStyle>
            <a:lvl1pPr algn="l">
              <a:defRPr sz="3800" b="1">
                <a:solidFill>
                  <a:schemeClr val="tx2"/>
                </a:solidFill>
              </a:defRPr>
            </a:lvl1pPr>
          </a:lstStyle>
          <a:p>
            <a:r>
              <a:rPr lang="fi-FI" noProof="0"/>
              <a:t>Muokkaa perustyyl. napsautt.</a:t>
            </a:r>
            <a:endParaRPr lang="en-GB" noProof="0"/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ABD85E11-A5AA-4DC3-BA51-1D8F3812F0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1200" y="2066400"/>
            <a:ext cx="6930000" cy="968400"/>
          </a:xfrm>
          <a:effectLst/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en-GB" noProof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9EF8BC7-9DBC-4A07-A280-4DE1E67CCF2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Valtakunnalliset liikenne-ennusteet 2024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6EAB614-91BC-4CF0-9FD0-0E75925CB18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61C432-52A0-4E85-B218-0743D77A056C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16.4.2024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A5BE560-416D-46AA-A90A-7A846093508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7DE6E4-DC77-456C-872A-552B509F49AF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16BE4CA8-672C-BEEE-EA67-92251AFB4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2400" y="6490800"/>
            <a:ext cx="1170000" cy="158400"/>
          </a:xfrm>
          <a:blipFill>
            <a:blip r:embed="rId2"/>
            <a:stretch>
              <a:fillRect/>
            </a:stretch>
          </a:blipFill>
        </p:spPr>
        <p:txBody>
          <a:bodyPr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00"/>
            </a:lvl1pPr>
          </a:lstStyle>
          <a:p>
            <a:pPr lvl="0"/>
            <a:r>
              <a:rPr lang="fi-FI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67092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11">
            <a:extLst>
              <a:ext uri="{FF2B5EF4-FFF2-40B4-BE49-F238E27FC236}">
                <a16:creationId xmlns:a16="http://schemas.microsoft.com/office/drawing/2014/main" id="{FF450953-E86B-4CE1-A3E6-114DAF049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 bwMode="auto">
          <a:xfrm>
            <a:off x="212430" y="6490548"/>
            <a:ext cx="1170578" cy="158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0C829BA-2C9F-4C7E-8A47-3D9F9CC8D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612000"/>
            <a:ext cx="10746000" cy="1108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endParaRPr lang="fi-FI" noProof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F62209A-AF68-492D-AC06-25DBD3C0CC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000" y="1736725"/>
            <a:ext cx="10746000" cy="4437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noProof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57077C5-42E2-4285-A08A-7508B46353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07022" y="6466504"/>
            <a:ext cx="3588978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7C878E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srgbClr val="7C878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Valtakunnalliset liikenne-ennusteet 2024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E94F4B6-6E26-4DFB-852C-F2285979FA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64150" y="6466504"/>
            <a:ext cx="187200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C878E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90A621-A5BA-4FE3-AC0F-12F404BB068B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7C878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16.4.2024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7C878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EE4E371-AE67-45EA-BF47-9E71271783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04000" y="6466504"/>
            <a:ext cx="610671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7C878E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7DE6E4-DC77-456C-872A-552B509F49AF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7C878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7C878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0098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64" r:id="rId2"/>
    <p:sldLayoutId id="2147483667" r:id="rId3"/>
    <p:sldLayoutId id="2147483668" r:id="rId4"/>
    <p:sldLayoutId id="2147483673" r:id="rId5"/>
    <p:sldLayoutId id="2147483682" r:id="rId6"/>
    <p:sldLayoutId id="2147483691" r:id="rId7"/>
    <p:sldLayoutId id="2147483694" r:id="rId8"/>
    <p:sldLayoutId id="2147483698" r:id="rId9"/>
    <p:sldLayoutId id="2147483683" r:id="rId10"/>
    <p:sldLayoutId id="2147483693" r:id="rId11"/>
    <p:sldLayoutId id="2147483695" r:id="rId12"/>
    <p:sldLayoutId id="2147483697" r:id="rId13"/>
    <p:sldLayoutId id="2147483675" r:id="rId14"/>
    <p:sldLayoutId id="2147483704" r:id="rId15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ct val="113000"/>
        </a:lnSpc>
        <a:spcBef>
          <a:spcPts val="1200"/>
        </a:spcBef>
        <a:buClr>
          <a:schemeClr val="tx2"/>
        </a:buClr>
        <a:buFont typeface="Wingdings 3" panose="05040102010807070707" pitchFamily="18" charset="2"/>
        <a:buChar char="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700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Font typeface="Wingdings 3" panose="05040102010807070707" pitchFamily="18" charset="2"/>
        <a:buChar char="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28000" indent="-2700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Font typeface="Wingdings 3" panose="05040102010807070707" pitchFamily="18" charset="2"/>
        <a:buChar char="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2700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Font typeface="Wingdings 3" panose="05040102010807070707" pitchFamily="18" charset="2"/>
        <a:buChar char="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68000" indent="-2700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Font typeface="Wingdings 3" panose="05040102010807070707" pitchFamily="18" charset="2"/>
        <a:buChar char="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56000" indent="-270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Wingdings 3" panose="05040102010807070707" pitchFamily="18" charset="2"/>
        <a:buChar char="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44000" indent="-270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Wingdings 3" panose="05040102010807070707" pitchFamily="18" charset="2"/>
        <a:buChar char="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68000" indent="-270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Wingdings 3" panose="05040102010807070707" pitchFamily="18" charset="2"/>
        <a:buChar char="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20000" indent="-270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Wingdings 3" panose="05040102010807070707" pitchFamily="18" charset="2"/>
        <a:buChar char="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79">
          <p15:clr>
            <a:srgbClr val="F26B43"/>
          </p15:clr>
        </p15:guide>
        <p15:guide id="3" pos="7158">
          <p15:clr>
            <a:srgbClr val="F26B43"/>
          </p15:clr>
        </p15:guide>
        <p15:guide id="4" orient="horz" pos="1094" userDrawn="1">
          <p15:clr>
            <a:srgbClr val="F26B43"/>
          </p15:clr>
        </p15:guide>
        <p15:guide id="5" orient="horz" pos="1201">
          <p15:clr>
            <a:srgbClr val="F26B43"/>
          </p15:clr>
        </p15:guide>
        <p15:guide id="6" orient="horz" pos="3892">
          <p15:clr>
            <a:srgbClr val="F26B43"/>
          </p15:clr>
        </p15:guide>
        <p15:guide id="7" orient="horz" pos="379">
          <p15:clr>
            <a:srgbClr val="F26B43"/>
          </p15:clr>
        </p15:guide>
        <p15:guide id="8" orient="horz" pos="4187">
          <p15:clr>
            <a:srgbClr val="F26B43"/>
          </p15:clr>
        </p15:guide>
        <p15:guide id="9" pos="3840">
          <p15:clr>
            <a:srgbClr val="F26B43"/>
          </p15:clr>
        </p15:guide>
        <p15:guide id="10" pos="3940" userDrawn="1">
          <p15:clr>
            <a:srgbClr val="F26B43"/>
          </p15:clr>
        </p15:guide>
        <p15:guide id="12" orient="horz" pos="86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1787149-DB3E-30BE-B15F-C9CA4B095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Kasvukertoimet tieluokittain, koko Suomi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14225062-561B-CDFF-B62A-EDE0451117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Vilkkaiden yhteysvälien kanssa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6E64798C-3E77-2545-5DB7-408C35A2E8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dirty="0"/>
              <a:t>Ilman vilkkaita yhteysvälejä</a:t>
            </a:r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B47E41B1-4EA2-ACB9-74F5-AD9C38E703B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538" y="2169697"/>
            <a:ext cx="5183187" cy="4007681"/>
          </a:xfrm>
          <a:prstGeom prst="rect">
            <a:avLst/>
          </a:prstGeom>
        </p:spPr>
      </p:pic>
      <p:pic>
        <p:nvPicPr>
          <p:cNvPr id="12" name="Sisällön paikkamerkki 11">
            <a:extLst>
              <a:ext uri="{FF2B5EF4-FFF2-40B4-BE49-F238E27FC236}">
                <a16:creationId xmlns:a16="http://schemas.microsoft.com/office/drawing/2014/main" id="{941C0635-3D0C-3064-B4A2-F9121094F1F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74526" y="2168525"/>
            <a:ext cx="5180122" cy="4010025"/>
          </a:xfrm>
          <a:prstGeom prst="rect">
            <a:avLst/>
          </a:prstGeom>
        </p:spPr>
      </p:pic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D719001-3E18-4821-8A9E-E477E65AD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srgbClr val="7C878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Valtakunnalliset liikenne-ennusteet 2024</a:t>
            </a:r>
          </a:p>
        </p:txBody>
      </p:sp>
    </p:spTree>
    <p:extLst>
      <p:ext uri="{BB962C8B-B14F-4D97-AF65-F5344CB8AC3E}">
        <p14:creationId xmlns:p14="http://schemas.microsoft.com/office/powerpoint/2010/main" val="3336145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1787149-DB3E-30BE-B15F-C9CA4B095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Kasvukertoimet tieluokittain, Kanta-Häme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14225062-561B-CDFF-B62A-EDE0451117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Vilkkaiden yhteysvälien kanssa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6E64798C-3E77-2545-5DB7-408C35A2E8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dirty="0"/>
              <a:t>Ilman vilkkaita yhteysvälejä</a:t>
            </a:r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334A0BB6-E2DB-D44F-DBB5-86F754CDFEF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538" y="2169697"/>
            <a:ext cx="5183187" cy="4007681"/>
          </a:xfrm>
          <a:prstGeom prst="rect">
            <a:avLst/>
          </a:prstGeom>
        </p:spPr>
      </p:pic>
      <p:pic>
        <p:nvPicPr>
          <p:cNvPr id="12" name="Sisällön paikkamerkki 11">
            <a:extLst>
              <a:ext uri="{FF2B5EF4-FFF2-40B4-BE49-F238E27FC236}">
                <a16:creationId xmlns:a16="http://schemas.microsoft.com/office/drawing/2014/main" id="{AB6694AD-6C9E-15A5-FABF-F8BFB738E38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74526" y="2168525"/>
            <a:ext cx="5180122" cy="4010025"/>
          </a:xfrm>
          <a:prstGeom prst="rect">
            <a:avLst/>
          </a:prstGeom>
        </p:spPr>
      </p:pic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402EDE8-3C69-449D-91A3-30F160D54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srgbClr val="7C878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Valtakunnalliset liikenne-ennusteet 2024</a:t>
            </a:r>
          </a:p>
        </p:txBody>
      </p:sp>
    </p:spTree>
    <p:extLst>
      <p:ext uri="{BB962C8B-B14F-4D97-AF65-F5344CB8AC3E}">
        <p14:creationId xmlns:p14="http://schemas.microsoft.com/office/powerpoint/2010/main" val="3075271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1787149-DB3E-30BE-B15F-C9CA4B095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Kasvukertoimet tieluokittain, Pirkanmaa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14225062-561B-CDFF-B62A-EDE0451117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Vilkkaiden yhteysvälien kanssa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6E64798C-3E77-2545-5DB7-408C35A2E8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dirty="0"/>
              <a:t>Ilman vilkkaita yhteysvälejä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944B8146-E26A-AA70-6D43-C8B95E0D64A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538" y="2169697"/>
            <a:ext cx="5183187" cy="4007681"/>
          </a:xfrm>
          <a:prstGeom prst="rect">
            <a:avLst/>
          </a:prstGeom>
        </p:spPr>
      </p:pic>
      <p:pic>
        <p:nvPicPr>
          <p:cNvPr id="12" name="Sisällön paikkamerkki 11">
            <a:extLst>
              <a:ext uri="{FF2B5EF4-FFF2-40B4-BE49-F238E27FC236}">
                <a16:creationId xmlns:a16="http://schemas.microsoft.com/office/drawing/2014/main" id="{34E5BD1A-135B-664E-FC8E-57F291F284C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74526" y="2168525"/>
            <a:ext cx="5180122" cy="4010025"/>
          </a:xfrm>
          <a:prstGeom prst="rect">
            <a:avLst/>
          </a:prstGeom>
        </p:spPr>
      </p:pic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FB3BD0D-9164-4049-8179-87CD352DC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srgbClr val="7C878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Valtakunnalliset liikenne-ennusteet 2024</a:t>
            </a:r>
          </a:p>
        </p:txBody>
      </p:sp>
    </p:spTree>
    <p:extLst>
      <p:ext uri="{BB962C8B-B14F-4D97-AF65-F5344CB8AC3E}">
        <p14:creationId xmlns:p14="http://schemas.microsoft.com/office/powerpoint/2010/main" val="1608117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1787149-DB3E-30BE-B15F-C9CA4B095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Kasvukertoimet tieluokittain, Päijät-Häme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14225062-561B-CDFF-B62A-EDE0451117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Vilkkaiden yhteysvälien kanssa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6E64798C-3E77-2545-5DB7-408C35A2E8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dirty="0"/>
              <a:t>Ilman vilkkaita yhteysvälejä</a:t>
            </a:r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BAFD7FA1-F15D-4A92-CD78-80F6171C4DD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538" y="2169697"/>
            <a:ext cx="5183187" cy="4007681"/>
          </a:xfrm>
          <a:prstGeom prst="rect">
            <a:avLst/>
          </a:prstGeom>
        </p:spPr>
      </p:pic>
      <p:pic>
        <p:nvPicPr>
          <p:cNvPr id="12" name="Sisällön paikkamerkki 11">
            <a:extLst>
              <a:ext uri="{FF2B5EF4-FFF2-40B4-BE49-F238E27FC236}">
                <a16:creationId xmlns:a16="http://schemas.microsoft.com/office/drawing/2014/main" id="{AB90B026-AEDC-72C7-E2C4-814F0FA69C8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74526" y="2168525"/>
            <a:ext cx="5180122" cy="4010025"/>
          </a:xfrm>
          <a:prstGeom prst="rect">
            <a:avLst/>
          </a:prstGeom>
        </p:spPr>
      </p:pic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6AA9CD7-8B62-476D-A477-5FB3BF27C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srgbClr val="7C878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Valtakunnalliset liikenne-ennusteet 2024</a:t>
            </a:r>
          </a:p>
        </p:txBody>
      </p:sp>
    </p:spTree>
    <p:extLst>
      <p:ext uri="{BB962C8B-B14F-4D97-AF65-F5344CB8AC3E}">
        <p14:creationId xmlns:p14="http://schemas.microsoft.com/office/powerpoint/2010/main" val="1423552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1787149-DB3E-30BE-B15F-C9CA4B095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Kasvukertoimet tieluokittain, Kymenlaakso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14225062-561B-CDFF-B62A-EDE0451117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Vilkkaiden yhteysvälien kanssa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6E64798C-3E77-2545-5DB7-408C35A2E8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dirty="0"/>
              <a:t>Ilman vilkkaita yhteysvälejä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7918015C-4E99-E6AA-74B2-11913911830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538" y="2169697"/>
            <a:ext cx="5183187" cy="4007681"/>
          </a:xfrm>
          <a:prstGeom prst="rect">
            <a:avLst/>
          </a:prstGeom>
        </p:spPr>
      </p:pic>
      <p:pic>
        <p:nvPicPr>
          <p:cNvPr id="12" name="Sisällön paikkamerkki 11">
            <a:extLst>
              <a:ext uri="{FF2B5EF4-FFF2-40B4-BE49-F238E27FC236}">
                <a16:creationId xmlns:a16="http://schemas.microsoft.com/office/drawing/2014/main" id="{965DF947-C341-2211-2B9E-B4A49F90F8F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74526" y="2168525"/>
            <a:ext cx="5180122" cy="4010025"/>
          </a:xfrm>
          <a:prstGeom prst="rect">
            <a:avLst/>
          </a:prstGeom>
        </p:spPr>
      </p:pic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9F06F3B5-EB61-4A3B-88F9-1E10D3DA8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srgbClr val="7C878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Valtakunnalliset liikenne-ennusteet 2024</a:t>
            </a:r>
          </a:p>
        </p:txBody>
      </p:sp>
    </p:spTree>
    <p:extLst>
      <p:ext uri="{BB962C8B-B14F-4D97-AF65-F5344CB8AC3E}">
        <p14:creationId xmlns:p14="http://schemas.microsoft.com/office/powerpoint/2010/main" val="605221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1787149-DB3E-30BE-B15F-C9CA4B095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Kasvukertoimet tieluokittain, Etelä-Karjala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14225062-561B-CDFF-B62A-EDE0451117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Vilkkaiden yhteysvälien kanssa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6E64798C-3E77-2545-5DB7-408C35A2E8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dirty="0"/>
              <a:t>Ilman vilkkaita yhteysvälejä</a:t>
            </a:r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9D076984-5FE3-E3D5-FFEE-22018D11B47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538" y="2169697"/>
            <a:ext cx="5183187" cy="4007681"/>
          </a:xfrm>
          <a:prstGeom prst="rect">
            <a:avLst/>
          </a:prstGeom>
        </p:spPr>
      </p:pic>
      <p:pic>
        <p:nvPicPr>
          <p:cNvPr id="12" name="Sisällön paikkamerkki 11">
            <a:extLst>
              <a:ext uri="{FF2B5EF4-FFF2-40B4-BE49-F238E27FC236}">
                <a16:creationId xmlns:a16="http://schemas.microsoft.com/office/drawing/2014/main" id="{799D9A13-5901-B251-17A7-BF1287CD9F4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74526" y="2168525"/>
            <a:ext cx="5180122" cy="4010025"/>
          </a:xfrm>
          <a:prstGeom prst="rect">
            <a:avLst/>
          </a:prstGeom>
        </p:spPr>
      </p:pic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20DF5C1-A106-498A-A47A-C1C671C98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srgbClr val="7C878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Valtakunnalliset liikenne-ennusteet 2024</a:t>
            </a:r>
          </a:p>
        </p:txBody>
      </p:sp>
    </p:spTree>
    <p:extLst>
      <p:ext uri="{BB962C8B-B14F-4D97-AF65-F5344CB8AC3E}">
        <p14:creationId xmlns:p14="http://schemas.microsoft.com/office/powerpoint/2010/main" val="30397466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1787149-DB3E-30BE-B15F-C9CA4B095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Kasvukertoimet tieluokittain, Etelä-Savo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14225062-561B-CDFF-B62A-EDE0451117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Vilkkaiden yhteysvälien kanssa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6E64798C-3E77-2545-5DB7-408C35A2E8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dirty="0"/>
              <a:t>Ilman vilkkaita yhteysvälejä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895BE2B8-B797-13E1-3EC0-986DD024947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538" y="2169697"/>
            <a:ext cx="5183187" cy="4007681"/>
          </a:xfrm>
          <a:prstGeom prst="rect">
            <a:avLst/>
          </a:prstGeom>
        </p:spPr>
      </p:pic>
      <p:pic>
        <p:nvPicPr>
          <p:cNvPr id="12" name="Sisällön paikkamerkki 11">
            <a:extLst>
              <a:ext uri="{FF2B5EF4-FFF2-40B4-BE49-F238E27FC236}">
                <a16:creationId xmlns:a16="http://schemas.microsoft.com/office/drawing/2014/main" id="{58BB89C1-6A40-79B7-0BA5-F118F38A1FA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74526" y="2168525"/>
            <a:ext cx="5180122" cy="4010025"/>
          </a:xfrm>
          <a:prstGeom prst="rect">
            <a:avLst/>
          </a:prstGeom>
        </p:spPr>
      </p:pic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0CCDB82-B294-400A-BCCC-202EEE927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srgbClr val="7C878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Valtakunnalliset liikenne-ennusteet 2024</a:t>
            </a:r>
          </a:p>
        </p:txBody>
      </p:sp>
    </p:spTree>
    <p:extLst>
      <p:ext uri="{BB962C8B-B14F-4D97-AF65-F5344CB8AC3E}">
        <p14:creationId xmlns:p14="http://schemas.microsoft.com/office/powerpoint/2010/main" val="19863814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1787149-DB3E-30BE-B15F-C9CA4B095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Kasvukertoimet tieluokittain, Pohjois-Savo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14225062-561B-CDFF-B62A-EDE0451117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Vilkkaiden yhteysvälien kanssa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6E64798C-3E77-2545-5DB7-408C35A2E8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dirty="0"/>
              <a:t>Ilman vilkkaita yhteysvälejä</a:t>
            </a:r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232A6949-B9BF-5D7B-AE6D-7770A3CC5EC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538" y="2169697"/>
            <a:ext cx="5183187" cy="4007681"/>
          </a:xfrm>
          <a:prstGeom prst="rect">
            <a:avLst/>
          </a:prstGeom>
        </p:spPr>
      </p:pic>
      <p:pic>
        <p:nvPicPr>
          <p:cNvPr id="12" name="Sisällön paikkamerkki 11">
            <a:extLst>
              <a:ext uri="{FF2B5EF4-FFF2-40B4-BE49-F238E27FC236}">
                <a16:creationId xmlns:a16="http://schemas.microsoft.com/office/drawing/2014/main" id="{F01AD636-4816-4F83-8969-612EE3281A8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74526" y="2168525"/>
            <a:ext cx="5180122" cy="4010025"/>
          </a:xfrm>
          <a:prstGeom prst="rect">
            <a:avLst/>
          </a:prstGeom>
        </p:spPr>
      </p:pic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EA9F7B8-A13F-40B0-BC0B-001105C98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srgbClr val="7C878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Valtakunnalliset liikenne-ennusteet 2024</a:t>
            </a:r>
          </a:p>
        </p:txBody>
      </p:sp>
    </p:spTree>
    <p:extLst>
      <p:ext uri="{BB962C8B-B14F-4D97-AF65-F5344CB8AC3E}">
        <p14:creationId xmlns:p14="http://schemas.microsoft.com/office/powerpoint/2010/main" val="42331934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1787149-DB3E-30BE-B15F-C9CA4B095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Kasvukertoimet tieluokittain, Pohjois-Karjala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14225062-561B-CDFF-B62A-EDE0451117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Vilkkaiden yhteysvälien kanssa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6E64798C-3E77-2545-5DB7-408C35A2E8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dirty="0"/>
              <a:t>Ilman vilkkaita yhteysvälejä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1FA88C18-9457-D04C-B8C3-2D1E93F2829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538" y="2169697"/>
            <a:ext cx="5183187" cy="4007681"/>
          </a:xfrm>
          <a:prstGeom prst="rect">
            <a:avLst/>
          </a:prstGeom>
        </p:spPr>
      </p:pic>
      <p:pic>
        <p:nvPicPr>
          <p:cNvPr id="12" name="Sisällön paikkamerkki 11">
            <a:extLst>
              <a:ext uri="{FF2B5EF4-FFF2-40B4-BE49-F238E27FC236}">
                <a16:creationId xmlns:a16="http://schemas.microsoft.com/office/drawing/2014/main" id="{272A36C8-3CA3-D555-879D-FFBB595D5F0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74526" y="2168525"/>
            <a:ext cx="5180122" cy="4010025"/>
          </a:xfrm>
          <a:prstGeom prst="rect">
            <a:avLst/>
          </a:prstGeom>
        </p:spPr>
      </p:pic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FFEA2B9-8DEB-459C-B138-49F9EE5D8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srgbClr val="7C878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Valtakunnalliset liikenne-ennusteet 2024</a:t>
            </a:r>
          </a:p>
        </p:txBody>
      </p:sp>
    </p:spTree>
    <p:extLst>
      <p:ext uri="{BB962C8B-B14F-4D97-AF65-F5344CB8AC3E}">
        <p14:creationId xmlns:p14="http://schemas.microsoft.com/office/powerpoint/2010/main" val="42222106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1787149-DB3E-30BE-B15F-C9CA4B095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Kasvukertoimet tieluokittain, Keski-Suomi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14225062-561B-CDFF-B62A-EDE0451117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Vilkkaiden yhteysvälien kanssa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6E64798C-3E77-2545-5DB7-408C35A2E8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dirty="0"/>
              <a:t>Ilman vilkkaita yhteysvälejä</a:t>
            </a:r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8F342A2F-B00C-7E5B-83DB-CEC68A2CFD2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538" y="2169697"/>
            <a:ext cx="5183187" cy="4007681"/>
          </a:xfrm>
          <a:prstGeom prst="rect">
            <a:avLst/>
          </a:prstGeom>
        </p:spPr>
      </p:pic>
      <p:pic>
        <p:nvPicPr>
          <p:cNvPr id="12" name="Sisällön paikkamerkki 11">
            <a:extLst>
              <a:ext uri="{FF2B5EF4-FFF2-40B4-BE49-F238E27FC236}">
                <a16:creationId xmlns:a16="http://schemas.microsoft.com/office/drawing/2014/main" id="{E9EBB4FC-BAE1-DC5B-F6C9-753283CBAA0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74526" y="2168525"/>
            <a:ext cx="5180122" cy="4010025"/>
          </a:xfrm>
          <a:prstGeom prst="rect">
            <a:avLst/>
          </a:prstGeom>
        </p:spPr>
      </p:pic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24229C2-2F41-4966-B69E-0672BB0C9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srgbClr val="7C878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Valtakunnalliset liikenne-ennusteet 2024</a:t>
            </a:r>
          </a:p>
        </p:txBody>
      </p:sp>
    </p:spTree>
    <p:extLst>
      <p:ext uri="{BB962C8B-B14F-4D97-AF65-F5344CB8AC3E}">
        <p14:creationId xmlns:p14="http://schemas.microsoft.com/office/powerpoint/2010/main" val="18598296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1787149-DB3E-30BE-B15F-C9CA4B095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Kasvukertoimet tieluokittain, Etelä-Pohjanmaa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14225062-561B-CDFF-B62A-EDE0451117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Vilkkaiden yhteysvälien kanssa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6E64798C-3E77-2545-5DB7-408C35A2E8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dirty="0"/>
              <a:t>Ilman vilkkaita yhteysvälejä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BD90C136-5368-FADE-9F28-AFB9F446CA0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538" y="2169697"/>
            <a:ext cx="5183187" cy="4007681"/>
          </a:xfrm>
          <a:prstGeom prst="rect">
            <a:avLst/>
          </a:prstGeom>
        </p:spPr>
      </p:pic>
      <p:pic>
        <p:nvPicPr>
          <p:cNvPr id="12" name="Sisällön paikkamerkki 11">
            <a:extLst>
              <a:ext uri="{FF2B5EF4-FFF2-40B4-BE49-F238E27FC236}">
                <a16:creationId xmlns:a16="http://schemas.microsoft.com/office/drawing/2014/main" id="{14EFCE73-9573-DA8A-730D-2B3B9FD827A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74526" y="2168525"/>
            <a:ext cx="5180122" cy="4010025"/>
          </a:xfrm>
          <a:prstGeom prst="rect">
            <a:avLst/>
          </a:prstGeom>
        </p:spPr>
      </p:pic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68ECF1CA-1378-47BF-8304-79A623D0F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srgbClr val="7C878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Valtakunnalliset liikenne-ennusteet 2024</a:t>
            </a:r>
          </a:p>
        </p:txBody>
      </p:sp>
    </p:spTree>
    <p:extLst>
      <p:ext uri="{BB962C8B-B14F-4D97-AF65-F5344CB8AC3E}">
        <p14:creationId xmlns:p14="http://schemas.microsoft.com/office/powerpoint/2010/main" val="648062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E4F54D3C-16D0-61BD-048D-34C8EF03D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Vilkkaat yhteysvälit (2022=1)</a:t>
            </a:r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23CD7F72-42E7-1FE8-0738-822B48E93DE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5" r="22333"/>
          <a:stretch/>
        </p:blipFill>
        <p:spPr>
          <a:xfrm>
            <a:off x="8309499" y="1720801"/>
            <a:ext cx="3373515" cy="4460032"/>
          </a:xfr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598B7E98-FA5C-6280-F114-98B9C2186C5C}"/>
              </a:ext>
            </a:extLst>
          </p:cNvPr>
          <p:cNvSpPr txBox="1"/>
          <p:nvPr/>
        </p:nvSpPr>
        <p:spPr>
          <a:xfrm>
            <a:off x="6096000" y="1269132"/>
            <a:ext cx="3075709" cy="369332"/>
          </a:xfrm>
          <a:prstGeom prst="rect">
            <a:avLst/>
          </a:prstGeom>
          <a:solidFill>
            <a:srgbClr val="00AEB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fi-FI" dirty="0">
                <a:solidFill>
                  <a:schemeClr val="bg1"/>
                </a:solidFill>
              </a:rPr>
              <a:t>Vt4 Lahti-Oulu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F5DF9BAB-1F8D-5222-EE32-3267C6CF8ECA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7633855" y="1638464"/>
            <a:ext cx="0" cy="323686"/>
          </a:xfrm>
          <a:prstGeom prst="line">
            <a:avLst/>
          </a:prstGeom>
          <a:ln w="9525">
            <a:solidFill>
              <a:schemeClr val="accent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Kuva 4">
            <a:extLst>
              <a:ext uri="{FF2B5EF4-FFF2-40B4-BE49-F238E27FC236}">
                <a16:creationId xmlns:a16="http://schemas.microsoft.com/office/drawing/2014/main" id="{40E60454-E2EC-BACF-F57F-60BA09ACA1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74" y="1736725"/>
            <a:ext cx="7736495" cy="4444369"/>
          </a:xfrm>
          <a:prstGeom prst="rect">
            <a:avLst/>
          </a:prstGeom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F29E4B04-383B-4B80-9038-022F0CFE7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srgbClr val="7C878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Valtakunnalliset liikenne-ennusteet 2024</a:t>
            </a:r>
          </a:p>
        </p:txBody>
      </p:sp>
    </p:spTree>
    <p:extLst>
      <p:ext uri="{BB962C8B-B14F-4D97-AF65-F5344CB8AC3E}">
        <p14:creationId xmlns:p14="http://schemas.microsoft.com/office/powerpoint/2010/main" val="20133102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1787149-DB3E-30BE-B15F-C9CA4B095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Kasvukertoimet tieluokittain, Pohjanmaa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14225062-561B-CDFF-B62A-EDE0451117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Vilkkaiden yhteysvälien kanssa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6E64798C-3E77-2545-5DB7-408C35A2E8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dirty="0"/>
              <a:t>Ilman vilkkaita yhteysvälejä</a:t>
            </a:r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2BBD3FDC-11E4-38E1-5DD9-7DEFA905DE4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538" y="2169697"/>
            <a:ext cx="5183187" cy="4007681"/>
          </a:xfrm>
          <a:prstGeom prst="rect">
            <a:avLst/>
          </a:prstGeom>
        </p:spPr>
      </p:pic>
      <p:pic>
        <p:nvPicPr>
          <p:cNvPr id="12" name="Sisällön paikkamerkki 11">
            <a:extLst>
              <a:ext uri="{FF2B5EF4-FFF2-40B4-BE49-F238E27FC236}">
                <a16:creationId xmlns:a16="http://schemas.microsoft.com/office/drawing/2014/main" id="{9E2F155D-C39D-EDF8-F429-42BAE4EA1A4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74526" y="2168525"/>
            <a:ext cx="5180122" cy="4010025"/>
          </a:xfrm>
          <a:prstGeom prst="rect">
            <a:avLst/>
          </a:prstGeom>
        </p:spPr>
      </p:pic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C3EFB3C-83FA-4960-8D54-192FDE196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srgbClr val="7C878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Valtakunnalliset liikenne-ennusteet 2024</a:t>
            </a:r>
          </a:p>
        </p:txBody>
      </p:sp>
    </p:spTree>
    <p:extLst>
      <p:ext uri="{BB962C8B-B14F-4D97-AF65-F5344CB8AC3E}">
        <p14:creationId xmlns:p14="http://schemas.microsoft.com/office/powerpoint/2010/main" val="22282552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1787149-DB3E-30BE-B15F-C9CA4B095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Kasvukertoimet tieluokittain, Keski-Pohjanmaa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14225062-561B-CDFF-B62A-EDE0451117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Vilkkaiden yhteysvälien kanssa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6E64798C-3E77-2545-5DB7-408C35A2E8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dirty="0"/>
              <a:t>Ilman vilkkaita yhteysvälejä</a:t>
            </a:r>
          </a:p>
        </p:txBody>
      </p:sp>
      <p:pic>
        <p:nvPicPr>
          <p:cNvPr id="12" name="Sisällön paikkamerkki 11">
            <a:extLst>
              <a:ext uri="{FF2B5EF4-FFF2-40B4-BE49-F238E27FC236}">
                <a16:creationId xmlns:a16="http://schemas.microsoft.com/office/drawing/2014/main" id="{4255483B-2B6A-6139-EDC0-FD36B98E87A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538" y="2169697"/>
            <a:ext cx="5183187" cy="4007681"/>
          </a:xfrm>
          <a:prstGeom prst="rect">
            <a:avLst/>
          </a:prstGeom>
        </p:spPr>
      </p:pic>
      <p:pic>
        <p:nvPicPr>
          <p:cNvPr id="28" name="Sisällön paikkamerkki 27">
            <a:extLst>
              <a:ext uri="{FF2B5EF4-FFF2-40B4-BE49-F238E27FC236}">
                <a16:creationId xmlns:a16="http://schemas.microsoft.com/office/drawing/2014/main" id="{59191004-230B-305A-53D0-F10226A0364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74526" y="2168525"/>
            <a:ext cx="5180122" cy="4010025"/>
          </a:xfrm>
          <a:prstGeom prst="rect">
            <a:avLst/>
          </a:prstGeom>
        </p:spPr>
      </p:pic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E7DBE0FD-E5B3-4709-9296-CF552C05F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srgbClr val="7C878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Valtakunnalliset liikenne-ennusteet 2024</a:t>
            </a:r>
          </a:p>
        </p:txBody>
      </p:sp>
    </p:spTree>
    <p:extLst>
      <p:ext uri="{BB962C8B-B14F-4D97-AF65-F5344CB8AC3E}">
        <p14:creationId xmlns:p14="http://schemas.microsoft.com/office/powerpoint/2010/main" val="37072589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1787149-DB3E-30BE-B15F-C9CA4B095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Kasvukertoimet tieluokittain, Pohjois-Pohjanmaa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14225062-561B-CDFF-B62A-EDE0451117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Vilkkaiden yhteysvälien kanssa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6E64798C-3E77-2545-5DB7-408C35A2E8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dirty="0"/>
              <a:t>Ilman vilkkaita yhteysvälejä</a:t>
            </a:r>
          </a:p>
        </p:txBody>
      </p:sp>
      <p:pic>
        <p:nvPicPr>
          <p:cNvPr id="18" name="Sisällön paikkamerkki 17">
            <a:extLst>
              <a:ext uri="{FF2B5EF4-FFF2-40B4-BE49-F238E27FC236}">
                <a16:creationId xmlns:a16="http://schemas.microsoft.com/office/drawing/2014/main" id="{0AB1ED14-A928-CC5C-39E2-0F1BED2C170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538" y="2169697"/>
            <a:ext cx="5183187" cy="4007681"/>
          </a:xfrm>
          <a:prstGeom prst="rect">
            <a:avLst/>
          </a:prstGeom>
        </p:spPr>
      </p:pic>
      <p:pic>
        <p:nvPicPr>
          <p:cNvPr id="28" name="Sisällön paikkamerkki 27">
            <a:extLst>
              <a:ext uri="{FF2B5EF4-FFF2-40B4-BE49-F238E27FC236}">
                <a16:creationId xmlns:a16="http://schemas.microsoft.com/office/drawing/2014/main" id="{479F03CF-1FAB-F771-6825-2DCF54A7593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74526" y="2168525"/>
            <a:ext cx="5180122" cy="4010025"/>
          </a:xfrm>
          <a:prstGeom prst="rect">
            <a:avLst/>
          </a:prstGeom>
        </p:spPr>
      </p:pic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11FECD9D-A8C7-4A58-A49D-433F5DB4A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srgbClr val="7C878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Valtakunnalliset liikenne-ennusteet 2024</a:t>
            </a:r>
          </a:p>
        </p:txBody>
      </p:sp>
    </p:spTree>
    <p:extLst>
      <p:ext uri="{BB962C8B-B14F-4D97-AF65-F5344CB8AC3E}">
        <p14:creationId xmlns:p14="http://schemas.microsoft.com/office/powerpoint/2010/main" val="30542308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1787149-DB3E-30BE-B15F-C9CA4B095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Kasvukertoimet tieluokittain, Kainuu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14225062-561B-CDFF-B62A-EDE0451117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Vilkkaiden yhteysvälien kanssa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6E64798C-3E77-2545-5DB7-408C35A2E8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dirty="0"/>
              <a:t>Ilman vilkkaita yhteysvälejä</a:t>
            </a:r>
          </a:p>
        </p:txBody>
      </p:sp>
      <p:pic>
        <p:nvPicPr>
          <p:cNvPr id="18" name="Sisällön paikkamerkki 17">
            <a:extLst>
              <a:ext uri="{FF2B5EF4-FFF2-40B4-BE49-F238E27FC236}">
                <a16:creationId xmlns:a16="http://schemas.microsoft.com/office/drawing/2014/main" id="{F6762CFD-5317-5C5D-89B7-19050342BE6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538" y="2169697"/>
            <a:ext cx="5183187" cy="4007681"/>
          </a:xfrm>
          <a:prstGeom prst="rect">
            <a:avLst/>
          </a:prstGeom>
        </p:spPr>
      </p:pic>
      <p:pic>
        <p:nvPicPr>
          <p:cNvPr id="21" name="Sisällön paikkamerkki 20">
            <a:extLst>
              <a:ext uri="{FF2B5EF4-FFF2-40B4-BE49-F238E27FC236}">
                <a16:creationId xmlns:a16="http://schemas.microsoft.com/office/drawing/2014/main" id="{C4FA7709-E4B9-83F7-3CF1-F96C2FCFA1D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74526" y="2168525"/>
            <a:ext cx="5180122" cy="4010025"/>
          </a:xfrm>
          <a:prstGeom prst="rect">
            <a:avLst/>
          </a:prstGeom>
        </p:spPr>
      </p:pic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F1DBD0A9-66BF-43C1-A1B6-786127AC8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srgbClr val="7C878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Valtakunnalliset liikenne-ennusteet 2024</a:t>
            </a:r>
          </a:p>
        </p:txBody>
      </p:sp>
    </p:spTree>
    <p:extLst>
      <p:ext uri="{BB962C8B-B14F-4D97-AF65-F5344CB8AC3E}">
        <p14:creationId xmlns:p14="http://schemas.microsoft.com/office/powerpoint/2010/main" val="39273960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1787149-DB3E-30BE-B15F-C9CA4B095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Kasvukertoimet tieluokittain, Lappi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14225062-561B-CDFF-B62A-EDE0451117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Vilkkaiden yhteysvälien kanssa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6E64798C-3E77-2545-5DB7-408C35A2E8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dirty="0"/>
              <a:t>Ilman vilkkaita yhteysvälejä</a:t>
            </a:r>
          </a:p>
        </p:txBody>
      </p:sp>
      <p:pic>
        <p:nvPicPr>
          <p:cNvPr id="14" name="Sisällön paikkamerkki 13">
            <a:extLst>
              <a:ext uri="{FF2B5EF4-FFF2-40B4-BE49-F238E27FC236}">
                <a16:creationId xmlns:a16="http://schemas.microsoft.com/office/drawing/2014/main" id="{264235D6-4144-A9B2-7F17-480DE40FE15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538" y="2169697"/>
            <a:ext cx="5183187" cy="4007681"/>
          </a:xfrm>
          <a:prstGeom prst="rect">
            <a:avLst/>
          </a:prstGeom>
        </p:spPr>
      </p:pic>
      <p:pic>
        <p:nvPicPr>
          <p:cNvPr id="18" name="Sisällön paikkamerkki 17">
            <a:extLst>
              <a:ext uri="{FF2B5EF4-FFF2-40B4-BE49-F238E27FC236}">
                <a16:creationId xmlns:a16="http://schemas.microsoft.com/office/drawing/2014/main" id="{007A253F-4B29-24EB-99C4-AD4CD4543C8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74526" y="2168525"/>
            <a:ext cx="5180122" cy="4010025"/>
          </a:xfrm>
          <a:prstGeom prst="rect">
            <a:avLst/>
          </a:prstGeom>
        </p:spPr>
      </p:pic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5B58E275-B440-4428-BACE-C249D01C6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srgbClr val="7C878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Valtakunnalliset liikenne-ennusteet 2024</a:t>
            </a:r>
          </a:p>
        </p:txBody>
      </p:sp>
    </p:spTree>
    <p:extLst>
      <p:ext uri="{BB962C8B-B14F-4D97-AF65-F5344CB8AC3E}">
        <p14:creationId xmlns:p14="http://schemas.microsoft.com/office/powerpoint/2010/main" val="22611591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E80EEC6F-2DCB-4F65-8C51-D79698A59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612000"/>
            <a:ext cx="3979050" cy="1108800"/>
          </a:xfrm>
        </p:spPr>
        <p:txBody>
          <a:bodyPr/>
          <a:lstStyle/>
          <a:p>
            <a:r>
              <a:rPr lang="fi-FI" dirty="0"/>
              <a:t>Vilkkaiden yhteysvälien kasvukertoimet tarkemmalla jaottelulla</a:t>
            </a:r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8AB5BD43-209D-BD18-430E-A5E2445AD3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7815741"/>
              </p:ext>
            </p:extLst>
          </p:nvPr>
        </p:nvGraphicFramePr>
        <p:xfrm>
          <a:off x="4657725" y="0"/>
          <a:ext cx="3619498" cy="68580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2821">
                  <a:extLst>
                    <a:ext uri="{9D8B030D-6E8A-4147-A177-3AD203B41FA5}">
                      <a16:colId xmlns:a16="http://schemas.microsoft.com/office/drawing/2014/main" val="2209431422"/>
                    </a:ext>
                  </a:extLst>
                </a:gridCol>
                <a:gridCol w="1082821">
                  <a:extLst>
                    <a:ext uri="{9D8B030D-6E8A-4147-A177-3AD203B41FA5}">
                      <a16:colId xmlns:a16="http://schemas.microsoft.com/office/drawing/2014/main" val="1859190104"/>
                    </a:ext>
                  </a:extLst>
                </a:gridCol>
                <a:gridCol w="363464">
                  <a:extLst>
                    <a:ext uri="{9D8B030D-6E8A-4147-A177-3AD203B41FA5}">
                      <a16:colId xmlns:a16="http://schemas.microsoft.com/office/drawing/2014/main" val="3230043435"/>
                    </a:ext>
                  </a:extLst>
                </a:gridCol>
                <a:gridCol w="363464">
                  <a:extLst>
                    <a:ext uri="{9D8B030D-6E8A-4147-A177-3AD203B41FA5}">
                      <a16:colId xmlns:a16="http://schemas.microsoft.com/office/drawing/2014/main" val="2380809438"/>
                    </a:ext>
                  </a:extLst>
                </a:gridCol>
                <a:gridCol w="363464">
                  <a:extLst>
                    <a:ext uri="{9D8B030D-6E8A-4147-A177-3AD203B41FA5}">
                      <a16:colId xmlns:a16="http://schemas.microsoft.com/office/drawing/2014/main" val="650249933"/>
                    </a:ext>
                  </a:extLst>
                </a:gridCol>
                <a:gridCol w="363464">
                  <a:extLst>
                    <a:ext uri="{9D8B030D-6E8A-4147-A177-3AD203B41FA5}">
                      <a16:colId xmlns:a16="http://schemas.microsoft.com/office/drawing/2014/main" val="286974975"/>
                    </a:ext>
                  </a:extLst>
                </a:gridCol>
              </a:tblGrid>
              <a:tr h="208504"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yhteysväli</a:t>
                      </a:r>
                      <a:endParaRPr lang="fi-FI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jakso</a:t>
                      </a:r>
                      <a:endParaRPr lang="fi-FI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2030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2040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2050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2060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extLst>
                  <a:ext uri="{0D108BD9-81ED-4DB2-BD59-A6C34878D82A}">
                    <a16:rowId xmlns:a16="http://schemas.microsoft.com/office/drawing/2014/main" val="1136434672"/>
                  </a:ext>
                </a:extLst>
              </a:tr>
              <a:tr h="115196"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Vt1 Helsinki-Turku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Huopalahti-Kehä III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1.20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1.63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1.85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1.75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extLst>
                  <a:ext uri="{0D108BD9-81ED-4DB2-BD59-A6C34878D82A}">
                    <a16:rowId xmlns:a16="http://schemas.microsoft.com/office/drawing/2014/main" val="1034404170"/>
                  </a:ext>
                </a:extLst>
              </a:tr>
              <a:tr h="115196"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Vt1 Helsinki-Turku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Kehä III-Lohja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1.22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1.58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1.88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1.77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extLst>
                  <a:ext uri="{0D108BD9-81ED-4DB2-BD59-A6C34878D82A}">
                    <a16:rowId xmlns:a16="http://schemas.microsoft.com/office/drawing/2014/main" val="4112331755"/>
                  </a:ext>
                </a:extLst>
              </a:tr>
              <a:tr h="115196"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Vt1 Helsinki-Turku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Lohja-Salo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1.17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1.30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1.38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1.34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extLst>
                  <a:ext uri="{0D108BD9-81ED-4DB2-BD59-A6C34878D82A}">
                    <a16:rowId xmlns:a16="http://schemas.microsoft.com/office/drawing/2014/main" val="729114309"/>
                  </a:ext>
                </a:extLst>
              </a:tr>
              <a:tr h="115196"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Vt1 Helsinki-Turku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Salo-Paimio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1.26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1.72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2.01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2.00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extLst>
                  <a:ext uri="{0D108BD9-81ED-4DB2-BD59-A6C34878D82A}">
                    <a16:rowId xmlns:a16="http://schemas.microsoft.com/office/drawing/2014/main" val="4183623615"/>
                  </a:ext>
                </a:extLst>
              </a:tr>
              <a:tr h="115196"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Vt1 Helsinki-Turku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Paimio-Turku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1.22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1.71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1.92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1.92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extLst>
                  <a:ext uri="{0D108BD9-81ED-4DB2-BD59-A6C34878D82A}">
                    <a16:rowId xmlns:a16="http://schemas.microsoft.com/office/drawing/2014/main" val="3930161807"/>
                  </a:ext>
                </a:extLst>
              </a:tr>
              <a:tr h="115196"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Vt2 Helsinki-Pori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Vihti-Karkkila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1.16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1.44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1.54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1.63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extLst>
                  <a:ext uri="{0D108BD9-81ED-4DB2-BD59-A6C34878D82A}">
                    <a16:rowId xmlns:a16="http://schemas.microsoft.com/office/drawing/2014/main" val="3935833843"/>
                  </a:ext>
                </a:extLst>
              </a:tr>
              <a:tr h="115196"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Vt2 Helsinki-Pori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Karkkila-Humppila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1.01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1.24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1.27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1.32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extLst>
                  <a:ext uri="{0D108BD9-81ED-4DB2-BD59-A6C34878D82A}">
                    <a16:rowId xmlns:a16="http://schemas.microsoft.com/office/drawing/2014/main" val="2876139235"/>
                  </a:ext>
                </a:extLst>
              </a:tr>
              <a:tr h="115196"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Vt2 Helsinki-Pori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Humppila-Huittinen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1.13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1.53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1.67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1.80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extLst>
                  <a:ext uri="{0D108BD9-81ED-4DB2-BD59-A6C34878D82A}">
                    <a16:rowId xmlns:a16="http://schemas.microsoft.com/office/drawing/2014/main" val="2705411577"/>
                  </a:ext>
                </a:extLst>
              </a:tr>
              <a:tr h="115196"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Vt2 Helsinki-Pori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Huittinen-Harjavalta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1.15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1.49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1.73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1.81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extLst>
                  <a:ext uri="{0D108BD9-81ED-4DB2-BD59-A6C34878D82A}">
                    <a16:rowId xmlns:a16="http://schemas.microsoft.com/office/drawing/2014/main" val="3147872502"/>
                  </a:ext>
                </a:extLst>
              </a:tr>
              <a:tr h="115196"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Vt2 Helsinki-Pori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Harjavalta-Pori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1.08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1.29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1.47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1.47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extLst>
                  <a:ext uri="{0D108BD9-81ED-4DB2-BD59-A6C34878D82A}">
                    <a16:rowId xmlns:a16="http://schemas.microsoft.com/office/drawing/2014/main" val="1266540784"/>
                  </a:ext>
                </a:extLst>
              </a:tr>
              <a:tr h="115196"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Vt2 Helsinki-Pori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Pori-Mäntyluoto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0.97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1.07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0.99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0.94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extLst>
                  <a:ext uri="{0D108BD9-81ED-4DB2-BD59-A6C34878D82A}">
                    <a16:rowId xmlns:a16="http://schemas.microsoft.com/office/drawing/2014/main" val="2830706189"/>
                  </a:ext>
                </a:extLst>
              </a:tr>
              <a:tr h="115196"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Vt3 Helsinki-Tampere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Helsinki-Kehä III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1.15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1.42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1.50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1.50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extLst>
                  <a:ext uri="{0D108BD9-81ED-4DB2-BD59-A6C34878D82A}">
                    <a16:rowId xmlns:a16="http://schemas.microsoft.com/office/drawing/2014/main" val="456251924"/>
                  </a:ext>
                </a:extLst>
              </a:tr>
              <a:tr h="115196"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Vt3 Helsinki-Tampere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Kehä III-Hyvinkää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1.23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1.66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1.98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1.94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extLst>
                  <a:ext uri="{0D108BD9-81ED-4DB2-BD59-A6C34878D82A}">
                    <a16:rowId xmlns:a16="http://schemas.microsoft.com/office/drawing/2014/main" val="2721457645"/>
                  </a:ext>
                </a:extLst>
              </a:tr>
              <a:tr h="115196"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Vt3 Helsinki-Tampere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Hyvinkää-Hämeenlinna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1.09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1.42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1.56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1.52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extLst>
                  <a:ext uri="{0D108BD9-81ED-4DB2-BD59-A6C34878D82A}">
                    <a16:rowId xmlns:a16="http://schemas.microsoft.com/office/drawing/2014/main" val="3460143907"/>
                  </a:ext>
                </a:extLst>
              </a:tr>
              <a:tr h="115196"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Vt3 Helsinki-Tampere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Hämeenlinna-Toijala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1.18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1.56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1.75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1.79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extLst>
                  <a:ext uri="{0D108BD9-81ED-4DB2-BD59-A6C34878D82A}">
                    <a16:rowId xmlns:a16="http://schemas.microsoft.com/office/drawing/2014/main" val="2945403544"/>
                  </a:ext>
                </a:extLst>
              </a:tr>
              <a:tr h="115196"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Vt3 Helsinki-Tampere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Toijala-Tampere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1.22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1.67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1.87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1.87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extLst>
                  <a:ext uri="{0D108BD9-81ED-4DB2-BD59-A6C34878D82A}">
                    <a16:rowId xmlns:a16="http://schemas.microsoft.com/office/drawing/2014/main" val="2012192478"/>
                  </a:ext>
                </a:extLst>
              </a:tr>
              <a:tr h="115196"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Vt3 Tampere-Jalasjärvi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Tampere-Ylöjärvi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1.10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1.48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1.59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1.49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extLst>
                  <a:ext uri="{0D108BD9-81ED-4DB2-BD59-A6C34878D82A}">
                    <a16:rowId xmlns:a16="http://schemas.microsoft.com/office/drawing/2014/main" val="2495973974"/>
                  </a:ext>
                </a:extLst>
              </a:tr>
              <a:tr h="115196"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Vt3 Tampere-Jalasjärvi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Ylöjärvi-Hämeenkyrö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1.14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1.63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1.74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1.83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extLst>
                  <a:ext uri="{0D108BD9-81ED-4DB2-BD59-A6C34878D82A}">
                    <a16:rowId xmlns:a16="http://schemas.microsoft.com/office/drawing/2014/main" val="1538072005"/>
                  </a:ext>
                </a:extLst>
              </a:tr>
              <a:tr h="115196"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Vt3 Tampere-Jalasjärvi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Hämeenkyrö-Parkano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1.20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1.70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2.01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2.00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extLst>
                  <a:ext uri="{0D108BD9-81ED-4DB2-BD59-A6C34878D82A}">
                    <a16:rowId xmlns:a16="http://schemas.microsoft.com/office/drawing/2014/main" val="3558031548"/>
                  </a:ext>
                </a:extLst>
              </a:tr>
              <a:tr h="115196"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Vt3 Tampere-Jalasjärvi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Parkano-Jalasjärvi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1.27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1.82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2.23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2.15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extLst>
                  <a:ext uri="{0D108BD9-81ED-4DB2-BD59-A6C34878D82A}">
                    <a16:rowId xmlns:a16="http://schemas.microsoft.com/office/drawing/2014/main" val="124252321"/>
                  </a:ext>
                </a:extLst>
              </a:tr>
              <a:tr h="115196"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Vt18 Seinäjoki-Vaasa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Laihia-Vaasa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1.22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2.01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2.53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2.52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extLst>
                  <a:ext uri="{0D108BD9-81ED-4DB2-BD59-A6C34878D82A}">
                    <a16:rowId xmlns:a16="http://schemas.microsoft.com/office/drawing/2014/main" val="3916957426"/>
                  </a:ext>
                </a:extLst>
              </a:tr>
              <a:tr h="115196"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Vt4 Helsinki-Lahti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Helsinki-Kehä III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1.06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1.37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1.43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1.50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extLst>
                  <a:ext uri="{0D108BD9-81ED-4DB2-BD59-A6C34878D82A}">
                    <a16:rowId xmlns:a16="http://schemas.microsoft.com/office/drawing/2014/main" val="1767106167"/>
                  </a:ext>
                </a:extLst>
              </a:tr>
              <a:tr h="115196"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Vt4 Helsinki-Lahti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Kehä III-Järvenpää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1.26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1.73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1.91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1.91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extLst>
                  <a:ext uri="{0D108BD9-81ED-4DB2-BD59-A6C34878D82A}">
                    <a16:rowId xmlns:a16="http://schemas.microsoft.com/office/drawing/2014/main" val="1304912682"/>
                  </a:ext>
                </a:extLst>
              </a:tr>
              <a:tr h="115196"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Vt4 Helsinki-Lahti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Järvenpää-Mäntsälä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1.19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1.57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1.76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1.90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extLst>
                  <a:ext uri="{0D108BD9-81ED-4DB2-BD59-A6C34878D82A}">
                    <a16:rowId xmlns:a16="http://schemas.microsoft.com/office/drawing/2014/main" val="2546399168"/>
                  </a:ext>
                </a:extLst>
              </a:tr>
              <a:tr h="115196"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Vt4 Helsinki-Lahti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Mäntsälä-Lahti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1.19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1.63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1.89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2.05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extLst>
                  <a:ext uri="{0D108BD9-81ED-4DB2-BD59-A6C34878D82A}">
                    <a16:rowId xmlns:a16="http://schemas.microsoft.com/office/drawing/2014/main" val="1352995504"/>
                  </a:ext>
                </a:extLst>
              </a:tr>
              <a:tr h="115196"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Vt4 Lahti-Jyväskylä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Lahti-Lusi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1.26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1.86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2.16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2.31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extLst>
                  <a:ext uri="{0D108BD9-81ED-4DB2-BD59-A6C34878D82A}">
                    <a16:rowId xmlns:a16="http://schemas.microsoft.com/office/drawing/2014/main" val="2188127937"/>
                  </a:ext>
                </a:extLst>
              </a:tr>
              <a:tr h="115196"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Vt4 Lahti-Jyväskylä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Lusi-Hartola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1.51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 dirty="0">
                          <a:effectLst/>
                        </a:rPr>
                        <a:t>2.66</a:t>
                      </a:r>
                      <a:endParaRPr lang="fi-FI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3.17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3.44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extLst>
                  <a:ext uri="{0D108BD9-81ED-4DB2-BD59-A6C34878D82A}">
                    <a16:rowId xmlns:a16="http://schemas.microsoft.com/office/drawing/2014/main" val="371239836"/>
                  </a:ext>
                </a:extLst>
              </a:tr>
              <a:tr h="115196"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Vt4 Lahti-Jyväskylä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Hartola-Joutsa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1.48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2.66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3.26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3.41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extLst>
                  <a:ext uri="{0D108BD9-81ED-4DB2-BD59-A6C34878D82A}">
                    <a16:rowId xmlns:a16="http://schemas.microsoft.com/office/drawing/2014/main" val="2969396544"/>
                  </a:ext>
                </a:extLst>
              </a:tr>
              <a:tr h="115196"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Vt4 Lahti-Jyväskylä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Joutsa-Vaajakoski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1.52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2.81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3.45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3.63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extLst>
                  <a:ext uri="{0D108BD9-81ED-4DB2-BD59-A6C34878D82A}">
                    <a16:rowId xmlns:a16="http://schemas.microsoft.com/office/drawing/2014/main" val="4071250933"/>
                  </a:ext>
                </a:extLst>
              </a:tr>
              <a:tr h="115196"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Vt4 Lahti-Jyväskylä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Vaajakoski-Jyväskylä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1.05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1.49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1.67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1.75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extLst>
                  <a:ext uri="{0D108BD9-81ED-4DB2-BD59-A6C34878D82A}">
                    <a16:rowId xmlns:a16="http://schemas.microsoft.com/office/drawing/2014/main" val="3305005481"/>
                  </a:ext>
                </a:extLst>
              </a:tr>
              <a:tr h="115196"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Vt4 Jyväskylä-Oulu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Jyväskylä-Äänekoski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1.19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1.72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2.16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2.25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extLst>
                  <a:ext uri="{0D108BD9-81ED-4DB2-BD59-A6C34878D82A}">
                    <a16:rowId xmlns:a16="http://schemas.microsoft.com/office/drawing/2014/main" val="1881877923"/>
                  </a:ext>
                </a:extLst>
              </a:tr>
              <a:tr h="115196"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Vt4 Jyväskylä-Oulu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Äänekoski-Pyhäjärvi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1.42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2.56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3.18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3.52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extLst>
                  <a:ext uri="{0D108BD9-81ED-4DB2-BD59-A6C34878D82A}">
                    <a16:rowId xmlns:a16="http://schemas.microsoft.com/office/drawing/2014/main" val="4245014122"/>
                  </a:ext>
                </a:extLst>
              </a:tr>
              <a:tr h="115196"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Vt4 Jyväskylä-Oulu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Pyhäjärvi-Pulkkila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1.59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2.97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3.70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4.10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extLst>
                  <a:ext uri="{0D108BD9-81ED-4DB2-BD59-A6C34878D82A}">
                    <a16:rowId xmlns:a16="http://schemas.microsoft.com/office/drawing/2014/main" val="1385225867"/>
                  </a:ext>
                </a:extLst>
              </a:tr>
              <a:tr h="115196"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Vt4 Jyväskylä-Oulu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Pulkkila-Haarasilta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1.31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2.24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2.77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2.99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extLst>
                  <a:ext uri="{0D108BD9-81ED-4DB2-BD59-A6C34878D82A}">
                    <a16:rowId xmlns:a16="http://schemas.microsoft.com/office/drawing/2014/main" val="3390004752"/>
                  </a:ext>
                </a:extLst>
              </a:tr>
              <a:tr h="115196"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Vt4 Jyväskylä-Oulu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Haarasilta-Kempele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1.41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2.24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2.71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2.81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extLst>
                  <a:ext uri="{0D108BD9-81ED-4DB2-BD59-A6C34878D82A}">
                    <a16:rowId xmlns:a16="http://schemas.microsoft.com/office/drawing/2014/main" val="4121342095"/>
                  </a:ext>
                </a:extLst>
              </a:tr>
              <a:tr h="115196"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Vt4 Jyväskylä-Oulu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Kempele-Oulu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1.12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1.45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1.66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1.72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extLst>
                  <a:ext uri="{0D108BD9-81ED-4DB2-BD59-A6C34878D82A}">
                    <a16:rowId xmlns:a16="http://schemas.microsoft.com/office/drawing/2014/main" val="2187130975"/>
                  </a:ext>
                </a:extLst>
              </a:tr>
              <a:tr h="115196"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Vt4/29 Oulu-Kemi-Tornio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Oulu-Haukipudas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 dirty="0">
                          <a:effectLst/>
                        </a:rPr>
                        <a:t>1.10</a:t>
                      </a:r>
                      <a:endParaRPr lang="fi-FI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 dirty="0">
                          <a:effectLst/>
                        </a:rPr>
                        <a:t>1.44</a:t>
                      </a:r>
                      <a:endParaRPr lang="fi-FI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1.58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1.61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extLst>
                  <a:ext uri="{0D108BD9-81ED-4DB2-BD59-A6C34878D82A}">
                    <a16:rowId xmlns:a16="http://schemas.microsoft.com/office/drawing/2014/main" val="3072970113"/>
                  </a:ext>
                </a:extLst>
              </a:tr>
              <a:tr h="115196"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 dirty="0">
                          <a:effectLst/>
                        </a:rPr>
                        <a:t>Vt4/29 Oulu-Kemi-Tornio</a:t>
                      </a:r>
                      <a:endParaRPr lang="fi-FI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 dirty="0">
                          <a:effectLst/>
                        </a:rPr>
                        <a:t>Haukipudas-Pohjois-Ii</a:t>
                      </a:r>
                      <a:endParaRPr lang="fi-FI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 dirty="0">
                          <a:effectLst/>
                        </a:rPr>
                        <a:t>1.11</a:t>
                      </a:r>
                      <a:endParaRPr lang="fi-FI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 dirty="0">
                          <a:effectLst/>
                        </a:rPr>
                        <a:t>1.41</a:t>
                      </a:r>
                      <a:endParaRPr lang="fi-FI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 dirty="0">
                          <a:effectLst/>
                        </a:rPr>
                        <a:t>1.56</a:t>
                      </a:r>
                      <a:endParaRPr lang="fi-FI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 dirty="0">
                          <a:effectLst/>
                        </a:rPr>
                        <a:t>1.62</a:t>
                      </a:r>
                      <a:endParaRPr lang="fi-FI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extLst>
                  <a:ext uri="{0D108BD9-81ED-4DB2-BD59-A6C34878D82A}">
                    <a16:rowId xmlns:a16="http://schemas.microsoft.com/office/drawing/2014/main" val="826503518"/>
                  </a:ext>
                </a:extLst>
              </a:tr>
              <a:tr h="198543"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 dirty="0">
                          <a:effectLst/>
                        </a:rPr>
                        <a:t>Vt4/29 Oulu-Kemi-Tornio</a:t>
                      </a:r>
                      <a:endParaRPr lang="fi-FI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 dirty="0">
                          <a:effectLst/>
                        </a:rPr>
                        <a:t>Pohjois-Ii-Simon Maksniemi</a:t>
                      </a:r>
                      <a:endParaRPr lang="fi-FI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 dirty="0">
                          <a:effectLst/>
                        </a:rPr>
                        <a:t>1.10</a:t>
                      </a:r>
                      <a:endParaRPr lang="fi-FI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 dirty="0">
                          <a:effectLst/>
                        </a:rPr>
                        <a:t>1.32</a:t>
                      </a:r>
                      <a:endParaRPr lang="fi-FI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 dirty="0">
                          <a:effectLst/>
                        </a:rPr>
                        <a:t>1.49</a:t>
                      </a:r>
                      <a:endParaRPr lang="fi-FI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 dirty="0">
                          <a:effectLst/>
                        </a:rPr>
                        <a:t>1.52</a:t>
                      </a:r>
                      <a:endParaRPr lang="fi-FI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extLst>
                  <a:ext uri="{0D108BD9-81ED-4DB2-BD59-A6C34878D82A}">
                    <a16:rowId xmlns:a16="http://schemas.microsoft.com/office/drawing/2014/main" val="513928377"/>
                  </a:ext>
                </a:extLst>
              </a:tr>
              <a:tr h="115196"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Vt4/29 Oulu-Kemi-Tornio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Simon Maksniemi-Kemi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 dirty="0">
                          <a:effectLst/>
                        </a:rPr>
                        <a:t>1.08</a:t>
                      </a:r>
                      <a:endParaRPr lang="fi-FI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1.29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1.37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1.38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extLst>
                  <a:ext uri="{0D108BD9-81ED-4DB2-BD59-A6C34878D82A}">
                    <a16:rowId xmlns:a16="http://schemas.microsoft.com/office/drawing/2014/main" val="2207300379"/>
                  </a:ext>
                </a:extLst>
              </a:tr>
              <a:tr h="115196"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Vt4/29 Oulu-Kemi-Tornio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Kemi-Tornio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 dirty="0">
                          <a:effectLst/>
                        </a:rPr>
                        <a:t>1.09</a:t>
                      </a:r>
                      <a:endParaRPr lang="fi-FI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1.39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1.45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1.46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extLst>
                  <a:ext uri="{0D108BD9-81ED-4DB2-BD59-A6C34878D82A}">
                    <a16:rowId xmlns:a16="http://schemas.microsoft.com/office/drawing/2014/main" val="2417217135"/>
                  </a:ext>
                </a:extLst>
              </a:tr>
              <a:tr h="115196"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Vt4 Keminmaa-Rovaniemi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Keminmaa-Tervola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1.14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1.59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1.81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1.76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extLst>
                  <a:ext uri="{0D108BD9-81ED-4DB2-BD59-A6C34878D82A}">
                    <a16:rowId xmlns:a16="http://schemas.microsoft.com/office/drawing/2014/main" val="2577785773"/>
                  </a:ext>
                </a:extLst>
              </a:tr>
              <a:tr h="115196"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Vt4 Keminmaa-Rovaniemi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Tervola-Muurola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1.07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1.43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1.59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1.58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extLst>
                  <a:ext uri="{0D108BD9-81ED-4DB2-BD59-A6C34878D82A}">
                    <a16:rowId xmlns:a16="http://schemas.microsoft.com/office/drawing/2014/main" val="1789575787"/>
                  </a:ext>
                </a:extLst>
              </a:tr>
              <a:tr h="115196"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Vt4 Keminmaa-Rovaniemi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Muurola-Rovaniemi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1.07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1.33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1.49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1.45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extLst>
                  <a:ext uri="{0D108BD9-81ED-4DB2-BD59-A6C34878D82A}">
                    <a16:rowId xmlns:a16="http://schemas.microsoft.com/office/drawing/2014/main" val="776791131"/>
                  </a:ext>
                </a:extLst>
              </a:tr>
              <a:tr h="115196"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Vt4 Rovaniemi-Utsjoki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Rovaniemi-Vikajärvi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1.04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1.12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1.19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1.16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extLst>
                  <a:ext uri="{0D108BD9-81ED-4DB2-BD59-A6C34878D82A}">
                    <a16:rowId xmlns:a16="http://schemas.microsoft.com/office/drawing/2014/main" val="1146478430"/>
                  </a:ext>
                </a:extLst>
              </a:tr>
              <a:tr h="115196"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Vt4 Rovaniemi-Utsjoki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Vikajärvi-Sodankylä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1.05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1.21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1.28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1.25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extLst>
                  <a:ext uri="{0D108BD9-81ED-4DB2-BD59-A6C34878D82A}">
                    <a16:rowId xmlns:a16="http://schemas.microsoft.com/office/drawing/2014/main" val="2523869791"/>
                  </a:ext>
                </a:extLst>
              </a:tr>
              <a:tr h="115196"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Vt4 Rovaniemi-Utsjoki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Sodankylä-Ivalo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1.05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1.12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1.24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1.18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extLst>
                  <a:ext uri="{0D108BD9-81ED-4DB2-BD59-A6C34878D82A}">
                    <a16:rowId xmlns:a16="http://schemas.microsoft.com/office/drawing/2014/main" val="349119206"/>
                  </a:ext>
                </a:extLst>
              </a:tr>
              <a:tr h="115196"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Vt4 Rovaniemi-Utsjoki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Ivalo-Inari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1.03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1.17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1.36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1.29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extLst>
                  <a:ext uri="{0D108BD9-81ED-4DB2-BD59-A6C34878D82A}">
                    <a16:rowId xmlns:a16="http://schemas.microsoft.com/office/drawing/2014/main" val="2969663587"/>
                  </a:ext>
                </a:extLst>
              </a:tr>
              <a:tr h="115196"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Vt5 Lusi-Mikkeli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Lusi-Mikkeli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1.17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1.54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1.70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1.78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extLst>
                  <a:ext uri="{0D108BD9-81ED-4DB2-BD59-A6C34878D82A}">
                    <a16:rowId xmlns:a16="http://schemas.microsoft.com/office/drawing/2014/main" val="2765801915"/>
                  </a:ext>
                </a:extLst>
              </a:tr>
              <a:tr h="115196"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Vt5 Mikkeli-Kuopio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Mikkeli-Juva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1.12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1.50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1.69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1.74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extLst>
                  <a:ext uri="{0D108BD9-81ED-4DB2-BD59-A6C34878D82A}">
                    <a16:rowId xmlns:a16="http://schemas.microsoft.com/office/drawing/2014/main" val="2927205327"/>
                  </a:ext>
                </a:extLst>
              </a:tr>
              <a:tr h="115196"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Vt5 Mikkeli-Kuopio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Juva-Joroinen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1.15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1.63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1.80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1.90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extLst>
                  <a:ext uri="{0D108BD9-81ED-4DB2-BD59-A6C34878D82A}">
                    <a16:rowId xmlns:a16="http://schemas.microsoft.com/office/drawing/2014/main" val="69692044"/>
                  </a:ext>
                </a:extLst>
              </a:tr>
              <a:tr h="115196"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Vt5 Mikkeli-Kuopio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Joroinen-Varkaus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1.05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1.27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1.37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1.32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extLst>
                  <a:ext uri="{0D108BD9-81ED-4DB2-BD59-A6C34878D82A}">
                    <a16:rowId xmlns:a16="http://schemas.microsoft.com/office/drawing/2014/main" val="3244391177"/>
                  </a:ext>
                </a:extLst>
              </a:tr>
              <a:tr h="115196"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Vt5 Mikkeli-Kuopio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Varkaus-Humalajoki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0.99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1.27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1.37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1.43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extLst>
                  <a:ext uri="{0D108BD9-81ED-4DB2-BD59-A6C34878D82A}">
                    <a16:rowId xmlns:a16="http://schemas.microsoft.com/office/drawing/2014/main" val="1986462903"/>
                  </a:ext>
                </a:extLst>
              </a:tr>
              <a:tr h="115196"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Vt5 Mikkeli-Kuopio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Humalajoki-Kuopio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1.10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1.49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1.46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1.49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extLst>
                  <a:ext uri="{0D108BD9-81ED-4DB2-BD59-A6C34878D82A}">
                    <a16:rowId xmlns:a16="http://schemas.microsoft.com/office/drawing/2014/main" val="3493118886"/>
                  </a:ext>
                </a:extLst>
              </a:tr>
              <a:tr h="115196"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Vt5 Kuopio-Iisalmi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Kuopio-Siilinjärvi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1.10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 dirty="0">
                          <a:effectLst/>
                        </a:rPr>
                        <a:t>1.47</a:t>
                      </a:r>
                      <a:endParaRPr lang="fi-FI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1.66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1.65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extLst>
                  <a:ext uri="{0D108BD9-81ED-4DB2-BD59-A6C34878D82A}">
                    <a16:rowId xmlns:a16="http://schemas.microsoft.com/office/drawing/2014/main" val="776792061"/>
                  </a:ext>
                </a:extLst>
              </a:tr>
              <a:tr h="115196"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Vt5 Kuopio-Iisalmi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Siilinjärvi-Iisalmi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1.06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1.37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1.60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1.64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extLst>
                  <a:ext uri="{0D108BD9-81ED-4DB2-BD59-A6C34878D82A}">
                    <a16:rowId xmlns:a16="http://schemas.microsoft.com/office/drawing/2014/main" val="3751144632"/>
                  </a:ext>
                </a:extLst>
              </a:tr>
              <a:tr h="115196"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Vt5 Iisalmi-Kajaani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Vt5 Iisalmi-Kajaani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1.03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1.28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1.52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 dirty="0">
                          <a:effectLst/>
                        </a:rPr>
                        <a:t>1.63</a:t>
                      </a:r>
                      <a:endParaRPr lang="fi-FI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extLst>
                  <a:ext uri="{0D108BD9-81ED-4DB2-BD59-A6C34878D82A}">
                    <a16:rowId xmlns:a16="http://schemas.microsoft.com/office/drawing/2014/main" val="3683581314"/>
                  </a:ext>
                </a:extLst>
              </a:tr>
            </a:tbl>
          </a:graphicData>
        </a:graphic>
      </p:graphicFrame>
      <p:graphicFrame>
        <p:nvGraphicFramePr>
          <p:cNvPr id="10" name="Sisällön paikkamerkki 8">
            <a:extLst>
              <a:ext uri="{FF2B5EF4-FFF2-40B4-BE49-F238E27FC236}">
                <a16:creationId xmlns:a16="http://schemas.microsoft.com/office/drawing/2014/main" id="{6F99E072-14B8-613F-41F6-7E15A2ABDC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7555847"/>
              </p:ext>
            </p:extLst>
          </p:nvPr>
        </p:nvGraphicFramePr>
        <p:xfrm>
          <a:off x="8410575" y="2"/>
          <a:ext cx="3781414" cy="68746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1263">
                  <a:extLst>
                    <a:ext uri="{9D8B030D-6E8A-4147-A177-3AD203B41FA5}">
                      <a16:colId xmlns:a16="http://schemas.microsoft.com/office/drawing/2014/main" val="2209431422"/>
                    </a:ext>
                  </a:extLst>
                </a:gridCol>
                <a:gridCol w="1131263">
                  <a:extLst>
                    <a:ext uri="{9D8B030D-6E8A-4147-A177-3AD203B41FA5}">
                      <a16:colId xmlns:a16="http://schemas.microsoft.com/office/drawing/2014/main" val="1859190104"/>
                    </a:ext>
                  </a:extLst>
                </a:gridCol>
                <a:gridCol w="379722">
                  <a:extLst>
                    <a:ext uri="{9D8B030D-6E8A-4147-A177-3AD203B41FA5}">
                      <a16:colId xmlns:a16="http://schemas.microsoft.com/office/drawing/2014/main" val="3230043435"/>
                    </a:ext>
                  </a:extLst>
                </a:gridCol>
                <a:gridCol w="379722">
                  <a:extLst>
                    <a:ext uri="{9D8B030D-6E8A-4147-A177-3AD203B41FA5}">
                      <a16:colId xmlns:a16="http://schemas.microsoft.com/office/drawing/2014/main" val="2380809438"/>
                    </a:ext>
                  </a:extLst>
                </a:gridCol>
                <a:gridCol w="379722">
                  <a:extLst>
                    <a:ext uri="{9D8B030D-6E8A-4147-A177-3AD203B41FA5}">
                      <a16:colId xmlns:a16="http://schemas.microsoft.com/office/drawing/2014/main" val="650249933"/>
                    </a:ext>
                  </a:extLst>
                </a:gridCol>
                <a:gridCol w="379722">
                  <a:extLst>
                    <a:ext uri="{9D8B030D-6E8A-4147-A177-3AD203B41FA5}">
                      <a16:colId xmlns:a16="http://schemas.microsoft.com/office/drawing/2014/main" val="286974975"/>
                    </a:ext>
                  </a:extLst>
                </a:gridCol>
              </a:tblGrid>
              <a:tr h="154172"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yhteysväli</a:t>
                      </a:r>
                      <a:endParaRPr lang="fi-FI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jakso</a:t>
                      </a:r>
                      <a:endParaRPr lang="fi-FI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2030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2040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2050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2060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extLst>
                  <a:ext uri="{0D108BD9-81ED-4DB2-BD59-A6C34878D82A}">
                    <a16:rowId xmlns:a16="http://schemas.microsoft.com/office/drawing/2014/main" val="1136434672"/>
                  </a:ext>
                </a:extLst>
              </a:tr>
              <a:tr h="105359"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Vt6 Koskenkylä-Kouvola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Koskenkylä-Kouvola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1.13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1.40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 dirty="0">
                          <a:effectLst/>
                        </a:rPr>
                        <a:t>1.57</a:t>
                      </a:r>
                      <a:endParaRPr lang="fi-FI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 dirty="0">
                          <a:effectLst/>
                        </a:rPr>
                        <a:t>1.56</a:t>
                      </a:r>
                      <a:endParaRPr lang="fi-FI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extLst>
                  <a:ext uri="{0D108BD9-81ED-4DB2-BD59-A6C34878D82A}">
                    <a16:rowId xmlns:a16="http://schemas.microsoft.com/office/drawing/2014/main" val="2911575015"/>
                  </a:ext>
                </a:extLst>
              </a:tr>
              <a:tr h="105359"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Vt6 Kouvola-Imatra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Kouvola-Taavetti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1.02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1.27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1.50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1.59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extLst>
                  <a:ext uri="{0D108BD9-81ED-4DB2-BD59-A6C34878D82A}">
                    <a16:rowId xmlns:a16="http://schemas.microsoft.com/office/drawing/2014/main" val="2125827756"/>
                  </a:ext>
                </a:extLst>
              </a:tr>
              <a:tr h="105359"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Vt6 Kouvola-Imatra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Taavetti-Lappeenranta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1.03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1.23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1.43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1.53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extLst>
                  <a:ext uri="{0D108BD9-81ED-4DB2-BD59-A6C34878D82A}">
                    <a16:rowId xmlns:a16="http://schemas.microsoft.com/office/drawing/2014/main" val="3628316309"/>
                  </a:ext>
                </a:extLst>
              </a:tr>
              <a:tr h="105359"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Vt6 Kouvola-Imatra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Lappeenranta-Imatra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1.13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1.48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1.62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1.62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extLst>
                  <a:ext uri="{0D108BD9-81ED-4DB2-BD59-A6C34878D82A}">
                    <a16:rowId xmlns:a16="http://schemas.microsoft.com/office/drawing/2014/main" val="2405352520"/>
                  </a:ext>
                </a:extLst>
              </a:tr>
              <a:tr h="105359"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Vt6 Imatra-Joensuu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Imatra-Särkisalmi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1.01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1.13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1.21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1.26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extLst>
                  <a:ext uri="{0D108BD9-81ED-4DB2-BD59-A6C34878D82A}">
                    <a16:rowId xmlns:a16="http://schemas.microsoft.com/office/drawing/2014/main" val="873321147"/>
                  </a:ext>
                </a:extLst>
              </a:tr>
              <a:tr h="105359"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Vt6 Imatra-Joensuu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Särkisalmi-Tohmajärvi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0.95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1.14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1.22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1.26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extLst>
                  <a:ext uri="{0D108BD9-81ED-4DB2-BD59-A6C34878D82A}">
                    <a16:rowId xmlns:a16="http://schemas.microsoft.com/office/drawing/2014/main" val="960168356"/>
                  </a:ext>
                </a:extLst>
              </a:tr>
              <a:tr h="105359"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Vt6 Imatra-Joensuu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Tohmajärvi-Joensuu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0.99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1.26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1.32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1.36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extLst>
                  <a:ext uri="{0D108BD9-81ED-4DB2-BD59-A6C34878D82A}">
                    <a16:rowId xmlns:a16="http://schemas.microsoft.com/office/drawing/2014/main" val="1239053654"/>
                  </a:ext>
                </a:extLst>
              </a:tr>
              <a:tr h="105359"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Vt7 Helsinki-Vaalimaa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Helsinki-Porvoo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1.24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1.72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1.91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1.83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extLst>
                  <a:ext uri="{0D108BD9-81ED-4DB2-BD59-A6C34878D82A}">
                    <a16:rowId xmlns:a16="http://schemas.microsoft.com/office/drawing/2014/main" val="355679663"/>
                  </a:ext>
                </a:extLst>
              </a:tr>
              <a:tr h="105359"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Vt7 Helsinki-Vaalimaa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Porvoo-Koskenkylä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1.04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1.19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1.33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1.34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extLst>
                  <a:ext uri="{0D108BD9-81ED-4DB2-BD59-A6C34878D82A}">
                    <a16:rowId xmlns:a16="http://schemas.microsoft.com/office/drawing/2014/main" val="1947679165"/>
                  </a:ext>
                </a:extLst>
              </a:tr>
              <a:tr h="105359"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Vt7 Helsinki-Vaalimaa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Koskenkylä-Kotka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1.06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1.17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1.24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1.19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extLst>
                  <a:ext uri="{0D108BD9-81ED-4DB2-BD59-A6C34878D82A}">
                    <a16:rowId xmlns:a16="http://schemas.microsoft.com/office/drawing/2014/main" val="2148236202"/>
                  </a:ext>
                </a:extLst>
              </a:tr>
              <a:tr h="105359"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Vt7 Helsinki-Vaalimaa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Kotka-Hamina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0.99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1.18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1.31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1.26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extLst>
                  <a:ext uri="{0D108BD9-81ED-4DB2-BD59-A6C34878D82A}">
                    <a16:rowId xmlns:a16="http://schemas.microsoft.com/office/drawing/2014/main" val="1120514633"/>
                  </a:ext>
                </a:extLst>
              </a:tr>
              <a:tr h="105359"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Vt7 Helsinki-Vaalimaa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Hamina-Vaalimaa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0.98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1.07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1.13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1.18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extLst>
                  <a:ext uri="{0D108BD9-81ED-4DB2-BD59-A6C34878D82A}">
                    <a16:rowId xmlns:a16="http://schemas.microsoft.com/office/drawing/2014/main" val="3522567667"/>
                  </a:ext>
                </a:extLst>
              </a:tr>
              <a:tr h="105359"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Vt8 Turku-Pori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Raisio-Mynämäki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1.05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1.35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1.52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1.43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extLst>
                  <a:ext uri="{0D108BD9-81ED-4DB2-BD59-A6C34878D82A}">
                    <a16:rowId xmlns:a16="http://schemas.microsoft.com/office/drawing/2014/main" val="2824217163"/>
                  </a:ext>
                </a:extLst>
              </a:tr>
              <a:tr h="105359"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Vt8 Turku-Pori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Mynämäki-Laitila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1.02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1.42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1.62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1.68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extLst>
                  <a:ext uri="{0D108BD9-81ED-4DB2-BD59-A6C34878D82A}">
                    <a16:rowId xmlns:a16="http://schemas.microsoft.com/office/drawing/2014/main" val="519093350"/>
                  </a:ext>
                </a:extLst>
              </a:tr>
              <a:tr h="105359"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Vt8 Turku-Pori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Laitila-Rauma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1.07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1.38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1.67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1.56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extLst>
                  <a:ext uri="{0D108BD9-81ED-4DB2-BD59-A6C34878D82A}">
                    <a16:rowId xmlns:a16="http://schemas.microsoft.com/office/drawing/2014/main" val="1275913639"/>
                  </a:ext>
                </a:extLst>
              </a:tr>
              <a:tr h="105359"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Vt8 Turku-Pori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Rauma-Pori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1.10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1.53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1.77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1.81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extLst>
                  <a:ext uri="{0D108BD9-81ED-4DB2-BD59-A6C34878D82A}">
                    <a16:rowId xmlns:a16="http://schemas.microsoft.com/office/drawing/2014/main" val="4165973970"/>
                  </a:ext>
                </a:extLst>
              </a:tr>
              <a:tr h="105359"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Vt8/19 Jalasjärvi-Kokkola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Ytterjeppo-Pietarsaari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1.04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1.29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1.39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1.33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extLst>
                  <a:ext uri="{0D108BD9-81ED-4DB2-BD59-A6C34878D82A}">
                    <a16:rowId xmlns:a16="http://schemas.microsoft.com/office/drawing/2014/main" val="3343773506"/>
                  </a:ext>
                </a:extLst>
              </a:tr>
              <a:tr h="105359"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Vt8/19 Jalasjärvi-Kokkola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Pietarsaari-Kokkola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1.07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1.49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1.63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1.62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extLst>
                  <a:ext uri="{0D108BD9-81ED-4DB2-BD59-A6C34878D82A}">
                    <a16:rowId xmlns:a16="http://schemas.microsoft.com/office/drawing/2014/main" val="1107031306"/>
                  </a:ext>
                </a:extLst>
              </a:tr>
              <a:tr h="105359"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Vt9 Turku-Akaa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Turku-Aura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1.20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1.51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1.67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1.87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extLst>
                  <a:ext uri="{0D108BD9-81ED-4DB2-BD59-A6C34878D82A}">
                    <a16:rowId xmlns:a16="http://schemas.microsoft.com/office/drawing/2014/main" val="3425481357"/>
                  </a:ext>
                </a:extLst>
              </a:tr>
              <a:tr h="105359"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Vt9 Turku-Akaa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Aura-Loimaa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1.06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1.34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1.62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1.71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extLst>
                  <a:ext uri="{0D108BD9-81ED-4DB2-BD59-A6C34878D82A}">
                    <a16:rowId xmlns:a16="http://schemas.microsoft.com/office/drawing/2014/main" val="1898086303"/>
                  </a:ext>
                </a:extLst>
              </a:tr>
              <a:tr h="105359"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Vt9 Turku-Akaa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Loimaa-Urjala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1.03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1.29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1.43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1.46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extLst>
                  <a:ext uri="{0D108BD9-81ED-4DB2-BD59-A6C34878D82A}">
                    <a16:rowId xmlns:a16="http://schemas.microsoft.com/office/drawing/2014/main" val="1057490838"/>
                  </a:ext>
                </a:extLst>
              </a:tr>
              <a:tr h="105359"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Vt9 Turku-Akaa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Urjala-Akaa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1.05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1.29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1.44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1.49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extLst>
                  <a:ext uri="{0D108BD9-81ED-4DB2-BD59-A6C34878D82A}">
                    <a16:rowId xmlns:a16="http://schemas.microsoft.com/office/drawing/2014/main" val="2876518189"/>
                  </a:ext>
                </a:extLst>
              </a:tr>
              <a:tr h="105359"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Vt9 Tampere-Jyväskylä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Tampere-Alasjärvi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1.12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1.38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1.55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1.41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extLst>
                  <a:ext uri="{0D108BD9-81ED-4DB2-BD59-A6C34878D82A}">
                    <a16:rowId xmlns:a16="http://schemas.microsoft.com/office/drawing/2014/main" val="1309376673"/>
                  </a:ext>
                </a:extLst>
              </a:tr>
              <a:tr h="105359"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Vt9 Tampere-Jyväskylä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Alasjärvi-Orivesi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1.21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1.53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1.76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1.80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extLst>
                  <a:ext uri="{0D108BD9-81ED-4DB2-BD59-A6C34878D82A}">
                    <a16:rowId xmlns:a16="http://schemas.microsoft.com/office/drawing/2014/main" val="1902576262"/>
                  </a:ext>
                </a:extLst>
              </a:tr>
              <a:tr h="105359"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Vt9 Tampere-Jyväskylä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Orivesi-Jämsä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1.15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1.46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1.65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1.75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extLst>
                  <a:ext uri="{0D108BD9-81ED-4DB2-BD59-A6C34878D82A}">
                    <a16:rowId xmlns:a16="http://schemas.microsoft.com/office/drawing/2014/main" val="4107110732"/>
                  </a:ext>
                </a:extLst>
              </a:tr>
              <a:tr h="105359"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Vt9 Tampere-Jyväskylä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Jämsä-Muurame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1.33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1.63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1.91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2.01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extLst>
                  <a:ext uri="{0D108BD9-81ED-4DB2-BD59-A6C34878D82A}">
                    <a16:rowId xmlns:a16="http://schemas.microsoft.com/office/drawing/2014/main" val="1129312621"/>
                  </a:ext>
                </a:extLst>
              </a:tr>
              <a:tr h="105359"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Vt9 Tampere-Jyväskylä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Muurame-Jyväskylä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1.22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1.47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1.59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1.64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extLst>
                  <a:ext uri="{0D108BD9-81ED-4DB2-BD59-A6C34878D82A}">
                    <a16:rowId xmlns:a16="http://schemas.microsoft.com/office/drawing/2014/main" val="806163492"/>
                  </a:ext>
                </a:extLst>
              </a:tr>
              <a:tr h="105359"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Vt9 Jyväskylä-Kuopio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Jyväskylä-Hankasalmi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1.14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1.43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1.60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1.75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extLst>
                  <a:ext uri="{0D108BD9-81ED-4DB2-BD59-A6C34878D82A}">
                    <a16:rowId xmlns:a16="http://schemas.microsoft.com/office/drawing/2014/main" val="3653263585"/>
                  </a:ext>
                </a:extLst>
              </a:tr>
              <a:tr h="105359"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Vt9 Jyväskylä-Kuopio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Hankasalmi-Suonenjoki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1.29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1.92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2.23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2.35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extLst>
                  <a:ext uri="{0D108BD9-81ED-4DB2-BD59-A6C34878D82A}">
                    <a16:rowId xmlns:a16="http://schemas.microsoft.com/office/drawing/2014/main" val="2062875663"/>
                  </a:ext>
                </a:extLst>
              </a:tr>
              <a:tr h="105359"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Vt9 Jyväskylä-Kuopio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Suonenjoki-Vehmasmäki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1.28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1.84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2.07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2.19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extLst>
                  <a:ext uri="{0D108BD9-81ED-4DB2-BD59-A6C34878D82A}">
                    <a16:rowId xmlns:a16="http://schemas.microsoft.com/office/drawing/2014/main" val="2672222486"/>
                  </a:ext>
                </a:extLst>
              </a:tr>
              <a:tr h="105359"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Vt9 Kuopio-Joensuu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Kuopio-Viinijärvi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1.04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1.30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1.33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1.33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extLst>
                  <a:ext uri="{0D108BD9-81ED-4DB2-BD59-A6C34878D82A}">
                    <a16:rowId xmlns:a16="http://schemas.microsoft.com/office/drawing/2014/main" val="1266117646"/>
                  </a:ext>
                </a:extLst>
              </a:tr>
              <a:tr h="105359"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Vt9 Kuopio-Joensuu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Viinijärvi-Ylämylly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1.12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1.40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1.48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1.61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extLst>
                  <a:ext uri="{0D108BD9-81ED-4DB2-BD59-A6C34878D82A}">
                    <a16:rowId xmlns:a16="http://schemas.microsoft.com/office/drawing/2014/main" val="3470896576"/>
                  </a:ext>
                </a:extLst>
              </a:tr>
              <a:tr h="105359"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Vt9 Kuopio-Joensuu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 dirty="0">
                          <a:effectLst/>
                        </a:rPr>
                        <a:t>Ylämylly-Joensuu</a:t>
                      </a:r>
                      <a:endParaRPr lang="fi-FI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1.02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1.23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1.27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1.40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extLst>
                  <a:ext uri="{0D108BD9-81ED-4DB2-BD59-A6C34878D82A}">
                    <a16:rowId xmlns:a16="http://schemas.microsoft.com/office/drawing/2014/main" val="1276098755"/>
                  </a:ext>
                </a:extLst>
              </a:tr>
              <a:tr h="105359"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Vt12 Rauma-Tampere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Rauma-Huittinen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1.14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1.31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1.37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1.36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extLst>
                  <a:ext uri="{0D108BD9-81ED-4DB2-BD59-A6C34878D82A}">
                    <a16:rowId xmlns:a16="http://schemas.microsoft.com/office/drawing/2014/main" val="3685465768"/>
                  </a:ext>
                </a:extLst>
              </a:tr>
              <a:tr h="105359"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Vt12 Rauma-Tampere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Huittinen-Sastamala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1.01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1.22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1.42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1.48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extLst>
                  <a:ext uri="{0D108BD9-81ED-4DB2-BD59-A6C34878D82A}">
                    <a16:rowId xmlns:a16="http://schemas.microsoft.com/office/drawing/2014/main" val="2911640208"/>
                  </a:ext>
                </a:extLst>
              </a:tr>
              <a:tr h="105359"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Vt12 Rauma-Tampere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Sastamala-Nokia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1.08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1.40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1.59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1.67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extLst>
                  <a:ext uri="{0D108BD9-81ED-4DB2-BD59-A6C34878D82A}">
                    <a16:rowId xmlns:a16="http://schemas.microsoft.com/office/drawing/2014/main" val="3616445028"/>
                  </a:ext>
                </a:extLst>
              </a:tr>
              <a:tr h="105359"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Vt12 Rauma-Tampere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Nokia-Tampere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1.01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1.48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1.45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1.50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extLst>
                  <a:ext uri="{0D108BD9-81ED-4DB2-BD59-A6C34878D82A}">
                    <a16:rowId xmlns:a16="http://schemas.microsoft.com/office/drawing/2014/main" val="3865396210"/>
                  </a:ext>
                </a:extLst>
              </a:tr>
              <a:tr h="105359"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Vt12 Tampere-Lahti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Tampere-Kangasala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1.17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1.61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1.71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1.76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extLst>
                  <a:ext uri="{0D108BD9-81ED-4DB2-BD59-A6C34878D82A}">
                    <a16:rowId xmlns:a16="http://schemas.microsoft.com/office/drawing/2014/main" val="1554240897"/>
                  </a:ext>
                </a:extLst>
              </a:tr>
              <a:tr h="105359"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Vt12 Tampere-Lahti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Kangasala-Pälkäne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1.15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1.47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1.62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1.62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extLst>
                  <a:ext uri="{0D108BD9-81ED-4DB2-BD59-A6C34878D82A}">
                    <a16:rowId xmlns:a16="http://schemas.microsoft.com/office/drawing/2014/main" val="3294442264"/>
                  </a:ext>
                </a:extLst>
              </a:tr>
              <a:tr h="105359"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Vt12 Tampere-Lahti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Pälkäne-Tuulos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1.12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1.26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1.41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1.49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extLst>
                  <a:ext uri="{0D108BD9-81ED-4DB2-BD59-A6C34878D82A}">
                    <a16:rowId xmlns:a16="http://schemas.microsoft.com/office/drawing/2014/main" val="2236285696"/>
                  </a:ext>
                </a:extLst>
              </a:tr>
              <a:tr h="105359"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Vt12 Tampere-Lahti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Tuulos-Hollola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1.14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1.32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1.43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1.49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extLst>
                  <a:ext uri="{0D108BD9-81ED-4DB2-BD59-A6C34878D82A}">
                    <a16:rowId xmlns:a16="http://schemas.microsoft.com/office/drawing/2014/main" val="1511182740"/>
                  </a:ext>
                </a:extLst>
              </a:tr>
              <a:tr h="105359"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Vt12 Tampere-Lahti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Hollola-Lahti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1.18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1.42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1.64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1.63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extLst>
                  <a:ext uri="{0D108BD9-81ED-4DB2-BD59-A6C34878D82A}">
                    <a16:rowId xmlns:a16="http://schemas.microsoft.com/office/drawing/2014/main" val="3347237174"/>
                  </a:ext>
                </a:extLst>
              </a:tr>
              <a:tr h="105359"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Vt12 Lahti-Kouvola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Lahti-Nastola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1.04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1.24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1.41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1.47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extLst>
                  <a:ext uri="{0D108BD9-81ED-4DB2-BD59-A6C34878D82A}">
                    <a16:rowId xmlns:a16="http://schemas.microsoft.com/office/drawing/2014/main" val="3314171600"/>
                  </a:ext>
                </a:extLst>
              </a:tr>
              <a:tr h="105359"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Vt12 Lahti-Kouvola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Nastola-Keltti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1.10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1.91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2.57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2.02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extLst>
                  <a:ext uri="{0D108BD9-81ED-4DB2-BD59-A6C34878D82A}">
                    <a16:rowId xmlns:a16="http://schemas.microsoft.com/office/drawing/2014/main" val="1598408044"/>
                  </a:ext>
                </a:extLst>
              </a:tr>
              <a:tr h="105359"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Vt15 Kotka-Kouvola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Kotkan sisääntulotie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0.97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1.12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1.08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0.96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extLst>
                  <a:ext uri="{0D108BD9-81ED-4DB2-BD59-A6C34878D82A}">
                    <a16:rowId xmlns:a16="http://schemas.microsoft.com/office/drawing/2014/main" val="384564860"/>
                  </a:ext>
                </a:extLst>
              </a:tr>
              <a:tr h="105359"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Vt15 Kotka-Kouvola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Rantahaka-Kouvola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1.25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1.92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2.34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2.48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extLst>
                  <a:ext uri="{0D108BD9-81ED-4DB2-BD59-A6C34878D82A}">
                    <a16:rowId xmlns:a16="http://schemas.microsoft.com/office/drawing/2014/main" val="3312973245"/>
                  </a:ext>
                </a:extLst>
              </a:tr>
              <a:tr h="105359"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Vt18 Seinäjoki-Vaasa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Seinäjoki-Laihia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1.13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1.75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2.24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2.36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extLst>
                  <a:ext uri="{0D108BD9-81ED-4DB2-BD59-A6C34878D82A}">
                    <a16:rowId xmlns:a16="http://schemas.microsoft.com/office/drawing/2014/main" val="2804740336"/>
                  </a:ext>
                </a:extLst>
              </a:tr>
              <a:tr h="105359"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Vt8/19 Jalasjärvi-Kokkola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Jalasjärvi-Seinäjoki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1.21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1.75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2.06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1.88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extLst>
                  <a:ext uri="{0D108BD9-81ED-4DB2-BD59-A6C34878D82A}">
                    <a16:rowId xmlns:a16="http://schemas.microsoft.com/office/drawing/2014/main" val="2952530386"/>
                  </a:ext>
                </a:extLst>
              </a:tr>
              <a:tr h="105359"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Vt8/19 Jalasjärvi-Kokkola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Seinäjoki-Ytterjeppo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1.15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1.51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1.74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1.72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extLst>
                  <a:ext uri="{0D108BD9-81ED-4DB2-BD59-A6C34878D82A}">
                    <a16:rowId xmlns:a16="http://schemas.microsoft.com/office/drawing/2014/main" val="2984675955"/>
                  </a:ext>
                </a:extLst>
              </a:tr>
              <a:tr h="105359"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Vt25 Hanko-Mäntsälä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Hanko-Karjaa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1.05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1.12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1.21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1.18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extLst>
                  <a:ext uri="{0D108BD9-81ED-4DB2-BD59-A6C34878D82A}">
                    <a16:rowId xmlns:a16="http://schemas.microsoft.com/office/drawing/2014/main" val="3259766450"/>
                  </a:ext>
                </a:extLst>
              </a:tr>
              <a:tr h="105359"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Vt25 Hanko-Mäntsälä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Karjaa-Nummela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1.00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1.20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1.30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1.24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extLst>
                  <a:ext uri="{0D108BD9-81ED-4DB2-BD59-A6C34878D82A}">
                    <a16:rowId xmlns:a16="http://schemas.microsoft.com/office/drawing/2014/main" val="1331613794"/>
                  </a:ext>
                </a:extLst>
              </a:tr>
              <a:tr h="105359"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Vt25 Hanko-Mäntsälä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Nummela-Hyvinkää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1.07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1.41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1.54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1.57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extLst>
                  <a:ext uri="{0D108BD9-81ED-4DB2-BD59-A6C34878D82A}">
                    <a16:rowId xmlns:a16="http://schemas.microsoft.com/office/drawing/2014/main" val="3166805024"/>
                  </a:ext>
                </a:extLst>
              </a:tr>
              <a:tr h="105359"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Vt25 Hanko-Mäntsälä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Hyvinkää-Mäntsälä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1.16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1.55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1.85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1.81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extLst>
                  <a:ext uri="{0D108BD9-81ED-4DB2-BD59-A6C34878D82A}">
                    <a16:rowId xmlns:a16="http://schemas.microsoft.com/office/drawing/2014/main" val="1073686777"/>
                  </a:ext>
                </a:extLst>
              </a:tr>
              <a:tr h="105359"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Vt4/29 Oulu-Kemi-Tornio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Tornio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1.07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1.34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1.34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1.38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extLst>
                  <a:ext uri="{0D108BD9-81ED-4DB2-BD59-A6C34878D82A}">
                    <a16:rowId xmlns:a16="http://schemas.microsoft.com/office/drawing/2014/main" val="3924060809"/>
                  </a:ext>
                </a:extLst>
              </a:tr>
              <a:tr h="105359"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Kt40 Turun kehätie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Naantali-Raisio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1.09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1.23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1.30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1.24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extLst>
                  <a:ext uri="{0D108BD9-81ED-4DB2-BD59-A6C34878D82A}">
                    <a16:rowId xmlns:a16="http://schemas.microsoft.com/office/drawing/2014/main" val="3152846862"/>
                  </a:ext>
                </a:extLst>
              </a:tr>
              <a:tr h="105359"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Kt40 Turun kehätie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Raisio-Kärsämäki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1.13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1.36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1.45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1.46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extLst>
                  <a:ext uri="{0D108BD9-81ED-4DB2-BD59-A6C34878D82A}">
                    <a16:rowId xmlns:a16="http://schemas.microsoft.com/office/drawing/2014/main" val="362268327"/>
                  </a:ext>
                </a:extLst>
              </a:tr>
              <a:tr h="105359"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 dirty="0">
                          <a:effectLst/>
                        </a:rPr>
                        <a:t>Kt40 Turun kehätie</a:t>
                      </a:r>
                      <a:endParaRPr lang="fi-FI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Kärsämäki-Kausela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1.20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1.48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1.58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1.65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extLst>
                  <a:ext uri="{0D108BD9-81ED-4DB2-BD59-A6C34878D82A}">
                    <a16:rowId xmlns:a16="http://schemas.microsoft.com/office/drawing/2014/main" val="3233628477"/>
                  </a:ext>
                </a:extLst>
              </a:tr>
              <a:tr h="105359"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Kt40 Turun kehätie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Kausela-Kirismäki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1.25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1.59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1.80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1.93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extLst>
                  <a:ext uri="{0D108BD9-81ED-4DB2-BD59-A6C34878D82A}">
                    <a16:rowId xmlns:a16="http://schemas.microsoft.com/office/drawing/2014/main" val="390756511"/>
                  </a:ext>
                </a:extLst>
              </a:tr>
              <a:tr h="105359"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Kt50 Kehä III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Länsiväylä-Turunväylä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1.04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1.16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1.15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1.25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extLst>
                  <a:ext uri="{0D108BD9-81ED-4DB2-BD59-A6C34878D82A}">
                    <a16:rowId xmlns:a16="http://schemas.microsoft.com/office/drawing/2014/main" val="1936531298"/>
                  </a:ext>
                </a:extLst>
              </a:tr>
              <a:tr h="105359"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Kt50 Kehä III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Turunväylä-Vantaankoski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1.19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1.49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1.58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1.53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extLst>
                  <a:ext uri="{0D108BD9-81ED-4DB2-BD59-A6C34878D82A}">
                    <a16:rowId xmlns:a16="http://schemas.microsoft.com/office/drawing/2014/main" val="3065688044"/>
                  </a:ext>
                </a:extLst>
              </a:tr>
              <a:tr h="146806"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Kt50 Kehä III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Vantaankoski-Tuusulanväylä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1.22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1.50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1.65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1.59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extLst>
                  <a:ext uri="{0D108BD9-81ED-4DB2-BD59-A6C34878D82A}">
                    <a16:rowId xmlns:a16="http://schemas.microsoft.com/office/drawing/2014/main" val="3785157411"/>
                  </a:ext>
                </a:extLst>
              </a:tr>
              <a:tr h="146806"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Kt50 Kehä III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Tuusulanväylä-Lahdenväylä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1.08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1.32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1.35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1.34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extLst>
                  <a:ext uri="{0D108BD9-81ED-4DB2-BD59-A6C34878D82A}">
                    <a16:rowId xmlns:a16="http://schemas.microsoft.com/office/drawing/2014/main" val="2239729614"/>
                  </a:ext>
                </a:extLst>
              </a:tr>
              <a:tr h="105359"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Kt50 Kehä III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Lahdenväylä-Porvoonväylä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 dirty="0">
                          <a:effectLst/>
                        </a:rPr>
                        <a:t>1.07</a:t>
                      </a:r>
                      <a:endParaRPr lang="fi-FI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1.25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>
                          <a:effectLst/>
                        </a:rPr>
                        <a:t>1.36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u="none" strike="noStrike" dirty="0">
                          <a:effectLst/>
                        </a:rPr>
                        <a:t>1.27</a:t>
                      </a:r>
                      <a:endParaRPr lang="fi-FI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1" marR="1821" marT="1821" marB="0" anchor="b"/>
                </a:tc>
                <a:extLst>
                  <a:ext uri="{0D108BD9-81ED-4DB2-BD59-A6C34878D82A}">
                    <a16:rowId xmlns:a16="http://schemas.microsoft.com/office/drawing/2014/main" val="14451074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1254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088A7BB8-EF9D-E314-753D-42C3EC423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Vilkkaat yhteysvälit</a:t>
            </a:r>
          </a:p>
        </p:txBody>
      </p:sp>
      <p:graphicFrame>
        <p:nvGraphicFramePr>
          <p:cNvPr id="7" name="Taulukko 7">
            <a:extLst>
              <a:ext uri="{FF2B5EF4-FFF2-40B4-BE49-F238E27FC236}">
                <a16:creationId xmlns:a16="http://schemas.microsoft.com/office/drawing/2014/main" id="{E369DC96-5253-5575-8579-F84E4560BE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0128707"/>
              </p:ext>
            </p:extLst>
          </p:nvPr>
        </p:nvGraphicFramePr>
        <p:xfrm>
          <a:off x="4927106" y="1"/>
          <a:ext cx="7264895" cy="68580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2979">
                  <a:extLst>
                    <a:ext uri="{9D8B030D-6E8A-4147-A177-3AD203B41FA5}">
                      <a16:colId xmlns:a16="http://schemas.microsoft.com/office/drawing/2014/main" val="1618638257"/>
                    </a:ext>
                  </a:extLst>
                </a:gridCol>
                <a:gridCol w="1452979">
                  <a:extLst>
                    <a:ext uri="{9D8B030D-6E8A-4147-A177-3AD203B41FA5}">
                      <a16:colId xmlns:a16="http://schemas.microsoft.com/office/drawing/2014/main" val="3295138149"/>
                    </a:ext>
                  </a:extLst>
                </a:gridCol>
                <a:gridCol w="1452979">
                  <a:extLst>
                    <a:ext uri="{9D8B030D-6E8A-4147-A177-3AD203B41FA5}">
                      <a16:colId xmlns:a16="http://schemas.microsoft.com/office/drawing/2014/main" val="2841274867"/>
                    </a:ext>
                  </a:extLst>
                </a:gridCol>
                <a:gridCol w="1452979">
                  <a:extLst>
                    <a:ext uri="{9D8B030D-6E8A-4147-A177-3AD203B41FA5}">
                      <a16:colId xmlns:a16="http://schemas.microsoft.com/office/drawing/2014/main" val="862548924"/>
                    </a:ext>
                  </a:extLst>
                </a:gridCol>
                <a:gridCol w="1452979">
                  <a:extLst>
                    <a:ext uri="{9D8B030D-6E8A-4147-A177-3AD203B41FA5}">
                      <a16:colId xmlns:a16="http://schemas.microsoft.com/office/drawing/2014/main" val="1350004944"/>
                    </a:ext>
                  </a:extLst>
                </a:gridCol>
              </a:tblGrid>
              <a:tr h="393761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2040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2060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8195594"/>
                  </a:ext>
                </a:extLst>
              </a:tr>
              <a:tr h="190728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Vt1 Helsinki-Turku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1.56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1.72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553409"/>
                  </a:ext>
                </a:extLst>
              </a:tr>
              <a:tr h="190728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Vt2 Helsinki-Pori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1.49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8674941"/>
                  </a:ext>
                </a:extLst>
              </a:tr>
              <a:tr h="190728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Vt3 Helsinki-Tampere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1.76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7412257"/>
                  </a:ext>
                </a:extLst>
              </a:tr>
              <a:tr h="190728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Vt3 Tampere-Jalasjärvi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1.76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5280749"/>
                  </a:ext>
                </a:extLst>
              </a:tr>
              <a:tr h="190728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Vt3/Vt18 Seinäjoki-Vaasa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1.84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2.34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2.41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3612926"/>
                  </a:ext>
                </a:extLst>
              </a:tr>
              <a:tr h="190728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Vt4 Helsinki-Lahti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1.84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8240864"/>
                  </a:ext>
                </a:extLst>
              </a:tr>
              <a:tr h="190728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Vt4 Lahti-Jyväskylä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2.16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2.72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2832846"/>
                  </a:ext>
                </a:extLst>
              </a:tr>
              <a:tr h="190728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Vt4 Jyväskylä-Oulu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2.09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2.75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7440967"/>
                  </a:ext>
                </a:extLst>
              </a:tr>
              <a:tr h="371201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Vt4/29 Oulu-Kemi-Tornio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1.37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1.53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818237"/>
                  </a:ext>
                </a:extLst>
              </a:tr>
              <a:tr h="371201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Vt4 Keminmaa-Rovaniemi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1.43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9726905"/>
                  </a:ext>
                </a:extLst>
              </a:tr>
              <a:tr h="190728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Vt4 Rovaniemi-Utsjoki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4435712"/>
                  </a:ext>
                </a:extLst>
              </a:tr>
              <a:tr h="190728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Vt5 Lusi-Mikkeli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1.78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291615"/>
                  </a:ext>
                </a:extLst>
              </a:tr>
              <a:tr h="190728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Vt5 Mikkeli-Kuopio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1.42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1.55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9183045"/>
                  </a:ext>
                </a:extLst>
              </a:tr>
              <a:tr h="190728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Vt5 Kuopio-Iisalmi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1.42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1.64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878139"/>
                  </a:ext>
                </a:extLst>
              </a:tr>
              <a:tr h="190728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Vt5 Iisalmi-Kajaani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1.28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2260884"/>
                  </a:ext>
                </a:extLst>
              </a:tr>
              <a:tr h="190728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Vt6 Koskenkylä-Kouvola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1.56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1853299"/>
                  </a:ext>
                </a:extLst>
              </a:tr>
              <a:tr h="190728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Vt6 Kouvola-Imatra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1.37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1.59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4351214"/>
                  </a:ext>
                </a:extLst>
              </a:tr>
              <a:tr h="190728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Vt6 Imatra-Joensuu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6342505"/>
                  </a:ext>
                </a:extLst>
              </a:tr>
              <a:tr h="190728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Vt7 Helsinki-Vaalimaa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1.49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7050126"/>
                  </a:ext>
                </a:extLst>
              </a:tr>
              <a:tr h="190728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Vt8 Turku-Pori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1.44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1.64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0043750"/>
                  </a:ext>
                </a:extLst>
              </a:tr>
              <a:tr h="190728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Vt8/19 Jalasjärvi-Kokkola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1.52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1.68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545256"/>
                  </a:ext>
                </a:extLst>
              </a:tr>
              <a:tr h="190728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Vt9 Turku-Akaa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1.39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1.68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9948202"/>
                  </a:ext>
                </a:extLst>
              </a:tr>
              <a:tr h="190728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Vt9 Tampere-Jyväskylä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1.49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1.72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7978785"/>
                  </a:ext>
                </a:extLst>
              </a:tr>
              <a:tr h="190728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Vt9 Jyväskylä-Kuopio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2.05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9676764"/>
                  </a:ext>
                </a:extLst>
              </a:tr>
              <a:tr h="190728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Vt9 Kuopio-Joensuu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1.40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4889381"/>
                  </a:ext>
                </a:extLst>
              </a:tr>
              <a:tr h="190728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Vt12 Rauma-Tampere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508746"/>
                  </a:ext>
                </a:extLst>
              </a:tr>
              <a:tr h="190728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Vt12 Tampere-Lahti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1.42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258680"/>
                  </a:ext>
                </a:extLst>
              </a:tr>
              <a:tr h="190728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Vt12 Lahti-Kouvola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1.71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0542788"/>
                  </a:ext>
                </a:extLst>
              </a:tr>
              <a:tr h="190728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Vt15 Kotka-Kouvola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2.09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112145"/>
                  </a:ext>
                </a:extLst>
              </a:tr>
              <a:tr h="190728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Vt25 Hanko-Mäntsälä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1.40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1823472"/>
                  </a:ext>
                </a:extLst>
              </a:tr>
              <a:tr h="190728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Kt40 Turun kehätie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1.53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3327472"/>
                  </a:ext>
                </a:extLst>
              </a:tr>
              <a:tr h="190728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Kt50 Kehä III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1.46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10917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1963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E724C0D2-22B6-0683-1130-6498EC6E7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Kevyiden ajoneuvojen liikennesuoritteiden kasvukertoimet maakunnittain ilman vilkkaimpia yhteysvälejä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FAF7625F-5669-CE7C-C547-CBF090035B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6767" y="1736725"/>
            <a:ext cx="5403034" cy="432000"/>
          </a:xfrm>
        </p:spPr>
        <p:txBody>
          <a:bodyPr/>
          <a:lstStyle/>
          <a:p>
            <a:r>
              <a:rPr lang="fi-FI" dirty="0"/>
              <a:t>Ennuste 2022 (2021=1)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84E5E630-F45D-9381-76B6-5A3F76ADB0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dirty="0"/>
              <a:t>Ennuste 2024 (2022=1)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9D36E823-C45C-02C3-1DA4-A5138CA4BD9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8" y="2171755"/>
            <a:ext cx="5183187" cy="4003564"/>
          </a:xfrm>
          <a:prstGeom prst="rect">
            <a:avLst/>
          </a:prstGeom>
          <a:noFill/>
        </p:spPr>
      </p:pic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E39BB8A5-1C0D-B33E-9473-176DBCB3CF0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74526" y="2168525"/>
            <a:ext cx="5180122" cy="4010025"/>
          </a:xfrm>
          <a:prstGeom prst="rect">
            <a:avLst/>
          </a:prstGeom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6E27A7A1-B283-444D-9F60-83105C666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srgbClr val="7C878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Valtakunnalliset liikenne-ennusteet 2024</a:t>
            </a:r>
          </a:p>
        </p:txBody>
      </p:sp>
    </p:spTree>
    <p:extLst>
      <p:ext uri="{BB962C8B-B14F-4D97-AF65-F5344CB8AC3E}">
        <p14:creationId xmlns:p14="http://schemas.microsoft.com/office/powerpoint/2010/main" val="3049433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E724C0D2-22B6-0683-1130-6498EC6E7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Kevyiden ajoneuvojen liikennesuoritteiden kasvukertoimet tieluokittain ilman pääteiden vilkkaimpia yhteysvälejä 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FAF7625F-5669-CE7C-C547-CBF090035B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6767" y="1736725"/>
            <a:ext cx="5403034" cy="432000"/>
          </a:xfrm>
        </p:spPr>
        <p:txBody>
          <a:bodyPr/>
          <a:lstStyle/>
          <a:p>
            <a:r>
              <a:rPr lang="fi-FI" dirty="0"/>
              <a:t>Ennuste 2022 (2021=1)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84E5E630-F45D-9381-76B6-5A3F76ADB0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dirty="0"/>
              <a:t>Ennuste 2024 (2022=1)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B059BE-C97F-C984-4D30-671F7567555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8" y="2483236"/>
            <a:ext cx="5183187" cy="3380603"/>
          </a:xfrm>
          <a:prstGeom prst="rect">
            <a:avLst/>
          </a:prstGeom>
          <a:noFill/>
        </p:spPr>
      </p:pic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E850FBF0-F729-8635-2F8D-4F7572DD52A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73563" y="2524426"/>
            <a:ext cx="5182049" cy="3298222"/>
          </a:xfrm>
          <a:prstGeom prst="rect">
            <a:avLst/>
          </a:prstGeom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7120870A-02C5-4A6D-AF37-634666788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srgbClr val="7C878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Valtakunnalliset liikenne-ennusteet 2024</a:t>
            </a:r>
          </a:p>
        </p:txBody>
      </p:sp>
    </p:spTree>
    <p:extLst>
      <p:ext uri="{BB962C8B-B14F-4D97-AF65-F5344CB8AC3E}">
        <p14:creationId xmlns:p14="http://schemas.microsoft.com/office/powerpoint/2010/main" val="355881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E724C0D2-22B6-0683-1130-6498EC6E7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Kevyiden ajoneuvojen liikennesuoritteiden kasvukertoimet tieluokittain, pääteiden vilkkaimmat yhteysvälit mukana 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FAF7625F-5669-CE7C-C547-CBF090035B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6767" y="1736725"/>
            <a:ext cx="5403034" cy="432000"/>
          </a:xfrm>
        </p:spPr>
        <p:txBody>
          <a:bodyPr/>
          <a:lstStyle/>
          <a:p>
            <a:r>
              <a:rPr lang="fi-FI" dirty="0"/>
              <a:t>Ennuste 2022 (2021=1)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84E5E630-F45D-9381-76B6-5A3F76ADB0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dirty="0"/>
              <a:t>Ennuste 2024 (2022=1)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375623DB-7773-2D33-E90A-8148438EBF9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8" y="2433641"/>
            <a:ext cx="5183187" cy="3479792"/>
          </a:xfrm>
          <a:prstGeom prst="rect">
            <a:avLst/>
          </a:prstGeom>
          <a:noFill/>
        </p:spPr>
      </p:pic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CDFD9625-5AD4-3BCE-E6F1-C63CC72031D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73563" y="2432978"/>
            <a:ext cx="5182049" cy="3481118"/>
          </a:xfrm>
          <a:prstGeom prst="rect">
            <a:avLst/>
          </a:prstGeom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748037F-4089-4B01-AB0F-7EF14785E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srgbClr val="7C878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Valtakunnalliset liikenne-ennusteet 2024</a:t>
            </a:r>
          </a:p>
        </p:txBody>
      </p:sp>
    </p:spTree>
    <p:extLst>
      <p:ext uri="{BB962C8B-B14F-4D97-AF65-F5344CB8AC3E}">
        <p14:creationId xmlns:p14="http://schemas.microsoft.com/office/powerpoint/2010/main" val="1682135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1787149-DB3E-30BE-B15F-C9CA4B095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Kasvukertoimet tieluokittain, Uusimaa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14225062-561B-CDFF-B62A-EDE0451117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Vilkkaiden yhteysvälien kanssa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6E64798C-3E77-2545-5DB7-408C35A2E8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dirty="0"/>
              <a:t>Ilman vilkkaita yhteysvälejä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AEEF5A6E-76FB-EF4B-05DC-61AE649FCF9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538" y="2169697"/>
            <a:ext cx="5183187" cy="4007681"/>
          </a:xfrm>
          <a:prstGeom prst="rect">
            <a:avLst/>
          </a:prstGeom>
        </p:spPr>
      </p:pic>
      <p:pic>
        <p:nvPicPr>
          <p:cNvPr id="12" name="Sisällön paikkamerkki 11">
            <a:extLst>
              <a:ext uri="{FF2B5EF4-FFF2-40B4-BE49-F238E27FC236}">
                <a16:creationId xmlns:a16="http://schemas.microsoft.com/office/drawing/2014/main" id="{C0C444CF-70A9-B721-62DD-C3F9A81D6D1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74526" y="2168525"/>
            <a:ext cx="5180122" cy="4010025"/>
          </a:xfrm>
          <a:prstGeom prst="rect">
            <a:avLst/>
          </a:prstGeom>
        </p:spPr>
      </p:pic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91CA133-FA4A-4EE5-A55B-2AF90E988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srgbClr val="7C878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Valtakunnalliset liikenne-ennusteet 2024</a:t>
            </a:r>
          </a:p>
        </p:txBody>
      </p:sp>
    </p:spTree>
    <p:extLst>
      <p:ext uri="{BB962C8B-B14F-4D97-AF65-F5344CB8AC3E}">
        <p14:creationId xmlns:p14="http://schemas.microsoft.com/office/powerpoint/2010/main" val="1027096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1787149-DB3E-30BE-B15F-C9CA4B095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Kasvukertoimet tieluokittain, Varsinais-Suomi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14225062-561B-CDFF-B62A-EDE0451117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Vilkkaiden yhteysvälien kanssa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6E64798C-3E77-2545-5DB7-408C35A2E8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dirty="0"/>
              <a:t>Ilman vilkkaita yhteysvälejä</a:t>
            </a:r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AA5185B1-CAEF-B97A-106F-90622ABF5BE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538" y="2169697"/>
            <a:ext cx="5183187" cy="4007681"/>
          </a:xfrm>
          <a:prstGeom prst="rect">
            <a:avLst/>
          </a:prstGeom>
        </p:spPr>
      </p:pic>
      <p:pic>
        <p:nvPicPr>
          <p:cNvPr id="12" name="Sisällön paikkamerkki 11">
            <a:extLst>
              <a:ext uri="{FF2B5EF4-FFF2-40B4-BE49-F238E27FC236}">
                <a16:creationId xmlns:a16="http://schemas.microsoft.com/office/drawing/2014/main" id="{DDD447D6-B26F-BC9E-708E-F43D7ED1A06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74526" y="2168525"/>
            <a:ext cx="5180122" cy="4010025"/>
          </a:xfrm>
          <a:prstGeom prst="rect">
            <a:avLst/>
          </a:prstGeom>
        </p:spPr>
      </p:pic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618DEB77-F444-437C-9B95-C8B01ABE8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srgbClr val="7C878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Valtakunnalliset liikenne-ennusteet 2024</a:t>
            </a:r>
          </a:p>
        </p:txBody>
      </p:sp>
    </p:spTree>
    <p:extLst>
      <p:ext uri="{BB962C8B-B14F-4D97-AF65-F5344CB8AC3E}">
        <p14:creationId xmlns:p14="http://schemas.microsoft.com/office/powerpoint/2010/main" val="1715499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1787149-DB3E-30BE-B15F-C9CA4B095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Kasvukertoimet tieluokittain, Satakunta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14225062-561B-CDFF-B62A-EDE0451117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Vilkkaiden yhteysvälien kanssa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6E64798C-3E77-2545-5DB7-408C35A2E8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dirty="0"/>
              <a:t>Ilman vilkkaita yhteysvälejä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1E790601-6DB4-045F-2D4B-6A3ACA9EBE7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538" y="2169697"/>
            <a:ext cx="5183187" cy="4007681"/>
          </a:xfrm>
          <a:prstGeom prst="rect">
            <a:avLst/>
          </a:prstGeom>
        </p:spPr>
      </p:pic>
      <p:pic>
        <p:nvPicPr>
          <p:cNvPr id="12" name="Sisällön paikkamerkki 11">
            <a:extLst>
              <a:ext uri="{FF2B5EF4-FFF2-40B4-BE49-F238E27FC236}">
                <a16:creationId xmlns:a16="http://schemas.microsoft.com/office/drawing/2014/main" id="{79F077C3-AE78-8F80-10C9-6A91A051880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74526" y="2168525"/>
            <a:ext cx="5180122" cy="4010025"/>
          </a:xfrm>
          <a:prstGeom prst="rect">
            <a:avLst/>
          </a:prstGeom>
        </p:spPr>
      </p:pic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40890080-B2CC-4B8E-A92E-15AF43747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srgbClr val="7C878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Valtakunnalliset liikenne-ennusteet 2024</a:t>
            </a:r>
          </a:p>
        </p:txBody>
      </p:sp>
    </p:spTree>
    <p:extLst>
      <p:ext uri="{BB962C8B-B14F-4D97-AF65-F5344CB8AC3E}">
        <p14:creationId xmlns:p14="http://schemas.microsoft.com/office/powerpoint/2010/main" val="40157043"/>
      </p:ext>
    </p:extLst>
  </p:cSld>
  <p:clrMapOvr>
    <a:masterClrMapping/>
  </p:clrMapOvr>
</p:sld>
</file>

<file path=ppt/theme/theme1.xml><?xml version="1.0" encoding="utf-8"?>
<a:theme xmlns:a="http://schemas.openxmlformats.org/drawingml/2006/main" name="Traficom su">
  <a:themeElements>
    <a:clrScheme name="Traficom_2022">
      <a:dk1>
        <a:srgbClr val="000000"/>
      </a:dk1>
      <a:lt1>
        <a:srgbClr val="FFFFFF"/>
      </a:lt1>
      <a:dk2>
        <a:srgbClr val="002B74"/>
      </a:dk2>
      <a:lt2>
        <a:srgbClr val="0058B1"/>
      </a:lt2>
      <a:accent1>
        <a:srgbClr val="002B74"/>
      </a:accent1>
      <a:accent2>
        <a:srgbClr val="EC017F"/>
      </a:accent2>
      <a:accent3>
        <a:srgbClr val="669BD0"/>
      </a:accent3>
      <a:accent4>
        <a:srgbClr val="81D600"/>
      </a:accent4>
      <a:accent5>
        <a:srgbClr val="00AEB2"/>
      </a:accent5>
      <a:accent6>
        <a:srgbClr val="0058B1"/>
      </a:accent6>
      <a:hlink>
        <a:srgbClr val="00AEB2"/>
      </a:hlink>
      <a:folHlink>
        <a:srgbClr val="820083"/>
      </a:folHlink>
    </a:clrScheme>
    <a:fontScheme name="Traficom 202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wrap="square" rtlCol="0" anchor="t">
        <a:noAutofit/>
      </a:bodyPr>
      <a:lstStyle>
        <a:defPPr algn="ctr">
          <a:defRPr dirty="0" err="1">
            <a:solidFill>
              <a:schemeClr val="bg1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0">
          <a:solidFill>
            <a:srgbClr val="00AEB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rgbClr val="00AEB2"/>
        </a:solidFill>
      </a:spPr>
      <a:bodyPr wrap="none" rtlCol="0">
        <a:spAutoFit/>
      </a:bodyPr>
      <a:lstStyle>
        <a:defPPr algn="l">
          <a:defRPr dirty="0" err="1" smtClean="0">
            <a:solidFill>
              <a:schemeClr val="bg1"/>
            </a:solidFill>
          </a:defRPr>
        </a:defPPr>
      </a:lstStyle>
    </a:txDef>
  </a:objectDefaults>
  <a:extraClrSchemeLst/>
  <a:custClrLst>
    <a:custClr name="Traficom 1">
      <a:srgbClr val="00AEB2"/>
    </a:custClr>
    <a:custClr name="Traficom 2">
      <a:srgbClr val="018285"/>
    </a:custClr>
    <a:custClr name="Traficom 3">
      <a:srgbClr val="0058B1"/>
    </a:custClr>
    <a:custClr name="Traficom 4">
      <a:srgbClr val="159637"/>
    </a:custClr>
    <a:custClr name="Traficom 5">
      <a:srgbClr val="81D600"/>
    </a:custClr>
    <a:custClr name="Traficom 6">
      <a:srgbClr val="009EFF"/>
    </a:custClr>
    <a:custClr name="Traficom 7">
      <a:srgbClr val="0066CC"/>
    </a:custClr>
    <a:custClr name="Traficom 8">
      <a:srgbClr val="EC017F"/>
    </a:custClr>
    <a:custClr name="Traficom 9">
      <a:srgbClr val="E90008"/>
    </a:custClr>
    <a:custClr name="Traficom 10">
      <a:srgbClr val="FF7D00"/>
    </a:custClr>
    <a:custClr name="Traficom 11">
      <a:srgbClr val="FFD400"/>
    </a:custClr>
    <a:custClr name="Traficom 12">
      <a:srgbClr val="056805"/>
    </a:custClr>
    <a:custClr name="Traficom 13">
      <a:srgbClr val="026273"/>
    </a:custClr>
    <a:custClr name="Traficom 14">
      <a:srgbClr val="002C74"/>
    </a:custClr>
    <a:custClr name="Traficom 15">
      <a:srgbClr val="820084"/>
    </a:custClr>
    <a:custClr name="Traficom 16">
      <a:srgbClr val="9E003B"/>
    </a:custClr>
  </a:custClrLst>
  <a:extLst>
    <a:ext uri="{05A4C25C-085E-4340-85A3-A5531E510DB2}">
      <thm15:themeFamily xmlns:thm15="http://schemas.microsoft.com/office/thememl/2012/main" name="2 TRAFICOM FI.potx" id="{77DC5045-66A7-4B62-9879-63A86C5E365F}" vid="{AC9C5C43-DAAD-48D4-A4A5-09DEE50C53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d349d82-60a5-4268-9280-162063032500" xsi:nil="true"/>
    <lcf76f155ced4ddcb4097134ff3c332f xmlns="47a93730-d254-4097-ae78-2c5076cbcdba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DA1CE0E18F0B4791C9E4329FC07645" ma:contentTypeVersion="13" ma:contentTypeDescription="Create a new document." ma:contentTypeScope="" ma:versionID="f8e06f070cd7709f0869b3446697ca02">
  <xsd:schema xmlns:xsd="http://www.w3.org/2001/XMLSchema" xmlns:xs="http://www.w3.org/2001/XMLSchema" xmlns:p="http://schemas.microsoft.com/office/2006/metadata/properties" xmlns:ns2="47a93730-d254-4097-ae78-2c5076cbcdba" xmlns:ns3="fd349d82-60a5-4268-9280-162063032500" targetNamespace="http://schemas.microsoft.com/office/2006/metadata/properties" ma:root="true" ma:fieldsID="2209e5ba8e30dba981fc603b7746aff0" ns2:_="" ns3:_="">
    <xsd:import namespace="47a93730-d254-4097-ae78-2c5076cbcdba"/>
    <xsd:import namespace="fd349d82-60a5-4268-9280-1620630325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93730-d254-4097-ae78-2c5076cbcd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2a0716b9-ea6c-4544-a4bd-65ac324c60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349d82-60a5-4268-9280-162063032500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8f88dadf-0dbb-4147-986a-6e80d04ecdc6}" ma:internalName="TaxCatchAll" ma:showField="CatchAllData" ma:web="fd349d82-60a5-4268-9280-1620630325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DA0C6C8-E524-4738-B4D1-A1B3E895289B}">
  <ds:schemaRefs>
    <ds:schemaRef ds:uri="http://purl.org/dc/terms/"/>
    <ds:schemaRef ds:uri="47a93730-d254-4097-ae78-2c5076cbcdba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fd349d82-60a5-4268-9280-162063032500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4C98B85-7B06-4D3E-AD5A-199BE43726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a93730-d254-4097-ae78-2c5076cbcdba"/>
    <ds:schemaRef ds:uri="fd349d82-60a5-4268-9280-1620630325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38E87A8-BDF3-48E6-831F-821EDC5D2A4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2022</Template>
  <TotalTime>228</TotalTime>
  <Words>1402</Words>
  <Application>Microsoft Office PowerPoint</Application>
  <PresentationFormat>Laajakuva</PresentationFormat>
  <Paragraphs>989</Paragraphs>
  <Slides>25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25</vt:i4>
      </vt:variant>
    </vt:vector>
  </HeadingPairs>
  <TitlesOfParts>
    <vt:vector size="29" baseType="lpstr">
      <vt:lpstr>Calibri</vt:lpstr>
      <vt:lpstr>Verdana</vt:lpstr>
      <vt:lpstr>Wingdings 3</vt:lpstr>
      <vt:lpstr>Traficom su</vt:lpstr>
      <vt:lpstr>Kasvukertoimet tieluokittain, koko Suomi</vt:lpstr>
      <vt:lpstr>Vilkkaat yhteysvälit (2022=1)</vt:lpstr>
      <vt:lpstr>Vilkkaat yhteysvälit</vt:lpstr>
      <vt:lpstr>Kevyiden ajoneuvojen liikennesuoritteiden kasvukertoimet maakunnittain ilman vilkkaimpia yhteysvälejä</vt:lpstr>
      <vt:lpstr>Kevyiden ajoneuvojen liikennesuoritteiden kasvukertoimet tieluokittain ilman pääteiden vilkkaimpia yhteysvälejä </vt:lpstr>
      <vt:lpstr>Kevyiden ajoneuvojen liikennesuoritteiden kasvukertoimet tieluokittain, pääteiden vilkkaimmat yhteysvälit mukana </vt:lpstr>
      <vt:lpstr>Kasvukertoimet tieluokittain, Uusimaa</vt:lpstr>
      <vt:lpstr>Kasvukertoimet tieluokittain, Varsinais-Suomi</vt:lpstr>
      <vt:lpstr>Kasvukertoimet tieluokittain, Satakunta</vt:lpstr>
      <vt:lpstr>Kasvukertoimet tieluokittain, Kanta-Häme</vt:lpstr>
      <vt:lpstr>Kasvukertoimet tieluokittain, Pirkanmaa</vt:lpstr>
      <vt:lpstr>Kasvukertoimet tieluokittain, Päijät-Häme</vt:lpstr>
      <vt:lpstr>Kasvukertoimet tieluokittain, Kymenlaakso</vt:lpstr>
      <vt:lpstr>Kasvukertoimet tieluokittain, Etelä-Karjala</vt:lpstr>
      <vt:lpstr>Kasvukertoimet tieluokittain, Etelä-Savo</vt:lpstr>
      <vt:lpstr>Kasvukertoimet tieluokittain, Pohjois-Savo</vt:lpstr>
      <vt:lpstr>Kasvukertoimet tieluokittain, Pohjois-Karjala</vt:lpstr>
      <vt:lpstr>Kasvukertoimet tieluokittain, Keski-Suomi</vt:lpstr>
      <vt:lpstr>Kasvukertoimet tieluokittain, Etelä-Pohjanmaa</vt:lpstr>
      <vt:lpstr>Kasvukertoimet tieluokittain, Pohjanmaa</vt:lpstr>
      <vt:lpstr>Kasvukertoimet tieluokittain, Keski-Pohjanmaa</vt:lpstr>
      <vt:lpstr>Kasvukertoimet tieluokittain, Pohjois-Pohjanmaa</vt:lpstr>
      <vt:lpstr>Kasvukertoimet tieluokittain, Kainuu</vt:lpstr>
      <vt:lpstr>Kasvukertoimet tieluokittain, Lappi</vt:lpstr>
      <vt:lpstr>Vilkkaiden yhteysvälien kasvukertoimet tarkemmalla jaottelulla</vt:lpstr>
    </vt:vector>
  </TitlesOfParts>
  <Company>Viestintävirasto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Väri/kuva- otsikkodia pohjavärillä</dc:title>
  <dc:creator>Kuikka Hannu</dc:creator>
  <cp:lastModifiedBy>Kuikka Hannu</cp:lastModifiedBy>
  <cp:revision>9</cp:revision>
  <dcterms:created xsi:type="dcterms:W3CDTF">2022-10-07T06:16:32Z</dcterms:created>
  <dcterms:modified xsi:type="dcterms:W3CDTF">2024-04-16T12:02:58Z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0x010100C4DA1CE0E18F0B4791C9E4329FC07645</vt:lpwstr>
  </property>
  <property fmtid="{D5CDD505-2E9C-101B-9397-08002B2CF9AE}" pid="3" name="od82ff796f8549e7b48b0e43c70930a6">
    <vt:lpwstr>Suomi|88d960e6-e76c-48a2-b607-f1600797b640</vt:lpwstr>
  </property>
  <property fmtid="{D5CDD505-2E9C-101B-9397-08002B2CF9AE}" pid="4" name="SaTyDocumentQuartal">
    <vt:lpwstr/>
  </property>
  <property fmtid="{D5CDD505-2E9C-101B-9397-08002B2CF9AE}" pid="5" name="eb88049090c34051aae092bae2056bc2">
    <vt:lpwstr>Mallipohja|8556560e-d2f7-4107-a309-72029ebfa072</vt:lpwstr>
  </property>
  <property fmtid="{D5CDD505-2E9C-101B-9397-08002B2CF9AE}" pid="6" name="SaTyTosKeywords">
    <vt:lpwstr>3;#Mallipohja|8556560e-d2f7-4107-a309-72029ebfa072</vt:lpwstr>
  </property>
  <property fmtid="{D5CDD505-2E9C-101B-9397-08002B2CF9AE}" pid="7" name="SaTyDocumentLanguage">
    <vt:lpwstr>1;#Suomi|88d960e6-e76c-48a2-b607-f1600797b640</vt:lpwstr>
  </property>
  <property fmtid="{D5CDD505-2E9C-101B-9397-08002B2CF9AE}" pid="8" name="SaTyDocumentOtherTag">
    <vt:lpwstr/>
  </property>
  <property fmtid="{D5CDD505-2E9C-101B-9397-08002B2CF9AE}" pid="9" name="SaTyDocumentOrganisation">
    <vt:lpwstr/>
  </property>
  <property fmtid="{D5CDD505-2E9C-101B-9397-08002B2CF9AE}" pid="10" name="SaTyDocumentMonth">
    <vt:lpwstr/>
  </property>
  <property fmtid="{D5CDD505-2E9C-101B-9397-08002B2CF9AE}" pid="11" name="MSIP_Label_20ea7001-5c24-4702-a3ac-e436ccb02747_Enabled">
    <vt:lpwstr>true</vt:lpwstr>
  </property>
  <property fmtid="{D5CDD505-2E9C-101B-9397-08002B2CF9AE}" pid="12" name="MSIP_Label_20ea7001-5c24-4702-a3ac-e436ccb02747_SetDate">
    <vt:lpwstr>2023-10-16T05:28:26Z</vt:lpwstr>
  </property>
  <property fmtid="{D5CDD505-2E9C-101B-9397-08002B2CF9AE}" pid="13" name="MSIP_Label_20ea7001-5c24-4702-a3ac-e436ccb02747_Method">
    <vt:lpwstr>Standard</vt:lpwstr>
  </property>
  <property fmtid="{D5CDD505-2E9C-101B-9397-08002B2CF9AE}" pid="14" name="MSIP_Label_20ea7001-5c24-4702-a3ac-e436ccb02747_Name">
    <vt:lpwstr>Confidential</vt:lpwstr>
  </property>
  <property fmtid="{D5CDD505-2E9C-101B-9397-08002B2CF9AE}" pid="15" name="MSIP_Label_20ea7001-5c24-4702-a3ac-e436ccb02747_SiteId">
    <vt:lpwstr>c8823c91-be81-4f89-b024-6c3dd789c106</vt:lpwstr>
  </property>
  <property fmtid="{D5CDD505-2E9C-101B-9397-08002B2CF9AE}" pid="16" name="MSIP_Label_20ea7001-5c24-4702-a3ac-e436ccb02747_ActionId">
    <vt:lpwstr>e1bc026d-cce1-40f0-aa12-5d3751f04014</vt:lpwstr>
  </property>
  <property fmtid="{D5CDD505-2E9C-101B-9397-08002B2CF9AE}" pid="17" name="MSIP_Label_20ea7001-5c24-4702-a3ac-e436ccb02747_ContentBits">
    <vt:lpwstr>2</vt:lpwstr>
  </property>
  <property fmtid="{D5CDD505-2E9C-101B-9397-08002B2CF9AE}" pid="18" name="MediaServiceImageTags">
    <vt:lpwstr/>
  </property>
</Properties>
</file>